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697" r:id="rId2"/>
    <p:sldId id="617" r:id="rId3"/>
    <p:sldId id="696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BD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091EF-CED6-4E40-9EED-B1B91200C2B9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34500-71CD-4F6D-A1A5-F5B28815A0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06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544D-F39A-4F55-BC21-9BE909A9BAC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97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73179-A1EE-476D-B8A6-DBE45BA85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89F252F-1339-4B91-96EE-F68F5063F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508F83-A5FF-404F-B4DE-333656F37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75F7EE-39E0-471B-A44E-918AA4C0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C6726E-A61A-43D3-AB3C-6043A6F86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958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B9E412-B94B-4FE1-86DB-8C957BF8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AF2F29F-A1FB-41B9-8710-2F99DD4E8C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60E93E-E768-4DB6-A033-5B75F9A36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F5A356-10F2-484B-94F1-6B2A2AEB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E00752-7F88-488E-AACC-E1BBB9AD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3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D82E549-DA88-416C-BC63-AD55FB837A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4020D92-40B2-4CFD-98E4-BC04ACF38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144DEA-84D4-4BD9-AEC7-075B1735D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E9C4DF-9B06-42C2-91F8-E7581EDD9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4AA610-759B-44BE-8EBC-04A1233AE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354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r Verbinder 25">
            <a:extLst>
              <a:ext uri="{FF2B5EF4-FFF2-40B4-BE49-F238E27FC236}">
                <a16:creationId xmlns:a16="http://schemas.microsoft.com/office/drawing/2014/main" id="{C1CB95B1-076C-4F18-BD28-CBF0415174D2}"/>
              </a:ext>
            </a:extLst>
          </p:cNvPr>
          <p:cNvCxnSpPr/>
          <p:nvPr userDrawn="1"/>
        </p:nvCxnSpPr>
        <p:spPr>
          <a:xfrm>
            <a:off x="10946154" y="5604387"/>
            <a:ext cx="0" cy="1253614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82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4BA311-9B47-4F4D-941E-02CF188DD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C3016D-8D81-4F0D-BA78-AC3BC96B78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0E01AF-BEE2-43B4-9227-5E221FA23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4742E9-2FE8-44DE-B403-9AF8371E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1618F6-EDEB-4537-AB05-4764AEAC7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791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E9B373-294C-490F-B685-BB0EAE629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1E6CE0-1AA7-47BA-A41C-B1EE6348C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F16130-C5F2-461B-8C97-7127B4DB4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12F7A5-79F2-4655-868F-E1DFA13C9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7A71E6-F92A-4765-BB1C-B37275EA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66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A8294-2B14-4EA2-80F7-130631689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85F069-8A38-4E0E-9D95-3C52B6A72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2DF91D-331F-4305-9754-B9ACDEF3A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AC12CB-19F3-48BB-877F-B9D512D2D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477163B-EDB5-4B67-9076-B228D1700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6E7DD9-505D-4B91-BE4A-9D0786712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55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65A292-A9EB-4DCD-92C2-5CA80DB45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80917E-4F87-498A-ADC9-A4B80B49B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993921-16DD-443C-AD9C-1A321D197A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67B3379-97B1-4160-AA0E-03BD232E42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360A6E3-B82B-4856-B714-9B5BF362C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975122B-BF54-469B-86B4-EC0833C59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B56C846-A926-4359-BB32-BB74BC18F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81992DB-8F80-4A24-96C3-DB3C817EB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624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93EEC-4795-4E46-AF1F-87A1A6A0D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25A45FA-BFCE-419D-B1A8-8C404428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0D2F990-7D2C-4A38-B3DF-C11274CED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5CF1D82-9C53-444D-8B22-5B8F43A40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777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4F664DB-2BE8-45A3-8721-B33C88D1C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2A84406-4009-411F-A2B7-84C17272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374FEC-32FB-4C10-9479-6F46F179B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403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A2A2FC-19A5-409B-8FB9-A1D1EFA3D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EA54CB-3D13-4DB6-AE6D-E81AEF1AA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4E8A134-64DE-4539-8F78-CE5CECE22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2BF2A5-26A0-4BB0-B34A-1A59DB888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3C2B88-5F9D-450A-B031-DEDAB89A4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C0C889-4129-4432-8879-39A807D3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08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50ABB-158F-40A4-9C0F-37EA14CE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99BF96B-07E3-464A-AE05-33E6B4D9A5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9D7D6F-ED9D-4DC2-8639-C37E74749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E9BA66-F506-4BA3-87D7-58C6F184C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C6E349-336B-4169-A298-82906D093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882623-43B0-4345-9DD4-C8CDBD1A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55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5AF2FEB-0E9E-4CF2-B7E5-70BCE028B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78287C-07D5-43DE-9449-7E32644BD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EC32BF-4EF2-4FD3-8792-DC8709BAFB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21E1F-3131-40AF-AFF7-01F1650CEC60}" type="datetimeFigureOut">
              <a:rPr lang="de-DE" smtClean="0"/>
              <a:t>25.02.2022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72A402-51C3-467F-8178-7C70FE3B1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1CFAC8-E5E1-4790-A4FE-719B2C9BE0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6E4AA-DA4A-459F-B4BF-B83E0B8FD5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62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kit.com/de/vorlagen/powerpoint-desig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tutkit.com/de/test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D5DCF037-303C-4AEF-AA50-003CC57FED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2" y="-17659"/>
            <a:ext cx="4226767" cy="171184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D758516-4CFB-4154-81F0-F6A93968935E}"/>
              </a:ext>
            </a:extLst>
          </p:cNvPr>
          <p:cNvSpPr txBox="1"/>
          <p:nvPr/>
        </p:nvSpPr>
        <p:spPr>
          <a:xfrm>
            <a:off x="3219584" y="1943101"/>
            <a:ext cx="57528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Vielen Dank für deinen Download der Zeitstrahlen-Beispiele von TutKit.com.</a:t>
            </a:r>
          </a:p>
          <a:p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Für die Zeitstrahlen verwendete Schriften: </a:t>
            </a:r>
          </a:p>
          <a:p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Century </a:t>
            </a:r>
            <a:r>
              <a:rPr lang="de-DE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Gothic</a:t>
            </a: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Ubuntu, Calibri</a:t>
            </a:r>
          </a:p>
          <a:p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Der erste Zeitstrahl ist animiert, sodass du jede Station mit einem Mausklick aktivieren kannst.</a:t>
            </a:r>
          </a:p>
          <a:p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Hier findest du Vorlagen für PowerPoint-Präsentationen: </a:t>
            </a: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https://www.tutkit.com/de/vorlagen/powerpoint-design</a:t>
            </a:r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Teste TutKit.com kostenlos und unverbindlich: </a:t>
            </a:r>
            <a:r>
              <a:rPr lang="de-DE" b="1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https://www.tutkit.com/de/testen</a:t>
            </a:r>
            <a:endParaRPr lang="de-DE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2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D9FCE8F-9682-4ED7-B22A-1E7292752A4C}"/>
              </a:ext>
            </a:extLst>
          </p:cNvPr>
          <p:cNvCxnSpPr>
            <a:cxnSpLocks/>
          </p:cNvCxnSpPr>
          <p:nvPr/>
        </p:nvCxnSpPr>
        <p:spPr>
          <a:xfrm>
            <a:off x="1029730" y="3401789"/>
            <a:ext cx="10130745" cy="0"/>
          </a:xfrm>
          <a:prstGeom prst="straightConnector1">
            <a:avLst/>
          </a:prstGeom>
          <a:ln w="38100">
            <a:solidFill>
              <a:srgbClr val="82BD57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B3BB80BA-88E7-4B66-AB06-E94209C24F0A}"/>
              </a:ext>
            </a:extLst>
          </p:cNvPr>
          <p:cNvSpPr txBox="1"/>
          <p:nvPr/>
        </p:nvSpPr>
        <p:spPr>
          <a:xfrm>
            <a:off x="1639168" y="3573241"/>
            <a:ext cx="70404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solidFill>
                  <a:srgbClr val="82BD57"/>
                </a:solidFill>
                <a:latin typeface="Ubuntu" panose="020B0504030602030204" pitchFamily="34" charset="0"/>
              </a:rPr>
              <a:t>2024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AA5C53B3-1288-41D5-B205-D02266BCBE05}"/>
              </a:ext>
            </a:extLst>
          </p:cNvPr>
          <p:cNvSpPr/>
          <p:nvPr/>
        </p:nvSpPr>
        <p:spPr>
          <a:xfrm>
            <a:off x="1925994" y="3348720"/>
            <a:ext cx="130390" cy="130390"/>
          </a:xfrm>
          <a:prstGeom prst="ellipse">
            <a:avLst/>
          </a:prstGeom>
          <a:solidFill>
            <a:schemeClr val="bg1"/>
          </a:solidFill>
          <a:ln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Shape 603">
            <a:extLst>
              <a:ext uri="{FF2B5EF4-FFF2-40B4-BE49-F238E27FC236}">
                <a16:creationId xmlns:a16="http://schemas.microsoft.com/office/drawing/2014/main" id="{1406842B-DFD9-4207-BD07-87D36D41B170}"/>
              </a:ext>
            </a:extLst>
          </p:cNvPr>
          <p:cNvSpPr/>
          <p:nvPr/>
        </p:nvSpPr>
        <p:spPr>
          <a:xfrm>
            <a:off x="1233480" y="3967065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rPr>
              <a:t>Hier steht eine kurze Beschreibung zu dieser Zeitmarke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Century Gothic" panose="020B0502020202020204" pitchFamily="34" charset="0"/>
              <a:ea typeface="Roboto"/>
              <a:cs typeface="Roboto"/>
              <a:sym typeface="Roboto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46E3CC4-D1EB-4AAD-B512-128416A66C24}"/>
              </a:ext>
            </a:extLst>
          </p:cNvPr>
          <p:cNvGrpSpPr/>
          <p:nvPr/>
        </p:nvGrpSpPr>
        <p:grpSpPr>
          <a:xfrm>
            <a:off x="2892635" y="3336593"/>
            <a:ext cx="1515415" cy="1154442"/>
            <a:chOff x="2892635" y="3336593"/>
            <a:chExt cx="1515415" cy="1154442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0F5ABB3A-8D92-4959-B495-8876F5AC9AC9}"/>
                </a:ext>
              </a:extLst>
            </p:cNvPr>
            <p:cNvSpPr/>
            <p:nvPr/>
          </p:nvSpPr>
          <p:spPr>
            <a:xfrm>
              <a:off x="3585148" y="3336593"/>
              <a:ext cx="130390" cy="13039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2BD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9D1FF1A5-A717-41C0-8CD2-40221B2EAFB5}"/>
                </a:ext>
              </a:extLst>
            </p:cNvPr>
            <p:cNvSpPr txBox="1"/>
            <p:nvPr/>
          </p:nvSpPr>
          <p:spPr>
            <a:xfrm>
              <a:off x="3302162" y="3573241"/>
              <a:ext cx="704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>
                  <a:solidFill>
                    <a:srgbClr val="82BD57"/>
                  </a:solidFill>
                  <a:latin typeface="Ubuntu" panose="020B0504030602030204" pitchFamily="34" charset="0"/>
                </a:rPr>
                <a:t>2025</a:t>
              </a:r>
            </a:p>
          </p:txBody>
        </p:sp>
        <p:sp>
          <p:nvSpPr>
            <p:cNvPr id="42" name="Shape 603">
              <a:extLst>
                <a:ext uri="{FF2B5EF4-FFF2-40B4-BE49-F238E27FC236}">
                  <a16:creationId xmlns:a16="http://schemas.microsoft.com/office/drawing/2014/main" id="{414E81F8-F900-4D74-A4E1-25E08D3EEE96}"/>
                </a:ext>
              </a:extLst>
            </p:cNvPr>
            <p:cNvSpPr/>
            <p:nvPr/>
          </p:nvSpPr>
          <p:spPr>
            <a:xfrm>
              <a:off x="2892635" y="3967064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Hier steht eine kurze Beschreibung zu dieser Zeitmarke</a:t>
              </a:r>
              <a:endParaRPr lang="id-ID" sz="9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9FEFEB1-ABBC-4447-8642-612F5F21D255}"/>
              </a:ext>
            </a:extLst>
          </p:cNvPr>
          <p:cNvGrpSpPr/>
          <p:nvPr/>
        </p:nvGrpSpPr>
        <p:grpSpPr>
          <a:xfrm>
            <a:off x="4661354" y="3342155"/>
            <a:ext cx="1515415" cy="1148880"/>
            <a:chOff x="4661354" y="3342155"/>
            <a:chExt cx="1515415" cy="1148880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4F4289BE-21BB-49B4-8B1D-84CA09F471CB}"/>
                </a:ext>
              </a:extLst>
            </p:cNvPr>
            <p:cNvSpPr/>
            <p:nvPr/>
          </p:nvSpPr>
          <p:spPr>
            <a:xfrm>
              <a:off x="5353867" y="3342155"/>
              <a:ext cx="130390" cy="13039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2BD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127B98CD-CBC4-4889-87F6-D0C6168FA6A6}"/>
                </a:ext>
              </a:extLst>
            </p:cNvPr>
            <p:cNvSpPr txBox="1"/>
            <p:nvPr/>
          </p:nvSpPr>
          <p:spPr>
            <a:xfrm>
              <a:off x="5067042" y="3597733"/>
              <a:ext cx="704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>
                  <a:solidFill>
                    <a:srgbClr val="82BD57"/>
                  </a:solidFill>
                  <a:latin typeface="Ubuntu" panose="020B0504030602030204" pitchFamily="34" charset="0"/>
                </a:rPr>
                <a:t>2026</a:t>
              </a:r>
            </a:p>
          </p:txBody>
        </p:sp>
        <p:sp>
          <p:nvSpPr>
            <p:cNvPr id="43" name="Shape 603">
              <a:extLst>
                <a:ext uri="{FF2B5EF4-FFF2-40B4-BE49-F238E27FC236}">
                  <a16:creationId xmlns:a16="http://schemas.microsoft.com/office/drawing/2014/main" id="{0E55A742-F267-4639-9513-B3E325259C9F}"/>
                </a:ext>
              </a:extLst>
            </p:cNvPr>
            <p:cNvSpPr/>
            <p:nvPr/>
          </p:nvSpPr>
          <p:spPr>
            <a:xfrm>
              <a:off x="4661354" y="3967064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Hier steht eine kurze Beschreibung zu dieser Zeitmarke</a:t>
              </a:r>
              <a:endParaRPr lang="id-ID" sz="9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B3D2C12-EBF4-4D75-9CE9-AAF9FF953981}"/>
              </a:ext>
            </a:extLst>
          </p:cNvPr>
          <p:cNvGrpSpPr/>
          <p:nvPr/>
        </p:nvGrpSpPr>
        <p:grpSpPr>
          <a:xfrm>
            <a:off x="2800006" y="1985362"/>
            <a:ext cx="2148741" cy="1506232"/>
            <a:chOff x="2800006" y="1985362"/>
            <a:chExt cx="2148741" cy="1506232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3EB8FF55-42E2-485F-92BF-0061DD9C7A0A}"/>
                </a:ext>
              </a:extLst>
            </p:cNvPr>
            <p:cNvGrpSpPr/>
            <p:nvPr/>
          </p:nvGrpSpPr>
          <p:grpSpPr>
            <a:xfrm>
              <a:off x="2800006" y="2114553"/>
              <a:ext cx="502156" cy="1377041"/>
              <a:chOff x="2800006" y="3135086"/>
              <a:chExt cx="502156" cy="1377041"/>
            </a:xfrm>
          </p:grpSpPr>
          <p:sp>
            <p:nvSpPr>
              <p:cNvPr id="3" name="Raute 2">
                <a:extLst>
                  <a:ext uri="{FF2B5EF4-FFF2-40B4-BE49-F238E27FC236}">
                    <a16:creationId xmlns:a16="http://schemas.microsoft.com/office/drawing/2014/main" id="{EB20A957-26E1-407B-8A1C-6D99A73CB7C2}"/>
                  </a:ext>
                </a:extLst>
              </p:cNvPr>
              <p:cNvSpPr/>
              <p:nvPr/>
            </p:nvSpPr>
            <p:spPr>
              <a:xfrm>
                <a:off x="2800006" y="4332514"/>
                <a:ext cx="179613" cy="179613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82BD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48" name="Gerader Verbinder 47">
                <a:extLst>
                  <a:ext uri="{FF2B5EF4-FFF2-40B4-BE49-F238E27FC236}">
                    <a16:creationId xmlns:a16="http://schemas.microsoft.com/office/drawing/2014/main" id="{48E9AE36-F2B7-4085-AAD0-CB5FCFC0C30C}"/>
                  </a:ext>
                </a:extLst>
              </p:cNvPr>
              <p:cNvCxnSpPr>
                <a:cxnSpLocks/>
                <a:stCxn id="3" idx="0"/>
              </p:cNvCxnSpPr>
              <p:nvPr/>
            </p:nvCxnSpPr>
            <p:spPr>
              <a:xfrm flipV="1">
                <a:off x="2889813" y="3135086"/>
                <a:ext cx="0" cy="1197428"/>
              </a:xfrm>
              <a:prstGeom prst="line">
                <a:avLst/>
              </a:prstGeom>
              <a:ln>
                <a:solidFill>
                  <a:srgbClr val="82BD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r Verbinder 49">
                <a:extLst>
                  <a:ext uri="{FF2B5EF4-FFF2-40B4-BE49-F238E27FC236}">
                    <a16:creationId xmlns:a16="http://schemas.microsoft.com/office/drawing/2014/main" id="{881375D4-D394-4A70-8FEF-7A9793E8C0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9812" y="3135086"/>
                <a:ext cx="412350" cy="0"/>
              </a:xfrm>
              <a:prstGeom prst="line">
                <a:avLst/>
              </a:prstGeom>
              <a:ln>
                <a:solidFill>
                  <a:srgbClr val="82BD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Shape 603">
              <a:extLst>
                <a:ext uri="{FF2B5EF4-FFF2-40B4-BE49-F238E27FC236}">
                  <a16:creationId xmlns:a16="http://schemas.microsoft.com/office/drawing/2014/main" id="{016B35BB-0ED6-4C79-8524-0E4F97DA21C7}"/>
                </a:ext>
              </a:extLst>
            </p:cNvPr>
            <p:cNvSpPr/>
            <p:nvPr/>
          </p:nvSpPr>
          <p:spPr>
            <a:xfrm>
              <a:off x="3302162" y="1985362"/>
              <a:ext cx="1009682" cy="2619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b="1" dirty="0">
                  <a:solidFill>
                    <a:srgbClr val="82BD57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Meilenstein 1</a:t>
              </a:r>
              <a:endParaRPr lang="id-ID" sz="900" b="1" dirty="0">
                <a:solidFill>
                  <a:srgbClr val="82BD57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7" name="Shape 603">
              <a:extLst>
                <a:ext uri="{FF2B5EF4-FFF2-40B4-BE49-F238E27FC236}">
                  <a16:creationId xmlns:a16="http://schemas.microsoft.com/office/drawing/2014/main" id="{A43A778C-0CD4-4FAB-A7B5-8487CC343BFF}"/>
                </a:ext>
              </a:extLst>
            </p:cNvPr>
            <p:cNvSpPr/>
            <p:nvPr/>
          </p:nvSpPr>
          <p:spPr>
            <a:xfrm>
              <a:off x="3433332" y="2189295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>
                <a:lnSpc>
                  <a:spcPct val="130000"/>
                </a:lnSpc>
                <a:buSzPct val="25000"/>
              </a:pPr>
              <a:r>
                <a:rPr lang="de-DE" sz="900" b="1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Das habt ihr bei diesem Meilenstein erreicht</a:t>
              </a:r>
              <a:endParaRPr lang="id-ID" sz="900" b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B95FDC0F-CCB3-4135-9A1C-A138A531F4C2}"/>
              </a:ext>
            </a:extLst>
          </p:cNvPr>
          <p:cNvGrpSpPr/>
          <p:nvPr/>
        </p:nvGrpSpPr>
        <p:grpSpPr>
          <a:xfrm>
            <a:off x="6165689" y="1977538"/>
            <a:ext cx="2148741" cy="1514056"/>
            <a:chOff x="6165689" y="1977538"/>
            <a:chExt cx="2148741" cy="1514056"/>
          </a:xfrm>
        </p:grpSpPr>
        <p:sp>
          <p:nvSpPr>
            <p:cNvPr id="59" name="Shape 603">
              <a:extLst>
                <a:ext uri="{FF2B5EF4-FFF2-40B4-BE49-F238E27FC236}">
                  <a16:creationId xmlns:a16="http://schemas.microsoft.com/office/drawing/2014/main" id="{19C2B4CE-6188-481D-A0C8-DEB6BBD7D851}"/>
                </a:ext>
              </a:extLst>
            </p:cNvPr>
            <p:cNvSpPr/>
            <p:nvPr/>
          </p:nvSpPr>
          <p:spPr>
            <a:xfrm>
              <a:off x="6704914" y="1977538"/>
              <a:ext cx="1009682" cy="2619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b="1" dirty="0">
                  <a:solidFill>
                    <a:srgbClr val="82BD57"/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Meilenstein 2</a:t>
              </a:r>
              <a:endParaRPr lang="id-ID" sz="900" b="1" dirty="0">
                <a:solidFill>
                  <a:srgbClr val="82BD57"/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" name="Shape 603">
              <a:extLst>
                <a:ext uri="{FF2B5EF4-FFF2-40B4-BE49-F238E27FC236}">
                  <a16:creationId xmlns:a16="http://schemas.microsoft.com/office/drawing/2014/main" id="{1FD8F655-EC3E-4407-9C3D-0DFD1B05F4E7}"/>
                </a:ext>
              </a:extLst>
            </p:cNvPr>
            <p:cNvSpPr/>
            <p:nvPr/>
          </p:nvSpPr>
          <p:spPr>
            <a:xfrm>
              <a:off x="6799015" y="2189296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>
                <a:lnSpc>
                  <a:spcPct val="130000"/>
                </a:lnSpc>
                <a:buSzPct val="25000"/>
              </a:pPr>
              <a:r>
                <a:rPr lang="de-DE" sz="900" b="1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Das werdet ihr mit dem nächsten Meilenstein erreichen</a:t>
              </a:r>
              <a:endParaRPr lang="id-ID" sz="900" b="1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55" name="Gruppieren 54">
              <a:extLst>
                <a:ext uri="{FF2B5EF4-FFF2-40B4-BE49-F238E27FC236}">
                  <a16:creationId xmlns:a16="http://schemas.microsoft.com/office/drawing/2014/main" id="{517971DC-6F5A-4D18-BBE0-9D839CA5BEFA}"/>
                </a:ext>
              </a:extLst>
            </p:cNvPr>
            <p:cNvGrpSpPr/>
            <p:nvPr/>
          </p:nvGrpSpPr>
          <p:grpSpPr>
            <a:xfrm>
              <a:off x="6165689" y="2114553"/>
              <a:ext cx="502156" cy="1377041"/>
              <a:chOff x="2800006" y="3135086"/>
              <a:chExt cx="502156" cy="1377041"/>
            </a:xfrm>
          </p:grpSpPr>
          <p:sp>
            <p:nvSpPr>
              <p:cNvPr id="56" name="Raute 55">
                <a:extLst>
                  <a:ext uri="{FF2B5EF4-FFF2-40B4-BE49-F238E27FC236}">
                    <a16:creationId xmlns:a16="http://schemas.microsoft.com/office/drawing/2014/main" id="{A48214B5-95AB-44E0-AB86-92DE9ECEADA5}"/>
                  </a:ext>
                </a:extLst>
              </p:cNvPr>
              <p:cNvSpPr/>
              <p:nvPr/>
            </p:nvSpPr>
            <p:spPr>
              <a:xfrm>
                <a:off x="2800006" y="4332514"/>
                <a:ext cx="179613" cy="179613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82BD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57" name="Gerader Verbinder 56">
                <a:extLst>
                  <a:ext uri="{FF2B5EF4-FFF2-40B4-BE49-F238E27FC236}">
                    <a16:creationId xmlns:a16="http://schemas.microsoft.com/office/drawing/2014/main" id="{E0F2461E-2DC6-4333-9EAD-BF1CD1CBBE5C}"/>
                  </a:ext>
                </a:extLst>
              </p:cNvPr>
              <p:cNvCxnSpPr>
                <a:cxnSpLocks/>
                <a:stCxn id="56" idx="0"/>
              </p:cNvCxnSpPr>
              <p:nvPr/>
            </p:nvCxnSpPr>
            <p:spPr>
              <a:xfrm flipV="1">
                <a:off x="2889813" y="3135086"/>
                <a:ext cx="0" cy="1197428"/>
              </a:xfrm>
              <a:prstGeom prst="line">
                <a:avLst/>
              </a:prstGeom>
              <a:ln>
                <a:solidFill>
                  <a:srgbClr val="82BD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r Verbinder 57">
                <a:extLst>
                  <a:ext uri="{FF2B5EF4-FFF2-40B4-BE49-F238E27FC236}">
                    <a16:creationId xmlns:a16="http://schemas.microsoft.com/office/drawing/2014/main" id="{317BAC73-06B4-4A33-A929-04CF9607C0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9812" y="3135086"/>
                <a:ext cx="412350" cy="0"/>
              </a:xfrm>
              <a:prstGeom prst="line">
                <a:avLst/>
              </a:prstGeom>
              <a:ln>
                <a:solidFill>
                  <a:srgbClr val="82BD5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430BB63F-3729-48D1-8EC6-5A8D6C1A825C}"/>
              </a:ext>
            </a:extLst>
          </p:cNvPr>
          <p:cNvGrpSpPr/>
          <p:nvPr/>
        </p:nvGrpSpPr>
        <p:grpSpPr>
          <a:xfrm>
            <a:off x="6298900" y="3352682"/>
            <a:ext cx="1515415" cy="1138353"/>
            <a:chOff x="6298900" y="3352682"/>
            <a:chExt cx="1515415" cy="1138353"/>
          </a:xfrm>
        </p:grpSpPr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1852E7D4-1FF3-4D1E-A710-4D15053BA882}"/>
                </a:ext>
              </a:extLst>
            </p:cNvPr>
            <p:cNvSpPr txBox="1"/>
            <p:nvPr/>
          </p:nvSpPr>
          <p:spPr>
            <a:xfrm>
              <a:off x="6704914" y="3573239"/>
              <a:ext cx="704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>
                  <a:solidFill>
                    <a:srgbClr val="82BD57"/>
                  </a:solidFill>
                  <a:latin typeface="Ubuntu" panose="020B0504030602030204" pitchFamily="34" charset="0"/>
                </a:rPr>
                <a:t>2027</a:t>
              </a:r>
            </a:p>
          </p:txBody>
        </p:sp>
        <p:sp>
          <p:nvSpPr>
            <p:cNvPr id="44" name="Shape 603">
              <a:extLst>
                <a:ext uri="{FF2B5EF4-FFF2-40B4-BE49-F238E27FC236}">
                  <a16:creationId xmlns:a16="http://schemas.microsoft.com/office/drawing/2014/main" id="{0E6AC9D4-D069-40C4-863C-FA57B89EDFC9}"/>
                </a:ext>
              </a:extLst>
            </p:cNvPr>
            <p:cNvSpPr/>
            <p:nvPr/>
          </p:nvSpPr>
          <p:spPr>
            <a:xfrm>
              <a:off x="6298900" y="3967064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Hier steht eine kurze Beschreibung zu dieser Zeitmarke</a:t>
              </a:r>
              <a:endParaRPr lang="id-ID" sz="9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8E44E094-112F-429B-B7B5-C7CC2741B1F7}"/>
                </a:ext>
              </a:extLst>
            </p:cNvPr>
            <p:cNvSpPr/>
            <p:nvPr/>
          </p:nvSpPr>
          <p:spPr>
            <a:xfrm>
              <a:off x="6991413" y="3352682"/>
              <a:ext cx="130390" cy="13039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2BD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7F3CE76-5D2C-4CA6-B2E1-27286FB7234D}"/>
              </a:ext>
            </a:extLst>
          </p:cNvPr>
          <p:cNvGrpSpPr/>
          <p:nvPr/>
        </p:nvGrpSpPr>
        <p:grpSpPr>
          <a:xfrm>
            <a:off x="7962220" y="3336593"/>
            <a:ext cx="1515415" cy="1154442"/>
            <a:chOff x="7962220" y="3336593"/>
            <a:chExt cx="1515415" cy="1154442"/>
          </a:xfrm>
        </p:grpSpPr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43771D34-766E-4B9D-B679-72E9B6BCD77C}"/>
                </a:ext>
              </a:extLst>
            </p:cNvPr>
            <p:cNvSpPr txBox="1"/>
            <p:nvPr/>
          </p:nvSpPr>
          <p:spPr>
            <a:xfrm>
              <a:off x="8367908" y="3573239"/>
              <a:ext cx="704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>
                  <a:solidFill>
                    <a:srgbClr val="82BD57"/>
                  </a:solidFill>
                  <a:latin typeface="Ubuntu" panose="020B0504030602030204" pitchFamily="34" charset="0"/>
                </a:rPr>
                <a:t>2028</a:t>
              </a:r>
            </a:p>
          </p:txBody>
        </p:sp>
        <p:sp>
          <p:nvSpPr>
            <p:cNvPr id="45" name="Shape 603">
              <a:extLst>
                <a:ext uri="{FF2B5EF4-FFF2-40B4-BE49-F238E27FC236}">
                  <a16:creationId xmlns:a16="http://schemas.microsoft.com/office/drawing/2014/main" id="{73F6C734-1C79-4E69-9677-79C5F14637FA}"/>
                </a:ext>
              </a:extLst>
            </p:cNvPr>
            <p:cNvSpPr/>
            <p:nvPr/>
          </p:nvSpPr>
          <p:spPr>
            <a:xfrm>
              <a:off x="7962220" y="3967064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Hier steht eine kurze Beschreibung zu dieser Zeitmarke</a:t>
              </a:r>
              <a:endParaRPr lang="id-ID" sz="9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CC32F786-678A-4E72-A244-A3E80C19A344}"/>
                </a:ext>
              </a:extLst>
            </p:cNvPr>
            <p:cNvSpPr/>
            <p:nvPr/>
          </p:nvSpPr>
          <p:spPr>
            <a:xfrm>
              <a:off x="8654733" y="3336593"/>
              <a:ext cx="130390" cy="13039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2BD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80AE8CB-68DC-4813-8AC2-F84775F7A9F0}"/>
              </a:ext>
            </a:extLst>
          </p:cNvPr>
          <p:cNvGrpSpPr/>
          <p:nvPr/>
        </p:nvGrpSpPr>
        <p:grpSpPr>
          <a:xfrm>
            <a:off x="9600549" y="3348720"/>
            <a:ext cx="1515415" cy="1142314"/>
            <a:chOff x="9600549" y="3348720"/>
            <a:chExt cx="1515415" cy="1142314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0A61170E-4FDF-4818-A693-D24C0D3E5952}"/>
                </a:ext>
              </a:extLst>
            </p:cNvPr>
            <p:cNvSpPr txBox="1"/>
            <p:nvPr/>
          </p:nvSpPr>
          <p:spPr>
            <a:xfrm>
              <a:off x="10023949" y="3573239"/>
              <a:ext cx="70404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>
                  <a:solidFill>
                    <a:srgbClr val="82BD57"/>
                  </a:solidFill>
                  <a:latin typeface="Ubuntu" panose="020B0504030602030204" pitchFamily="34" charset="0"/>
                </a:rPr>
                <a:t>2029</a:t>
              </a:r>
            </a:p>
          </p:txBody>
        </p:sp>
        <p:sp>
          <p:nvSpPr>
            <p:cNvPr id="46" name="Shape 603">
              <a:extLst>
                <a:ext uri="{FF2B5EF4-FFF2-40B4-BE49-F238E27FC236}">
                  <a16:creationId xmlns:a16="http://schemas.microsoft.com/office/drawing/2014/main" id="{5652D399-7765-40B9-A63E-AD8519982A7C}"/>
                </a:ext>
              </a:extLst>
            </p:cNvPr>
            <p:cNvSpPr/>
            <p:nvPr/>
          </p:nvSpPr>
          <p:spPr>
            <a:xfrm>
              <a:off x="9600549" y="3967063"/>
              <a:ext cx="1515415" cy="523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lIns="91412" tIns="45700" rIns="91412" bIns="45700" anchor="t" anchorCtr="0">
              <a:noAutofit/>
            </a:bodyPr>
            <a:lstStyle/>
            <a:p>
              <a:pPr algn="ctr">
                <a:lnSpc>
                  <a:spcPct val="130000"/>
                </a:lnSpc>
                <a:buSzPct val="25000"/>
              </a:pPr>
              <a:r>
                <a:rPr lang="de-DE" sz="900" dirty="0">
                  <a:solidFill>
                    <a:schemeClr val="bg2">
                      <a:lumMod val="50000"/>
                    </a:schemeClr>
                  </a:solidFill>
                  <a:latin typeface="Century Gothic" panose="020B0502020202020204" pitchFamily="34" charset="0"/>
                  <a:ea typeface="Roboto"/>
                  <a:cs typeface="Roboto"/>
                  <a:sym typeface="Roboto"/>
                </a:rPr>
                <a:t>Hier steht eine kurze Beschreibung zu dieser Zeitmarke</a:t>
              </a:r>
              <a:endParaRPr lang="id-ID" sz="900" dirty="0">
                <a:solidFill>
                  <a:schemeClr val="bg2">
                    <a:lumMod val="50000"/>
                  </a:schemeClr>
                </a:solidFill>
                <a:latin typeface="Century Gothic" panose="020B0502020202020204" pitchFamily="34" charset="0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71C913C8-3309-4104-8784-7A9ED79951AD}"/>
                </a:ext>
              </a:extLst>
            </p:cNvPr>
            <p:cNvSpPr/>
            <p:nvPr/>
          </p:nvSpPr>
          <p:spPr>
            <a:xfrm>
              <a:off x="10293062" y="3348720"/>
              <a:ext cx="130390" cy="13039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2BD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" name="Pfeil: nach unten 7">
            <a:extLst>
              <a:ext uri="{FF2B5EF4-FFF2-40B4-BE49-F238E27FC236}">
                <a16:creationId xmlns:a16="http://schemas.microsoft.com/office/drawing/2014/main" id="{DA6508E2-6202-4773-8C1C-CFD2D56BBA1A}"/>
              </a:ext>
            </a:extLst>
          </p:cNvPr>
          <p:cNvSpPr/>
          <p:nvPr/>
        </p:nvSpPr>
        <p:spPr>
          <a:xfrm>
            <a:off x="4426512" y="2946573"/>
            <a:ext cx="216381" cy="436845"/>
          </a:xfrm>
          <a:prstGeom prst="downArrow">
            <a:avLst/>
          </a:prstGeom>
          <a:solidFill>
            <a:srgbClr val="82BD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371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87"/>
          <p:cNvCxnSpPr/>
          <p:nvPr/>
        </p:nvCxnSpPr>
        <p:spPr>
          <a:xfrm>
            <a:off x="1588" y="3593024"/>
            <a:ext cx="12188825" cy="0"/>
          </a:xfrm>
          <a:prstGeom prst="line">
            <a:avLst/>
          </a:prstGeom>
          <a:ln w="19050">
            <a:solidFill>
              <a:srgbClr val="82BD57"/>
            </a:solidFill>
            <a:headEnd type="non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88"/>
          <p:cNvSpPr/>
          <p:nvPr/>
        </p:nvSpPr>
        <p:spPr>
          <a:xfrm>
            <a:off x="1986903" y="3563306"/>
            <a:ext cx="59436" cy="59436"/>
          </a:xfrm>
          <a:prstGeom prst="ellipse">
            <a:avLst/>
          </a:prstGeom>
          <a:solidFill>
            <a:schemeClr val="bg1"/>
          </a:solidFill>
          <a:ln w="12700"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+mj-lt"/>
            </a:endParaRPr>
          </a:p>
        </p:txBody>
      </p:sp>
      <p:sp>
        <p:nvSpPr>
          <p:cNvPr id="81" name="Freeform 998"/>
          <p:cNvSpPr>
            <a:spLocks/>
          </p:cNvSpPr>
          <p:nvPr/>
        </p:nvSpPr>
        <p:spPr bwMode="auto">
          <a:xfrm>
            <a:off x="1798332" y="2736245"/>
            <a:ext cx="436687" cy="771389"/>
          </a:xfrm>
          <a:custGeom>
            <a:avLst/>
            <a:gdLst>
              <a:gd name="T0" fmla="*/ 1277 w 2555"/>
              <a:gd name="T1" fmla="*/ 0 h 4505"/>
              <a:gd name="T2" fmla="*/ 1212 w 2555"/>
              <a:gd name="T3" fmla="*/ 1 h 4505"/>
              <a:gd name="T4" fmla="*/ 1082 w 2555"/>
              <a:gd name="T5" fmla="*/ 14 h 4505"/>
              <a:gd name="T6" fmla="*/ 958 w 2555"/>
              <a:gd name="T7" fmla="*/ 40 h 4505"/>
              <a:gd name="T8" fmla="*/ 837 w 2555"/>
              <a:gd name="T9" fmla="*/ 78 h 4505"/>
              <a:gd name="T10" fmla="*/ 723 w 2555"/>
              <a:gd name="T11" fmla="*/ 126 h 4505"/>
              <a:gd name="T12" fmla="*/ 614 w 2555"/>
              <a:gd name="T13" fmla="*/ 185 h 4505"/>
              <a:gd name="T14" fmla="*/ 512 w 2555"/>
              <a:gd name="T15" fmla="*/ 254 h 4505"/>
              <a:gd name="T16" fmla="*/ 417 w 2555"/>
              <a:gd name="T17" fmla="*/ 332 h 4505"/>
              <a:gd name="T18" fmla="*/ 330 w 2555"/>
              <a:gd name="T19" fmla="*/ 418 h 4505"/>
              <a:gd name="T20" fmla="*/ 253 w 2555"/>
              <a:gd name="T21" fmla="*/ 513 h 4505"/>
              <a:gd name="T22" fmla="*/ 184 w 2555"/>
              <a:gd name="T23" fmla="*/ 615 h 4505"/>
              <a:gd name="T24" fmla="*/ 126 w 2555"/>
              <a:gd name="T25" fmla="*/ 724 h 4505"/>
              <a:gd name="T26" fmla="*/ 76 w 2555"/>
              <a:gd name="T27" fmla="*/ 838 h 4505"/>
              <a:gd name="T28" fmla="*/ 39 w 2555"/>
              <a:gd name="T29" fmla="*/ 959 h 4505"/>
              <a:gd name="T30" fmla="*/ 14 w 2555"/>
              <a:gd name="T31" fmla="*/ 1083 h 4505"/>
              <a:gd name="T32" fmla="*/ 1 w 2555"/>
              <a:gd name="T33" fmla="*/ 1212 h 4505"/>
              <a:gd name="T34" fmla="*/ 0 w 2555"/>
              <a:gd name="T35" fmla="*/ 1278 h 4505"/>
              <a:gd name="T36" fmla="*/ 1 w 2555"/>
              <a:gd name="T37" fmla="*/ 1336 h 4505"/>
              <a:gd name="T38" fmla="*/ 14 w 2555"/>
              <a:gd name="T39" fmla="*/ 1463 h 4505"/>
              <a:gd name="T40" fmla="*/ 40 w 2555"/>
              <a:gd name="T41" fmla="*/ 1594 h 4505"/>
              <a:gd name="T42" fmla="*/ 75 w 2555"/>
              <a:gd name="T43" fmla="*/ 1716 h 4505"/>
              <a:gd name="T44" fmla="*/ 97 w 2555"/>
              <a:gd name="T45" fmla="*/ 1768 h 4505"/>
              <a:gd name="T46" fmla="*/ 1277 w 2555"/>
              <a:gd name="T47" fmla="*/ 4505 h 4505"/>
              <a:gd name="T48" fmla="*/ 2463 w 2555"/>
              <a:gd name="T49" fmla="*/ 1755 h 4505"/>
              <a:gd name="T50" fmla="*/ 2482 w 2555"/>
              <a:gd name="T51" fmla="*/ 1707 h 4505"/>
              <a:gd name="T52" fmla="*/ 2516 w 2555"/>
              <a:gd name="T53" fmla="*/ 1590 h 4505"/>
              <a:gd name="T54" fmla="*/ 2540 w 2555"/>
              <a:gd name="T55" fmla="*/ 1463 h 4505"/>
              <a:gd name="T56" fmla="*/ 2553 w 2555"/>
              <a:gd name="T57" fmla="*/ 1336 h 4505"/>
              <a:gd name="T58" fmla="*/ 2555 w 2555"/>
              <a:gd name="T59" fmla="*/ 1278 h 4505"/>
              <a:gd name="T60" fmla="*/ 2553 w 2555"/>
              <a:gd name="T61" fmla="*/ 1212 h 4505"/>
              <a:gd name="T62" fmla="*/ 2540 w 2555"/>
              <a:gd name="T63" fmla="*/ 1083 h 4505"/>
              <a:gd name="T64" fmla="*/ 2514 w 2555"/>
              <a:gd name="T65" fmla="*/ 959 h 4505"/>
              <a:gd name="T66" fmla="*/ 2478 w 2555"/>
              <a:gd name="T67" fmla="*/ 838 h 4505"/>
              <a:gd name="T68" fmla="*/ 2429 w 2555"/>
              <a:gd name="T69" fmla="*/ 724 h 4505"/>
              <a:gd name="T70" fmla="*/ 2371 w 2555"/>
              <a:gd name="T71" fmla="*/ 615 h 4505"/>
              <a:gd name="T72" fmla="*/ 2302 w 2555"/>
              <a:gd name="T73" fmla="*/ 513 h 4505"/>
              <a:gd name="T74" fmla="*/ 2223 w 2555"/>
              <a:gd name="T75" fmla="*/ 418 h 4505"/>
              <a:gd name="T76" fmla="*/ 2136 w 2555"/>
              <a:gd name="T77" fmla="*/ 332 h 4505"/>
              <a:gd name="T78" fmla="*/ 2041 w 2555"/>
              <a:gd name="T79" fmla="*/ 254 h 4505"/>
              <a:gd name="T80" fmla="*/ 1940 w 2555"/>
              <a:gd name="T81" fmla="*/ 185 h 4505"/>
              <a:gd name="T82" fmla="*/ 1831 w 2555"/>
              <a:gd name="T83" fmla="*/ 126 h 4505"/>
              <a:gd name="T84" fmla="*/ 1717 w 2555"/>
              <a:gd name="T85" fmla="*/ 78 h 4505"/>
              <a:gd name="T86" fmla="*/ 1597 w 2555"/>
              <a:gd name="T87" fmla="*/ 40 h 4505"/>
              <a:gd name="T88" fmla="*/ 1472 w 2555"/>
              <a:gd name="T89" fmla="*/ 14 h 4505"/>
              <a:gd name="T90" fmla="*/ 1343 w 2555"/>
              <a:gd name="T91" fmla="*/ 1 h 4505"/>
              <a:gd name="T92" fmla="*/ 1277 w 2555"/>
              <a:gd name="T93" fmla="*/ 0 h 4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55" h="4505">
                <a:moveTo>
                  <a:pt x="1277" y="0"/>
                </a:moveTo>
                <a:lnTo>
                  <a:pt x="1212" y="1"/>
                </a:lnTo>
                <a:lnTo>
                  <a:pt x="1082" y="14"/>
                </a:lnTo>
                <a:lnTo>
                  <a:pt x="958" y="40"/>
                </a:lnTo>
                <a:lnTo>
                  <a:pt x="837" y="78"/>
                </a:lnTo>
                <a:lnTo>
                  <a:pt x="723" y="126"/>
                </a:lnTo>
                <a:lnTo>
                  <a:pt x="614" y="185"/>
                </a:lnTo>
                <a:lnTo>
                  <a:pt x="512" y="254"/>
                </a:lnTo>
                <a:lnTo>
                  <a:pt x="417" y="332"/>
                </a:lnTo>
                <a:lnTo>
                  <a:pt x="330" y="418"/>
                </a:lnTo>
                <a:lnTo>
                  <a:pt x="253" y="513"/>
                </a:lnTo>
                <a:lnTo>
                  <a:pt x="184" y="615"/>
                </a:lnTo>
                <a:lnTo>
                  <a:pt x="126" y="724"/>
                </a:lnTo>
                <a:lnTo>
                  <a:pt x="76" y="838"/>
                </a:lnTo>
                <a:lnTo>
                  <a:pt x="39" y="959"/>
                </a:lnTo>
                <a:lnTo>
                  <a:pt x="14" y="1083"/>
                </a:lnTo>
                <a:lnTo>
                  <a:pt x="1" y="1212"/>
                </a:lnTo>
                <a:lnTo>
                  <a:pt x="0" y="1278"/>
                </a:lnTo>
                <a:lnTo>
                  <a:pt x="1" y="1336"/>
                </a:lnTo>
                <a:lnTo>
                  <a:pt x="14" y="1463"/>
                </a:lnTo>
                <a:lnTo>
                  <a:pt x="40" y="1594"/>
                </a:lnTo>
                <a:lnTo>
                  <a:pt x="75" y="1716"/>
                </a:lnTo>
                <a:lnTo>
                  <a:pt x="97" y="1768"/>
                </a:lnTo>
                <a:lnTo>
                  <a:pt x="1277" y="4505"/>
                </a:lnTo>
                <a:lnTo>
                  <a:pt x="2463" y="1755"/>
                </a:lnTo>
                <a:lnTo>
                  <a:pt x="2482" y="1707"/>
                </a:lnTo>
                <a:lnTo>
                  <a:pt x="2516" y="1590"/>
                </a:lnTo>
                <a:lnTo>
                  <a:pt x="2540" y="1463"/>
                </a:lnTo>
                <a:lnTo>
                  <a:pt x="2553" y="1336"/>
                </a:lnTo>
                <a:lnTo>
                  <a:pt x="2555" y="1278"/>
                </a:lnTo>
                <a:lnTo>
                  <a:pt x="2553" y="1212"/>
                </a:lnTo>
                <a:lnTo>
                  <a:pt x="2540" y="1083"/>
                </a:lnTo>
                <a:lnTo>
                  <a:pt x="2514" y="959"/>
                </a:lnTo>
                <a:lnTo>
                  <a:pt x="2478" y="838"/>
                </a:lnTo>
                <a:lnTo>
                  <a:pt x="2429" y="724"/>
                </a:lnTo>
                <a:lnTo>
                  <a:pt x="2371" y="615"/>
                </a:lnTo>
                <a:lnTo>
                  <a:pt x="2302" y="513"/>
                </a:lnTo>
                <a:lnTo>
                  <a:pt x="2223" y="418"/>
                </a:lnTo>
                <a:lnTo>
                  <a:pt x="2136" y="332"/>
                </a:lnTo>
                <a:lnTo>
                  <a:pt x="2041" y="254"/>
                </a:lnTo>
                <a:lnTo>
                  <a:pt x="1940" y="185"/>
                </a:lnTo>
                <a:lnTo>
                  <a:pt x="1831" y="126"/>
                </a:lnTo>
                <a:lnTo>
                  <a:pt x="1717" y="78"/>
                </a:lnTo>
                <a:lnTo>
                  <a:pt x="1597" y="40"/>
                </a:lnTo>
                <a:lnTo>
                  <a:pt x="1472" y="14"/>
                </a:lnTo>
                <a:lnTo>
                  <a:pt x="1343" y="1"/>
                </a:lnTo>
                <a:lnTo>
                  <a:pt x="1277" y="0"/>
                </a:lnTo>
                <a:close/>
              </a:path>
            </a:pathLst>
          </a:custGeom>
          <a:solidFill>
            <a:srgbClr val="82BD57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+mj-lt"/>
            </a:endParaRPr>
          </a:p>
        </p:txBody>
      </p:sp>
      <p:sp>
        <p:nvSpPr>
          <p:cNvPr id="80" name="Oval 91"/>
          <p:cNvSpPr/>
          <p:nvPr/>
        </p:nvSpPr>
        <p:spPr>
          <a:xfrm>
            <a:off x="1837237" y="2775834"/>
            <a:ext cx="358768" cy="358768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2D3E50"/>
              </a:solidFill>
              <a:latin typeface="+mj-lt"/>
            </a:endParaRPr>
          </a:p>
        </p:txBody>
      </p:sp>
      <p:sp>
        <p:nvSpPr>
          <p:cNvPr id="75" name="Rectangle 104"/>
          <p:cNvSpPr/>
          <p:nvPr/>
        </p:nvSpPr>
        <p:spPr>
          <a:xfrm>
            <a:off x="1760836" y="3782650"/>
            <a:ext cx="511680" cy="28469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  <a:r>
              <a:rPr lang="uk-UA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22</a:t>
            </a:r>
            <a:endParaRPr lang="en-US" sz="1250" dirty="0">
              <a:latin typeface="+mj-lt"/>
            </a:endParaRPr>
          </a:p>
        </p:txBody>
      </p:sp>
      <p:sp>
        <p:nvSpPr>
          <p:cNvPr id="77" name="Shape 603"/>
          <p:cNvSpPr/>
          <p:nvPr/>
        </p:nvSpPr>
        <p:spPr>
          <a:xfrm>
            <a:off x="1258400" y="4166111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Platziere hier eine kurze Beschreibung zum Thema.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78" name="Shape 604"/>
          <p:cNvSpPr/>
          <p:nvPr/>
        </p:nvSpPr>
        <p:spPr>
          <a:xfrm>
            <a:off x="1394647" y="2252244"/>
            <a:ext cx="1242921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1250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Thema </a:t>
            </a:r>
            <a:r>
              <a:rPr lang="de-DE" sz="1250" b="1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eins</a:t>
            </a:r>
            <a:endParaRPr lang="id-ID" sz="1250" b="1" dirty="0">
              <a:solidFill>
                <a:srgbClr val="82BD57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92" name="Freeform 998"/>
          <p:cNvSpPr>
            <a:spLocks/>
          </p:cNvSpPr>
          <p:nvPr/>
        </p:nvSpPr>
        <p:spPr bwMode="auto">
          <a:xfrm>
            <a:off x="3469342" y="2736245"/>
            <a:ext cx="436687" cy="771389"/>
          </a:xfrm>
          <a:custGeom>
            <a:avLst/>
            <a:gdLst>
              <a:gd name="T0" fmla="*/ 1277 w 2555"/>
              <a:gd name="T1" fmla="*/ 0 h 4505"/>
              <a:gd name="T2" fmla="*/ 1212 w 2555"/>
              <a:gd name="T3" fmla="*/ 1 h 4505"/>
              <a:gd name="T4" fmla="*/ 1082 w 2555"/>
              <a:gd name="T5" fmla="*/ 14 h 4505"/>
              <a:gd name="T6" fmla="*/ 958 w 2555"/>
              <a:gd name="T7" fmla="*/ 40 h 4505"/>
              <a:gd name="T8" fmla="*/ 837 w 2555"/>
              <a:gd name="T9" fmla="*/ 78 h 4505"/>
              <a:gd name="T10" fmla="*/ 723 w 2555"/>
              <a:gd name="T11" fmla="*/ 126 h 4505"/>
              <a:gd name="T12" fmla="*/ 614 w 2555"/>
              <a:gd name="T13" fmla="*/ 185 h 4505"/>
              <a:gd name="T14" fmla="*/ 512 w 2555"/>
              <a:gd name="T15" fmla="*/ 254 h 4505"/>
              <a:gd name="T16" fmla="*/ 417 w 2555"/>
              <a:gd name="T17" fmla="*/ 332 h 4505"/>
              <a:gd name="T18" fmla="*/ 330 w 2555"/>
              <a:gd name="T19" fmla="*/ 418 h 4505"/>
              <a:gd name="T20" fmla="*/ 253 w 2555"/>
              <a:gd name="T21" fmla="*/ 513 h 4505"/>
              <a:gd name="T22" fmla="*/ 184 w 2555"/>
              <a:gd name="T23" fmla="*/ 615 h 4505"/>
              <a:gd name="T24" fmla="*/ 126 w 2555"/>
              <a:gd name="T25" fmla="*/ 724 h 4505"/>
              <a:gd name="T26" fmla="*/ 76 w 2555"/>
              <a:gd name="T27" fmla="*/ 838 h 4505"/>
              <a:gd name="T28" fmla="*/ 39 w 2555"/>
              <a:gd name="T29" fmla="*/ 959 h 4505"/>
              <a:gd name="T30" fmla="*/ 14 w 2555"/>
              <a:gd name="T31" fmla="*/ 1083 h 4505"/>
              <a:gd name="T32" fmla="*/ 1 w 2555"/>
              <a:gd name="T33" fmla="*/ 1212 h 4505"/>
              <a:gd name="T34" fmla="*/ 0 w 2555"/>
              <a:gd name="T35" fmla="*/ 1278 h 4505"/>
              <a:gd name="T36" fmla="*/ 1 w 2555"/>
              <a:gd name="T37" fmla="*/ 1336 h 4505"/>
              <a:gd name="T38" fmla="*/ 14 w 2555"/>
              <a:gd name="T39" fmla="*/ 1463 h 4505"/>
              <a:gd name="T40" fmla="*/ 40 w 2555"/>
              <a:gd name="T41" fmla="*/ 1594 h 4505"/>
              <a:gd name="T42" fmla="*/ 75 w 2555"/>
              <a:gd name="T43" fmla="*/ 1716 h 4505"/>
              <a:gd name="T44" fmla="*/ 97 w 2555"/>
              <a:gd name="T45" fmla="*/ 1768 h 4505"/>
              <a:gd name="T46" fmla="*/ 1277 w 2555"/>
              <a:gd name="T47" fmla="*/ 4505 h 4505"/>
              <a:gd name="T48" fmla="*/ 2463 w 2555"/>
              <a:gd name="T49" fmla="*/ 1755 h 4505"/>
              <a:gd name="T50" fmla="*/ 2482 w 2555"/>
              <a:gd name="T51" fmla="*/ 1707 h 4505"/>
              <a:gd name="T52" fmla="*/ 2516 w 2555"/>
              <a:gd name="T53" fmla="*/ 1590 h 4505"/>
              <a:gd name="T54" fmla="*/ 2540 w 2555"/>
              <a:gd name="T55" fmla="*/ 1463 h 4505"/>
              <a:gd name="T56" fmla="*/ 2553 w 2555"/>
              <a:gd name="T57" fmla="*/ 1336 h 4505"/>
              <a:gd name="T58" fmla="*/ 2555 w 2555"/>
              <a:gd name="T59" fmla="*/ 1278 h 4505"/>
              <a:gd name="T60" fmla="*/ 2553 w 2555"/>
              <a:gd name="T61" fmla="*/ 1212 h 4505"/>
              <a:gd name="T62" fmla="*/ 2540 w 2555"/>
              <a:gd name="T63" fmla="*/ 1083 h 4505"/>
              <a:gd name="T64" fmla="*/ 2514 w 2555"/>
              <a:gd name="T65" fmla="*/ 959 h 4505"/>
              <a:gd name="T66" fmla="*/ 2478 w 2555"/>
              <a:gd name="T67" fmla="*/ 838 h 4505"/>
              <a:gd name="T68" fmla="*/ 2429 w 2555"/>
              <a:gd name="T69" fmla="*/ 724 h 4505"/>
              <a:gd name="T70" fmla="*/ 2371 w 2555"/>
              <a:gd name="T71" fmla="*/ 615 h 4505"/>
              <a:gd name="T72" fmla="*/ 2302 w 2555"/>
              <a:gd name="T73" fmla="*/ 513 h 4505"/>
              <a:gd name="T74" fmla="*/ 2223 w 2555"/>
              <a:gd name="T75" fmla="*/ 418 h 4505"/>
              <a:gd name="T76" fmla="*/ 2136 w 2555"/>
              <a:gd name="T77" fmla="*/ 332 h 4505"/>
              <a:gd name="T78" fmla="*/ 2041 w 2555"/>
              <a:gd name="T79" fmla="*/ 254 h 4505"/>
              <a:gd name="T80" fmla="*/ 1940 w 2555"/>
              <a:gd name="T81" fmla="*/ 185 h 4505"/>
              <a:gd name="T82" fmla="*/ 1831 w 2555"/>
              <a:gd name="T83" fmla="*/ 126 h 4505"/>
              <a:gd name="T84" fmla="*/ 1717 w 2555"/>
              <a:gd name="T85" fmla="*/ 78 h 4505"/>
              <a:gd name="T86" fmla="*/ 1597 w 2555"/>
              <a:gd name="T87" fmla="*/ 40 h 4505"/>
              <a:gd name="T88" fmla="*/ 1472 w 2555"/>
              <a:gd name="T89" fmla="*/ 14 h 4505"/>
              <a:gd name="T90" fmla="*/ 1343 w 2555"/>
              <a:gd name="T91" fmla="*/ 1 h 4505"/>
              <a:gd name="T92" fmla="*/ 1277 w 2555"/>
              <a:gd name="T93" fmla="*/ 0 h 4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55" h="4505">
                <a:moveTo>
                  <a:pt x="1277" y="0"/>
                </a:moveTo>
                <a:lnTo>
                  <a:pt x="1212" y="1"/>
                </a:lnTo>
                <a:lnTo>
                  <a:pt x="1082" y="14"/>
                </a:lnTo>
                <a:lnTo>
                  <a:pt x="958" y="40"/>
                </a:lnTo>
                <a:lnTo>
                  <a:pt x="837" y="78"/>
                </a:lnTo>
                <a:lnTo>
                  <a:pt x="723" y="126"/>
                </a:lnTo>
                <a:lnTo>
                  <a:pt x="614" y="185"/>
                </a:lnTo>
                <a:lnTo>
                  <a:pt x="512" y="254"/>
                </a:lnTo>
                <a:lnTo>
                  <a:pt x="417" y="332"/>
                </a:lnTo>
                <a:lnTo>
                  <a:pt x="330" y="418"/>
                </a:lnTo>
                <a:lnTo>
                  <a:pt x="253" y="513"/>
                </a:lnTo>
                <a:lnTo>
                  <a:pt x="184" y="615"/>
                </a:lnTo>
                <a:lnTo>
                  <a:pt x="126" y="724"/>
                </a:lnTo>
                <a:lnTo>
                  <a:pt x="76" y="838"/>
                </a:lnTo>
                <a:lnTo>
                  <a:pt x="39" y="959"/>
                </a:lnTo>
                <a:lnTo>
                  <a:pt x="14" y="1083"/>
                </a:lnTo>
                <a:lnTo>
                  <a:pt x="1" y="1212"/>
                </a:lnTo>
                <a:lnTo>
                  <a:pt x="0" y="1278"/>
                </a:lnTo>
                <a:lnTo>
                  <a:pt x="1" y="1336"/>
                </a:lnTo>
                <a:lnTo>
                  <a:pt x="14" y="1463"/>
                </a:lnTo>
                <a:lnTo>
                  <a:pt x="40" y="1594"/>
                </a:lnTo>
                <a:lnTo>
                  <a:pt x="75" y="1716"/>
                </a:lnTo>
                <a:lnTo>
                  <a:pt x="97" y="1768"/>
                </a:lnTo>
                <a:lnTo>
                  <a:pt x="1277" y="4505"/>
                </a:lnTo>
                <a:lnTo>
                  <a:pt x="2463" y="1755"/>
                </a:lnTo>
                <a:lnTo>
                  <a:pt x="2482" y="1707"/>
                </a:lnTo>
                <a:lnTo>
                  <a:pt x="2516" y="1590"/>
                </a:lnTo>
                <a:lnTo>
                  <a:pt x="2540" y="1463"/>
                </a:lnTo>
                <a:lnTo>
                  <a:pt x="2553" y="1336"/>
                </a:lnTo>
                <a:lnTo>
                  <a:pt x="2555" y="1278"/>
                </a:lnTo>
                <a:lnTo>
                  <a:pt x="2553" y="1212"/>
                </a:lnTo>
                <a:lnTo>
                  <a:pt x="2540" y="1083"/>
                </a:lnTo>
                <a:lnTo>
                  <a:pt x="2514" y="959"/>
                </a:lnTo>
                <a:lnTo>
                  <a:pt x="2478" y="838"/>
                </a:lnTo>
                <a:lnTo>
                  <a:pt x="2429" y="724"/>
                </a:lnTo>
                <a:lnTo>
                  <a:pt x="2371" y="615"/>
                </a:lnTo>
                <a:lnTo>
                  <a:pt x="2302" y="513"/>
                </a:lnTo>
                <a:lnTo>
                  <a:pt x="2223" y="418"/>
                </a:lnTo>
                <a:lnTo>
                  <a:pt x="2136" y="332"/>
                </a:lnTo>
                <a:lnTo>
                  <a:pt x="2041" y="254"/>
                </a:lnTo>
                <a:lnTo>
                  <a:pt x="1940" y="185"/>
                </a:lnTo>
                <a:lnTo>
                  <a:pt x="1831" y="126"/>
                </a:lnTo>
                <a:lnTo>
                  <a:pt x="1717" y="78"/>
                </a:lnTo>
                <a:lnTo>
                  <a:pt x="1597" y="40"/>
                </a:lnTo>
                <a:lnTo>
                  <a:pt x="1472" y="14"/>
                </a:lnTo>
                <a:lnTo>
                  <a:pt x="1343" y="1"/>
                </a:lnTo>
                <a:lnTo>
                  <a:pt x="1277" y="0"/>
                </a:lnTo>
                <a:close/>
              </a:path>
            </a:pathLst>
          </a:custGeom>
          <a:solidFill>
            <a:srgbClr val="82BD57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+mj-lt"/>
            </a:endParaRPr>
          </a:p>
        </p:txBody>
      </p:sp>
      <p:sp>
        <p:nvSpPr>
          <p:cNvPr id="91" name="Oval 37"/>
          <p:cNvSpPr/>
          <p:nvPr/>
        </p:nvSpPr>
        <p:spPr>
          <a:xfrm>
            <a:off x="3508247" y="2775834"/>
            <a:ext cx="358768" cy="358768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8D44AD"/>
              </a:solidFill>
              <a:latin typeface="+mj-lt"/>
            </a:endParaRPr>
          </a:p>
        </p:txBody>
      </p:sp>
      <p:sp>
        <p:nvSpPr>
          <p:cNvPr id="85" name="Oval 99"/>
          <p:cNvSpPr/>
          <p:nvPr/>
        </p:nvSpPr>
        <p:spPr>
          <a:xfrm>
            <a:off x="3657913" y="3563306"/>
            <a:ext cx="59436" cy="59436"/>
          </a:xfrm>
          <a:prstGeom prst="ellipse">
            <a:avLst/>
          </a:prstGeom>
          <a:solidFill>
            <a:schemeClr val="bg1"/>
          </a:solidFill>
          <a:ln w="12700"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+mj-lt"/>
            </a:endParaRPr>
          </a:p>
        </p:txBody>
      </p:sp>
      <p:sp>
        <p:nvSpPr>
          <p:cNvPr id="86" name="Rectangle 105"/>
          <p:cNvSpPr/>
          <p:nvPr/>
        </p:nvSpPr>
        <p:spPr>
          <a:xfrm>
            <a:off x="3431847" y="3782650"/>
            <a:ext cx="511680" cy="28469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  <a:r>
              <a:rPr lang="uk-UA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23</a:t>
            </a:r>
            <a:endParaRPr lang="en-US" sz="1250" dirty="0">
              <a:latin typeface="+mj-lt"/>
            </a:endParaRPr>
          </a:p>
        </p:txBody>
      </p:sp>
      <p:sp>
        <p:nvSpPr>
          <p:cNvPr id="88" name="Shape 604"/>
          <p:cNvSpPr/>
          <p:nvPr/>
        </p:nvSpPr>
        <p:spPr>
          <a:xfrm>
            <a:off x="3066170" y="2252244"/>
            <a:ext cx="1242921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1250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Thema </a:t>
            </a:r>
            <a:r>
              <a:rPr lang="de-DE" sz="1250" b="1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zwei</a:t>
            </a:r>
            <a:endParaRPr lang="id-ID" sz="1250" b="1" dirty="0">
              <a:solidFill>
                <a:srgbClr val="82BD57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89" name="Shape 603"/>
          <p:cNvSpPr/>
          <p:nvPr/>
        </p:nvSpPr>
        <p:spPr>
          <a:xfrm>
            <a:off x="2929923" y="4166111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Platziere hier eine kurze Beschreibung zum Thema.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03" name="Freeform 998"/>
          <p:cNvSpPr>
            <a:spLocks/>
          </p:cNvSpPr>
          <p:nvPr/>
        </p:nvSpPr>
        <p:spPr bwMode="auto">
          <a:xfrm>
            <a:off x="5244421" y="2736245"/>
            <a:ext cx="436687" cy="771389"/>
          </a:xfrm>
          <a:custGeom>
            <a:avLst/>
            <a:gdLst>
              <a:gd name="T0" fmla="*/ 1277 w 2555"/>
              <a:gd name="T1" fmla="*/ 0 h 4505"/>
              <a:gd name="T2" fmla="*/ 1212 w 2555"/>
              <a:gd name="T3" fmla="*/ 1 h 4505"/>
              <a:gd name="T4" fmla="*/ 1082 w 2555"/>
              <a:gd name="T5" fmla="*/ 14 h 4505"/>
              <a:gd name="T6" fmla="*/ 958 w 2555"/>
              <a:gd name="T7" fmla="*/ 40 h 4505"/>
              <a:gd name="T8" fmla="*/ 837 w 2555"/>
              <a:gd name="T9" fmla="*/ 78 h 4505"/>
              <a:gd name="T10" fmla="*/ 723 w 2555"/>
              <a:gd name="T11" fmla="*/ 126 h 4505"/>
              <a:gd name="T12" fmla="*/ 614 w 2555"/>
              <a:gd name="T13" fmla="*/ 185 h 4505"/>
              <a:gd name="T14" fmla="*/ 512 w 2555"/>
              <a:gd name="T15" fmla="*/ 254 h 4505"/>
              <a:gd name="T16" fmla="*/ 417 w 2555"/>
              <a:gd name="T17" fmla="*/ 332 h 4505"/>
              <a:gd name="T18" fmla="*/ 330 w 2555"/>
              <a:gd name="T19" fmla="*/ 418 h 4505"/>
              <a:gd name="T20" fmla="*/ 253 w 2555"/>
              <a:gd name="T21" fmla="*/ 513 h 4505"/>
              <a:gd name="T22" fmla="*/ 184 w 2555"/>
              <a:gd name="T23" fmla="*/ 615 h 4505"/>
              <a:gd name="T24" fmla="*/ 126 w 2555"/>
              <a:gd name="T25" fmla="*/ 724 h 4505"/>
              <a:gd name="T26" fmla="*/ 76 w 2555"/>
              <a:gd name="T27" fmla="*/ 838 h 4505"/>
              <a:gd name="T28" fmla="*/ 39 w 2555"/>
              <a:gd name="T29" fmla="*/ 959 h 4505"/>
              <a:gd name="T30" fmla="*/ 14 w 2555"/>
              <a:gd name="T31" fmla="*/ 1083 h 4505"/>
              <a:gd name="T32" fmla="*/ 1 w 2555"/>
              <a:gd name="T33" fmla="*/ 1212 h 4505"/>
              <a:gd name="T34" fmla="*/ 0 w 2555"/>
              <a:gd name="T35" fmla="*/ 1278 h 4505"/>
              <a:gd name="T36" fmla="*/ 1 w 2555"/>
              <a:gd name="T37" fmla="*/ 1336 h 4505"/>
              <a:gd name="T38" fmla="*/ 14 w 2555"/>
              <a:gd name="T39" fmla="*/ 1463 h 4505"/>
              <a:gd name="T40" fmla="*/ 40 w 2555"/>
              <a:gd name="T41" fmla="*/ 1594 h 4505"/>
              <a:gd name="T42" fmla="*/ 75 w 2555"/>
              <a:gd name="T43" fmla="*/ 1716 h 4505"/>
              <a:gd name="T44" fmla="*/ 97 w 2555"/>
              <a:gd name="T45" fmla="*/ 1768 h 4505"/>
              <a:gd name="T46" fmla="*/ 1277 w 2555"/>
              <a:gd name="T47" fmla="*/ 4505 h 4505"/>
              <a:gd name="T48" fmla="*/ 2463 w 2555"/>
              <a:gd name="T49" fmla="*/ 1755 h 4505"/>
              <a:gd name="T50" fmla="*/ 2482 w 2555"/>
              <a:gd name="T51" fmla="*/ 1707 h 4505"/>
              <a:gd name="T52" fmla="*/ 2516 w 2555"/>
              <a:gd name="T53" fmla="*/ 1590 h 4505"/>
              <a:gd name="T54" fmla="*/ 2540 w 2555"/>
              <a:gd name="T55" fmla="*/ 1463 h 4505"/>
              <a:gd name="T56" fmla="*/ 2553 w 2555"/>
              <a:gd name="T57" fmla="*/ 1336 h 4505"/>
              <a:gd name="T58" fmla="*/ 2555 w 2555"/>
              <a:gd name="T59" fmla="*/ 1278 h 4505"/>
              <a:gd name="T60" fmla="*/ 2553 w 2555"/>
              <a:gd name="T61" fmla="*/ 1212 h 4505"/>
              <a:gd name="T62" fmla="*/ 2540 w 2555"/>
              <a:gd name="T63" fmla="*/ 1083 h 4505"/>
              <a:gd name="T64" fmla="*/ 2514 w 2555"/>
              <a:gd name="T65" fmla="*/ 959 h 4505"/>
              <a:gd name="T66" fmla="*/ 2478 w 2555"/>
              <a:gd name="T67" fmla="*/ 838 h 4505"/>
              <a:gd name="T68" fmla="*/ 2429 w 2555"/>
              <a:gd name="T69" fmla="*/ 724 h 4505"/>
              <a:gd name="T70" fmla="*/ 2371 w 2555"/>
              <a:gd name="T71" fmla="*/ 615 h 4505"/>
              <a:gd name="T72" fmla="*/ 2302 w 2555"/>
              <a:gd name="T73" fmla="*/ 513 h 4505"/>
              <a:gd name="T74" fmla="*/ 2223 w 2555"/>
              <a:gd name="T75" fmla="*/ 418 h 4505"/>
              <a:gd name="T76" fmla="*/ 2136 w 2555"/>
              <a:gd name="T77" fmla="*/ 332 h 4505"/>
              <a:gd name="T78" fmla="*/ 2041 w 2555"/>
              <a:gd name="T79" fmla="*/ 254 h 4505"/>
              <a:gd name="T80" fmla="*/ 1940 w 2555"/>
              <a:gd name="T81" fmla="*/ 185 h 4505"/>
              <a:gd name="T82" fmla="*/ 1831 w 2555"/>
              <a:gd name="T83" fmla="*/ 126 h 4505"/>
              <a:gd name="T84" fmla="*/ 1717 w 2555"/>
              <a:gd name="T85" fmla="*/ 78 h 4505"/>
              <a:gd name="T86" fmla="*/ 1597 w 2555"/>
              <a:gd name="T87" fmla="*/ 40 h 4505"/>
              <a:gd name="T88" fmla="*/ 1472 w 2555"/>
              <a:gd name="T89" fmla="*/ 14 h 4505"/>
              <a:gd name="T90" fmla="*/ 1343 w 2555"/>
              <a:gd name="T91" fmla="*/ 1 h 4505"/>
              <a:gd name="T92" fmla="*/ 1277 w 2555"/>
              <a:gd name="T93" fmla="*/ 0 h 4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55" h="4505">
                <a:moveTo>
                  <a:pt x="1277" y="0"/>
                </a:moveTo>
                <a:lnTo>
                  <a:pt x="1212" y="1"/>
                </a:lnTo>
                <a:lnTo>
                  <a:pt x="1082" y="14"/>
                </a:lnTo>
                <a:lnTo>
                  <a:pt x="958" y="40"/>
                </a:lnTo>
                <a:lnTo>
                  <a:pt x="837" y="78"/>
                </a:lnTo>
                <a:lnTo>
                  <a:pt x="723" y="126"/>
                </a:lnTo>
                <a:lnTo>
                  <a:pt x="614" y="185"/>
                </a:lnTo>
                <a:lnTo>
                  <a:pt x="512" y="254"/>
                </a:lnTo>
                <a:lnTo>
                  <a:pt x="417" y="332"/>
                </a:lnTo>
                <a:lnTo>
                  <a:pt x="330" y="418"/>
                </a:lnTo>
                <a:lnTo>
                  <a:pt x="253" y="513"/>
                </a:lnTo>
                <a:lnTo>
                  <a:pt x="184" y="615"/>
                </a:lnTo>
                <a:lnTo>
                  <a:pt x="126" y="724"/>
                </a:lnTo>
                <a:lnTo>
                  <a:pt x="76" y="838"/>
                </a:lnTo>
                <a:lnTo>
                  <a:pt x="39" y="959"/>
                </a:lnTo>
                <a:lnTo>
                  <a:pt x="14" y="1083"/>
                </a:lnTo>
                <a:lnTo>
                  <a:pt x="1" y="1212"/>
                </a:lnTo>
                <a:lnTo>
                  <a:pt x="0" y="1278"/>
                </a:lnTo>
                <a:lnTo>
                  <a:pt x="1" y="1336"/>
                </a:lnTo>
                <a:lnTo>
                  <a:pt x="14" y="1463"/>
                </a:lnTo>
                <a:lnTo>
                  <a:pt x="40" y="1594"/>
                </a:lnTo>
                <a:lnTo>
                  <a:pt x="75" y="1716"/>
                </a:lnTo>
                <a:lnTo>
                  <a:pt x="97" y="1768"/>
                </a:lnTo>
                <a:lnTo>
                  <a:pt x="1277" y="4505"/>
                </a:lnTo>
                <a:lnTo>
                  <a:pt x="2463" y="1755"/>
                </a:lnTo>
                <a:lnTo>
                  <a:pt x="2482" y="1707"/>
                </a:lnTo>
                <a:lnTo>
                  <a:pt x="2516" y="1590"/>
                </a:lnTo>
                <a:lnTo>
                  <a:pt x="2540" y="1463"/>
                </a:lnTo>
                <a:lnTo>
                  <a:pt x="2553" y="1336"/>
                </a:lnTo>
                <a:lnTo>
                  <a:pt x="2555" y="1278"/>
                </a:lnTo>
                <a:lnTo>
                  <a:pt x="2553" y="1212"/>
                </a:lnTo>
                <a:lnTo>
                  <a:pt x="2540" y="1083"/>
                </a:lnTo>
                <a:lnTo>
                  <a:pt x="2514" y="959"/>
                </a:lnTo>
                <a:lnTo>
                  <a:pt x="2478" y="838"/>
                </a:lnTo>
                <a:lnTo>
                  <a:pt x="2429" y="724"/>
                </a:lnTo>
                <a:lnTo>
                  <a:pt x="2371" y="615"/>
                </a:lnTo>
                <a:lnTo>
                  <a:pt x="2302" y="513"/>
                </a:lnTo>
                <a:lnTo>
                  <a:pt x="2223" y="418"/>
                </a:lnTo>
                <a:lnTo>
                  <a:pt x="2136" y="332"/>
                </a:lnTo>
                <a:lnTo>
                  <a:pt x="2041" y="254"/>
                </a:lnTo>
                <a:lnTo>
                  <a:pt x="1940" y="185"/>
                </a:lnTo>
                <a:lnTo>
                  <a:pt x="1831" y="126"/>
                </a:lnTo>
                <a:lnTo>
                  <a:pt x="1717" y="78"/>
                </a:lnTo>
                <a:lnTo>
                  <a:pt x="1597" y="40"/>
                </a:lnTo>
                <a:lnTo>
                  <a:pt x="1472" y="14"/>
                </a:lnTo>
                <a:lnTo>
                  <a:pt x="1343" y="1"/>
                </a:lnTo>
                <a:lnTo>
                  <a:pt x="1277" y="0"/>
                </a:lnTo>
                <a:close/>
              </a:path>
            </a:pathLst>
          </a:custGeom>
          <a:solidFill>
            <a:srgbClr val="82BD57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+mj-lt"/>
            </a:endParaRPr>
          </a:p>
        </p:txBody>
      </p:sp>
      <p:sp>
        <p:nvSpPr>
          <p:cNvPr id="102" name="Oval 38"/>
          <p:cNvSpPr/>
          <p:nvPr/>
        </p:nvSpPr>
        <p:spPr>
          <a:xfrm>
            <a:off x="5283326" y="2775834"/>
            <a:ext cx="358768" cy="358768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297FB8"/>
              </a:solidFill>
              <a:latin typeface="+mj-lt"/>
            </a:endParaRPr>
          </a:p>
        </p:txBody>
      </p:sp>
      <p:sp>
        <p:nvSpPr>
          <p:cNvPr id="96" name="Oval 100"/>
          <p:cNvSpPr/>
          <p:nvPr/>
        </p:nvSpPr>
        <p:spPr>
          <a:xfrm>
            <a:off x="5432992" y="3563306"/>
            <a:ext cx="59436" cy="59436"/>
          </a:xfrm>
          <a:prstGeom prst="ellipse">
            <a:avLst/>
          </a:prstGeom>
          <a:solidFill>
            <a:schemeClr val="bg1"/>
          </a:solidFill>
          <a:ln w="12700"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+mj-lt"/>
            </a:endParaRPr>
          </a:p>
        </p:txBody>
      </p:sp>
      <p:sp>
        <p:nvSpPr>
          <p:cNvPr id="97" name="Rectangle 106"/>
          <p:cNvSpPr/>
          <p:nvPr/>
        </p:nvSpPr>
        <p:spPr>
          <a:xfrm>
            <a:off x="5207843" y="3782650"/>
            <a:ext cx="511680" cy="28469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  <a:r>
              <a:rPr lang="uk-UA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24</a:t>
            </a:r>
            <a:endParaRPr lang="en-US" sz="1250" dirty="0">
              <a:latin typeface="+mj-lt"/>
            </a:endParaRPr>
          </a:p>
        </p:txBody>
      </p:sp>
      <p:sp>
        <p:nvSpPr>
          <p:cNvPr id="99" name="Shape 604"/>
          <p:cNvSpPr/>
          <p:nvPr/>
        </p:nvSpPr>
        <p:spPr>
          <a:xfrm>
            <a:off x="4838474" y="2252244"/>
            <a:ext cx="1242921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1250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Thema </a:t>
            </a:r>
            <a:r>
              <a:rPr lang="de-DE" sz="1250" b="1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drei</a:t>
            </a:r>
            <a:endParaRPr lang="id-ID" sz="1250" b="1" dirty="0">
              <a:solidFill>
                <a:srgbClr val="82BD57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00" name="Shape 603"/>
          <p:cNvSpPr/>
          <p:nvPr/>
        </p:nvSpPr>
        <p:spPr>
          <a:xfrm>
            <a:off x="4697140" y="4166111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Platziere hier eine kurze Beschreibung zum Thema.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14" name="Freeform 998"/>
          <p:cNvSpPr>
            <a:spLocks/>
          </p:cNvSpPr>
          <p:nvPr/>
        </p:nvSpPr>
        <p:spPr bwMode="auto">
          <a:xfrm>
            <a:off x="6872293" y="2736245"/>
            <a:ext cx="436687" cy="771389"/>
          </a:xfrm>
          <a:custGeom>
            <a:avLst/>
            <a:gdLst>
              <a:gd name="T0" fmla="*/ 1277 w 2555"/>
              <a:gd name="T1" fmla="*/ 0 h 4505"/>
              <a:gd name="T2" fmla="*/ 1212 w 2555"/>
              <a:gd name="T3" fmla="*/ 1 h 4505"/>
              <a:gd name="T4" fmla="*/ 1082 w 2555"/>
              <a:gd name="T5" fmla="*/ 14 h 4505"/>
              <a:gd name="T6" fmla="*/ 958 w 2555"/>
              <a:gd name="T7" fmla="*/ 40 h 4505"/>
              <a:gd name="T8" fmla="*/ 837 w 2555"/>
              <a:gd name="T9" fmla="*/ 78 h 4505"/>
              <a:gd name="T10" fmla="*/ 723 w 2555"/>
              <a:gd name="T11" fmla="*/ 126 h 4505"/>
              <a:gd name="T12" fmla="*/ 614 w 2555"/>
              <a:gd name="T13" fmla="*/ 185 h 4505"/>
              <a:gd name="T14" fmla="*/ 512 w 2555"/>
              <a:gd name="T15" fmla="*/ 254 h 4505"/>
              <a:gd name="T16" fmla="*/ 417 w 2555"/>
              <a:gd name="T17" fmla="*/ 332 h 4505"/>
              <a:gd name="T18" fmla="*/ 330 w 2555"/>
              <a:gd name="T19" fmla="*/ 418 h 4505"/>
              <a:gd name="T20" fmla="*/ 253 w 2555"/>
              <a:gd name="T21" fmla="*/ 513 h 4505"/>
              <a:gd name="T22" fmla="*/ 184 w 2555"/>
              <a:gd name="T23" fmla="*/ 615 h 4505"/>
              <a:gd name="T24" fmla="*/ 126 w 2555"/>
              <a:gd name="T25" fmla="*/ 724 h 4505"/>
              <a:gd name="T26" fmla="*/ 76 w 2555"/>
              <a:gd name="T27" fmla="*/ 838 h 4505"/>
              <a:gd name="T28" fmla="*/ 39 w 2555"/>
              <a:gd name="T29" fmla="*/ 959 h 4505"/>
              <a:gd name="T30" fmla="*/ 14 w 2555"/>
              <a:gd name="T31" fmla="*/ 1083 h 4505"/>
              <a:gd name="T32" fmla="*/ 1 w 2555"/>
              <a:gd name="T33" fmla="*/ 1212 h 4505"/>
              <a:gd name="T34" fmla="*/ 0 w 2555"/>
              <a:gd name="T35" fmla="*/ 1278 h 4505"/>
              <a:gd name="T36" fmla="*/ 1 w 2555"/>
              <a:gd name="T37" fmla="*/ 1336 h 4505"/>
              <a:gd name="T38" fmla="*/ 14 w 2555"/>
              <a:gd name="T39" fmla="*/ 1463 h 4505"/>
              <a:gd name="T40" fmla="*/ 40 w 2555"/>
              <a:gd name="T41" fmla="*/ 1594 h 4505"/>
              <a:gd name="T42" fmla="*/ 75 w 2555"/>
              <a:gd name="T43" fmla="*/ 1716 h 4505"/>
              <a:gd name="T44" fmla="*/ 97 w 2555"/>
              <a:gd name="T45" fmla="*/ 1768 h 4505"/>
              <a:gd name="T46" fmla="*/ 1277 w 2555"/>
              <a:gd name="T47" fmla="*/ 4505 h 4505"/>
              <a:gd name="T48" fmla="*/ 2463 w 2555"/>
              <a:gd name="T49" fmla="*/ 1755 h 4505"/>
              <a:gd name="T50" fmla="*/ 2482 w 2555"/>
              <a:gd name="T51" fmla="*/ 1707 h 4505"/>
              <a:gd name="T52" fmla="*/ 2516 w 2555"/>
              <a:gd name="T53" fmla="*/ 1590 h 4505"/>
              <a:gd name="T54" fmla="*/ 2540 w 2555"/>
              <a:gd name="T55" fmla="*/ 1463 h 4505"/>
              <a:gd name="T56" fmla="*/ 2553 w 2555"/>
              <a:gd name="T57" fmla="*/ 1336 h 4505"/>
              <a:gd name="T58" fmla="*/ 2555 w 2555"/>
              <a:gd name="T59" fmla="*/ 1278 h 4505"/>
              <a:gd name="T60" fmla="*/ 2553 w 2555"/>
              <a:gd name="T61" fmla="*/ 1212 h 4505"/>
              <a:gd name="T62" fmla="*/ 2540 w 2555"/>
              <a:gd name="T63" fmla="*/ 1083 h 4505"/>
              <a:gd name="T64" fmla="*/ 2514 w 2555"/>
              <a:gd name="T65" fmla="*/ 959 h 4505"/>
              <a:gd name="T66" fmla="*/ 2478 w 2555"/>
              <a:gd name="T67" fmla="*/ 838 h 4505"/>
              <a:gd name="T68" fmla="*/ 2429 w 2555"/>
              <a:gd name="T69" fmla="*/ 724 h 4505"/>
              <a:gd name="T70" fmla="*/ 2371 w 2555"/>
              <a:gd name="T71" fmla="*/ 615 h 4505"/>
              <a:gd name="T72" fmla="*/ 2302 w 2555"/>
              <a:gd name="T73" fmla="*/ 513 h 4505"/>
              <a:gd name="T74" fmla="*/ 2223 w 2555"/>
              <a:gd name="T75" fmla="*/ 418 h 4505"/>
              <a:gd name="T76" fmla="*/ 2136 w 2555"/>
              <a:gd name="T77" fmla="*/ 332 h 4505"/>
              <a:gd name="T78" fmla="*/ 2041 w 2555"/>
              <a:gd name="T79" fmla="*/ 254 h 4505"/>
              <a:gd name="T80" fmla="*/ 1940 w 2555"/>
              <a:gd name="T81" fmla="*/ 185 h 4505"/>
              <a:gd name="T82" fmla="*/ 1831 w 2555"/>
              <a:gd name="T83" fmla="*/ 126 h 4505"/>
              <a:gd name="T84" fmla="*/ 1717 w 2555"/>
              <a:gd name="T85" fmla="*/ 78 h 4505"/>
              <a:gd name="T86" fmla="*/ 1597 w 2555"/>
              <a:gd name="T87" fmla="*/ 40 h 4505"/>
              <a:gd name="T88" fmla="*/ 1472 w 2555"/>
              <a:gd name="T89" fmla="*/ 14 h 4505"/>
              <a:gd name="T90" fmla="*/ 1343 w 2555"/>
              <a:gd name="T91" fmla="*/ 1 h 4505"/>
              <a:gd name="T92" fmla="*/ 1277 w 2555"/>
              <a:gd name="T93" fmla="*/ 0 h 4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55" h="4505">
                <a:moveTo>
                  <a:pt x="1277" y="0"/>
                </a:moveTo>
                <a:lnTo>
                  <a:pt x="1212" y="1"/>
                </a:lnTo>
                <a:lnTo>
                  <a:pt x="1082" y="14"/>
                </a:lnTo>
                <a:lnTo>
                  <a:pt x="958" y="40"/>
                </a:lnTo>
                <a:lnTo>
                  <a:pt x="837" y="78"/>
                </a:lnTo>
                <a:lnTo>
                  <a:pt x="723" y="126"/>
                </a:lnTo>
                <a:lnTo>
                  <a:pt x="614" y="185"/>
                </a:lnTo>
                <a:lnTo>
                  <a:pt x="512" y="254"/>
                </a:lnTo>
                <a:lnTo>
                  <a:pt x="417" y="332"/>
                </a:lnTo>
                <a:lnTo>
                  <a:pt x="330" y="418"/>
                </a:lnTo>
                <a:lnTo>
                  <a:pt x="253" y="513"/>
                </a:lnTo>
                <a:lnTo>
                  <a:pt x="184" y="615"/>
                </a:lnTo>
                <a:lnTo>
                  <a:pt x="126" y="724"/>
                </a:lnTo>
                <a:lnTo>
                  <a:pt x="76" y="838"/>
                </a:lnTo>
                <a:lnTo>
                  <a:pt x="39" y="959"/>
                </a:lnTo>
                <a:lnTo>
                  <a:pt x="14" y="1083"/>
                </a:lnTo>
                <a:lnTo>
                  <a:pt x="1" y="1212"/>
                </a:lnTo>
                <a:lnTo>
                  <a:pt x="0" y="1278"/>
                </a:lnTo>
                <a:lnTo>
                  <a:pt x="1" y="1336"/>
                </a:lnTo>
                <a:lnTo>
                  <a:pt x="14" y="1463"/>
                </a:lnTo>
                <a:lnTo>
                  <a:pt x="40" y="1594"/>
                </a:lnTo>
                <a:lnTo>
                  <a:pt x="75" y="1716"/>
                </a:lnTo>
                <a:lnTo>
                  <a:pt x="97" y="1768"/>
                </a:lnTo>
                <a:lnTo>
                  <a:pt x="1277" y="4505"/>
                </a:lnTo>
                <a:lnTo>
                  <a:pt x="2463" y="1755"/>
                </a:lnTo>
                <a:lnTo>
                  <a:pt x="2482" y="1707"/>
                </a:lnTo>
                <a:lnTo>
                  <a:pt x="2516" y="1590"/>
                </a:lnTo>
                <a:lnTo>
                  <a:pt x="2540" y="1463"/>
                </a:lnTo>
                <a:lnTo>
                  <a:pt x="2553" y="1336"/>
                </a:lnTo>
                <a:lnTo>
                  <a:pt x="2555" y="1278"/>
                </a:lnTo>
                <a:lnTo>
                  <a:pt x="2553" y="1212"/>
                </a:lnTo>
                <a:lnTo>
                  <a:pt x="2540" y="1083"/>
                </a:lnTo>
                <a:lnTo>
                  <a:pt x="2514" y="959"/>
                </a:lnTo>
                <a:lnTo>
                  <a:pt x="2478" y="838"/>
                </a:lnTo>
                <a:lnTo>
                  <a:pt x="2429" y="724"/>
                </a:lnTo>
                <a:lnTo>
                  <a:pt x="2371" y="615"/>
                </a:lnTo>
                <a:lnTo>
                  <a:pt x="2302" y="513"/>
                </a:lnTo>
                <a:lnTo>
                  <a:pt x="2223" y="418"/>
                </a:lnTo>
                <a:lnTo>
                  <a:pt x="2136" y="332"/>
                </a:lnTo>
                <a:lnTo>
                  <a:pt x="2041" y="254"/>
                </a:lnTo>
                <a:lnTo>
                  <a:pt x="1940" y="185"/>
                </a:lnTo>
                <a:lnTo>
                  <a:pt x="1831" y="126"/>
                </a:lnTo>
                <a:lnTo>
                  <a:pt x="1717" y="78"/>
                </a:lnTo>
                <a:lnTo>
                  <a:pt x="1597" y="40"/>
                </a:lnTo>
                <a:lnTo>
                  <a:pt x="1472" y="14"/>
                </a:lnTo>
                <a:lnTo>
                  <a:pt x="1343" y="1"/>
                </a:lnTo>
                <a:lnTo>
                  <a:pt x="1277" y="0"/>
                </a:lnTo>
                <a:close/>
              </a:path>
            </a:pathLst>
          </a:custGeom>
          <a:solidFill>
            <a:srgbClr val="82BD57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+mj-lt"/>
            </a:endParaRPr>
          </a:p>
        </p:txBody>
      </p:sp>
      <p:sp>
        <p:nvSpPr>
          <p:cNvPr id="113" name="Oval 57"/>
          <p:cNvSpPr/>
          <p:nvPr/>
        </p:nvSpPr>
        <p:spPr>
          <a:xfrm>
            <a:off x="6911198" y="2775834"/>
            <a:ext cx="358768" cy="358768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27AE61"/>
              </a:solidFill>
              <a:latin typeface="+mj-lt"/>
            </a:endParaRPr>
          </a:p>
        </p:txBody>
      </p:sp>
      <p:sp>
        <p:nvSpPr>
          <p:cNvPr id="107" name="Oval 101"/>
          <p:cNvSpPr/>
          <p:nvPr/>
        </p:nvSpPr>
        <p:spPr>
          <a:xfrm>
            <a:off x="7060864" y="3563306"/>
            <a:ext cx="59436" cy="59436"/>
          </a:xfrm>
          <a:prstGeom prst="ellipse">
            <a:avLst/>
          </a:prstGeom>
          <a:solidFill>
            <a:schemeClr val="bg1"/>
          </a:solidFill>
          <a:ln w="12700"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+mj-lt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6834799" y="3782650"/>
            <a:ext cx="511680" cy="28469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  <a:r>
              <a:rPr lang="uk-UA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25</a:t>
            </a:r>
            <a:endParaRPr lang="en-US" sz="1250" dirty="0">
              <a:latin typeface="+mj-lt"/>
            </a:endParaRPr>
          </a:p>
        </p:txBody>
      </p:sp>
      <p:sp>
        <p:nvSpPr>
          <p:cNvPr id="110" name="Shape 604"/>
          <p:cNvSpPr/>
          <p:nvPr/>
        </p:nvSpPr>
        <p:spPr>
          <a:xfrm>
            <a:off x="6469121" y="2252244"/>
            <a:ext cx="1242921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1250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Thema </a:t>
            </a:r>
            <a:r>
              <a:rPr lang="de-DE" sz="1250" b="1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vier</a:t>
            </a:r>
            <a:endParaRPr lang="id-ID" sz="1250" b="1" dirty="0">
              <a:solidFill>
                <a:srgbClr val="82BD57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11" name="Shape 603"/>
          <p:cNvSpPr/>
          <p:nvPr/>
        </p:nvSpPr>
        <p:spPr>
          <a:xfrm>
            <a:off x="6332874" y="4166111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Platziere hier eine kurze Beschreibung zum Thema.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25" name="Freeform 998"/>
          <p:cNvSpPr>
            <a:spLocks/>
          </p:cNvSpPr>
          <p:nvPr/>
        </p:nvSpPr>
        <p:spPr bwMode="auto">
          <a:xfrm>
            <a:off x="8533927" y="2736245"/>
            <a:ext cx="436687" cy="771389"/>
          </a:xfrm>
          <a:custGeom>
            <a:avLst/>
            <a:gdLst>
              <a:gd name="T0" fmla="*/ 1277 w 2555"/>
              <a:gd name="T1" fmla="*/ 0 h 4505"/>
              <a:gd name="T2" fmla="*/ 1212 w 2555"/>
              <a:gd name="T3" fmla="*/ 1 h 4505"/>
              <a:gd name="T4" fmla="*/ 1082 w 2555"/>
              <a:gd name="T5" fmla="*/ 14 h 4505"/>
              <a:gd name="T6" fmla="*/ 958 w 2555"/>
              <a:gd name="T7" fmla="*/ 40 h 4505"/>
              <a:gd name="T8" fmla="*/ 837 w 2555"/>
              <a:gd name="T9" fmla="*/ 78 h 4505"/>
              <a:gd name="T10" fmla="*/ 723 w 2555"/>
              <a:gd name="T11" fmla="*/ 126 h 4505"/>
              <a:gd name="T12" fmla="*/ 614 w 2555"/>
              <a:gd name="T13" fmla="*/ 185 h 4505"/>
              <a:gd name="T14" fmla="*/ 512 w 2555"/>
              <a:gd name="T15" fmla="*/ 254 h 4505"/>
              <a:gd name="T16" fmla="*/ 417 w 2555"/>
              <a:gd name="T17" fmla="*/ 332 h 4505"/>
              <a:gd name="T18" fmla="*/ 330 w 2555"/>
              <a:gd name="T19" fmla="*/ 418 h 4505"/>
              <a:gd name="T20" fmla="*/ 253 w 2555"/>
              <a:gd name="T21" fmla="*/ 513 h 4505"/>
              <a:gd name="T22" fmla="*/ 184 w 2555"/>
              <a:gd name="T23" fmla="*/ 615 h 4505"/>
              <a:gd name="T24" fmla="*/ 126 w 2555"/>
              <a:gd name="T25" fmla="*/ 724 h 4505"/>
              <a:gd name="T26" fmla="*/ 76 w 2555"/>
              <a:gd name="T27" fmla="*/ 838 h 4505"/>
              <a:gd name="T28" fmla="*/ 39 w 2555"/>
              <a:gd name="T29" fmla="*/ 959 h 4505"/>
              <a:gd name="T30" fmla="*/ 14 w 2555"/>
              <a:gd name="T31" fmla="*/ 1083 h 4505"/>
              <a:gd name="T32" fmla="*/ 1 w 2555"/>
              <a:gd name="T33" fmla="*/ 1212 h 4505"/>
              <a:gd name="T34" fmla="*/ 0 w 2555"/>
              <a:gd name="T35" fmla="*/ 1278 h 4505"/>
              <a:gd name="T36" fmla="*/ 1 w 2555"/>
              <a:gd name="T37" fmla="*/ 1336 h 4505"/>
              <a:gd name="T38" fmla="*/ 14 w 2555"/>
              <a:gd name="T39" fmla="*/ 1463 h 4505"/>
              <a:gd name="T40" fmla="*/ 40 w 2555"/>
              <a:gd name="T41" fmla="*/ 1594 h 4505"/>
              <a:gd name="T42" fmla="*/ 75 w 2555"/>
              <a:gd name="T43" fmla="*/ 1716 h 4505"/>
              <a:gd name="T44" fmla="*/ 97 w 2555"/>
              <a:gd name="T45" fmla="*/ 1768 h 4505"/>
              <a:gd name="T46" fmla="*/ 1277 w 2555"/>
              <a:gd name="T47" fmla="*/ 4505 h 4505"/>
              <a:gd name="T48" fmla="*/ 2463 w 2555"/>
              <a:gd name="T49" fmla="*/ 1755 h 4505"/>
              <a:gd name="T50" fmla="*/ 2482 w 2555"/>
              <a:gd name="T51" fmla="*/ 1707 h 4505"/>
              <a:gd name="T52" fmla="*/ 2516 w 2555"/>
              <a:gd name="T53" fmla="*/ 1590 h 4505"/>
              <a:gd name="T54" fmla="*/ 2540 w 2555"/>
              <a:gd name="T55" fmla="*/ 1463 h 4505"/>
              <a:gd name="T56" fmla="*/ 2553 w 2555"/>
              <a:gd name="T57" fmla="*/ 1336 h 4505"/>
              <a:gd name="T58" fmla="*/ 2555 w 2555"/>
              <a:gd name="T59" fmla="*/ 1278 h 4505"/>
              <a:gd name="T60" fmla="*/ 2553 w 2555"/>
              <a:gd name="T61" fmla="*/ 1212 h 4505"/>
              <a:gd name="T62" fmla="*/ 2540 w 2555"/>
              <a:gd name="T63" fmla="*/ 1083 h 4505"/>
              <a:gd name="T64" fmla="*/ 2514 w 2555"/>
              <a:gd name="T65" fmla="*/ 959 h 4505"/>
              <a:gd name="T66" fmla="*/ 2478 w 2555"/>
              <a:gd name="T67" fmla="*/ 838 h 4505"/>
              <a:gd name="T68" fmla="*/ 2429 w 2555"/>
              <a:gd name="T69" fmla="*/ 724 h 4505"/>
              <a:gd name="T70" fmla="*/ 2371 w 2555"/>
              <a:gd name="T71" fmla="*/ 615 h 4505"/>
              <a:gd name="T72" fmla="*/ 2302 w 2555"/>
              <a:gd name="T73" fmla="*/ 513 h 4505"/>
              <a:gd name="T74" fmla="*/ 2223 w 2555"/>
              <a:gd name="T75" fmla="*/ 418 h 4505"/>
              <a:gd name="T76" fmla="*/ 2136 w 2555"/>
              <a:gd name="T77" fmla="*/ 332 h 4505"/>
              <a:gd name="T78" fmla="*/ 2041 w 2555"/>
              <a:gd name="T79" fmla="*/ 254 h 4505"/>
              <a:gd name="T80" fmla="*/ 1940 w 2555"/>
              <a:gd name="T81" fmla="*/ 185 h 4505"/>
              <a:gd name="T82" fmla="*/ 1831 w 2555"/>
              <a:gd name="T83" fmla="*/ 126 h 4505"/>
              <a:gd name="T84" fmla="*/ 1717 w 2555"/>
              <a:gd name="T85" fmla="*/ 78 h 4505"/>
              <a:gd name="T86" fmla="*/ 1597 w 2555"/>
              <a:gd name="T87" fmla="*/ 40 h 4505"/>
              <a:gd name="T88" fmla="*/ 1472 w 2555"/>
              <a:gd name="T89" fmla="*/ 14 h 4505"/>
              <a:gd name="T90" fmla="*/ 1343 w 2555"/>
              <a:gd name="T91" fmla="*/ 1 h 4505"/>
              <a:gd name="T92" fmla="*/ 1277 w 2555"/>
              <a:gd name="T93" fmla="*/ 0 h 4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55" h="4505">
                <a:moveTo>
                  <a:pt x="1277" y="0"/>
                </a:moveTo>
                <a:lnTo>
                  <a:pt x="1212" y="1"/>
                </a:lnTo>
                <a:lnTo>
                  <a:pt x="1082" y="14"/>
                </a:lnTo>
                <a:lnTo>
                  <a:pt x="958" y="40"/>
                </a:lnTo>
                <a:lnTo>
                  <a:pt x="837" y="78"/>
                </a:lnTo>
                <a:lnTo>
                  <a:pt x="723" y="126"/>
                </a:lnTo>
                <a:lnTo>
                  <a:pt x="614" y="185"/>
                </a:lnTo>
                <a:lnTo>
                  <a:pt x="512" y="254"/>
                </a:lnTo>
                <a:lnTo>
                  <a:pt x="417" y="332"/>
                </a:lnTo>
                <a:lnTo>
                  <a:pt x="330" y="418"/>
                </a:lnTo>
                <a:lnTo>
                  <a:pt x="253" y="513"/>
                </a:lnTo>
                <a:lnTo>
                  <a:pt x="184" y="615"/>
                </a:lnTo>
                <a:lnTo>
                  <a:pt x="126" y="724"/>
                </a:lnTo>
                <a:lnTo>
                  <a:pt x="76" y="838"/>
                </a:lnTo>
                <a:lnTo>
                  <a:pt x="39" y="959"/>
                </a:lnTo>
                <a:lnTo>
                  <a:pt x="14" y="1083"/>
                </a:lnTo>
                <a:lnTo>
                  <a:pt x="1" y="1212"/>
                </a:lnTo>
                <a:lnTo>
                  <a:pt x="0" y="1278"/>
                </a:lnTo>
                <a:lnTo>
                  <a:pt x="1" y="1336"/>
                </a:lnTo>
                <a:lnTo>
                  <a:pt x="14" y="1463"/>
                </a:lnTo>
                <a:lnTo>
                  <a:pt x="40" y="1594"/>
                </a:lnTo>
                <a:lnTo>
                  <a:pt x="75" y="1716"/>
                </a:lnTo>
                <a:lnTo>
                  <a:pt x="97" y="1768"/>
                </a:lnTo>
                <a:lnTo>
                  <a:pt x="1277" y="4505"/>
                </a:lnTo>
                <a:lnTo>
                  <a:pt x="2463" y="1755"/>
                </a:lnTo>
                <a:lnTo>
                  <a:pt x="2482" y="1707"/>
                </a:lnTo>
                <a:lnTo>
                  <a:pt x="2516" y="1590"/>
                </a:lnTo>
                <a:lnTo>
                  <a:pt x="2540" y="1463"/>
                </a:lnTo>
                <a:lnTo>
                  <a:pt x="2553" y="1336"/>
                </a:lnTo>
                <a:lnTo>
                  <a:pt x="2555" y="1278"/>
                </a:lnTo>
                <a:lnTo>
                  <a:pt x="2553" y="1212"/>
                </a:lnTo>
                <a:lnTo>
                  <a:pt x="2540" y="1083"/>
                </a:lnTo>
                <a:lnTo>
                  <a:pt x="2514" y="959"/>
                </a:lnTo>
                <a:lnTo>
                  <a:pt x="2478" y="838"/>
                </a:lnTo>
                <a:lnTo>
                  <a:pt x="2429" y="724"/>
                </a:lnTo>
                <a:lnTo>
                  <a:pt x="2371" y="615"/>
                </a:lnTo>
                <a:lnTo>
                  <a:pt x="2302" y="513"/>
                </a:lnTo>
                <a:lnTo>
                  <a:pt x="2223" y="418"/>
                </a:lnTo>
                <a:lnTo>
                  <a:pt x="2136" y="332"/>
                </a:lnTo>
                <a:lnTo>
                  <a:pt x="2041" y="254"/>
                </a:lnTo>
                <a:lnTo>
                  <a:pt x="1940" y="185"/>
                </a:lnTo>
                <a:lnTo>
                  <a:pt x="1831" y="126"/>
                </a:lnTo>
                <a:lnTo>
                  <a:pt x="1717" y="78"/>
                </a:lnTo>
                <a:lnTo>
                  <a:pt x="1597" y="40"/>
                </a:lnTo>
                <a:lnTo>
                  <a:pt x="1472" y="14"/>
                </a:lnTo>
                <a:lnTo>
                  <a:pt x="1343" y="1"/>
                </a:lnTo>
                <a:lnTo>
                  <a:pt x="1277" y="0"/>
                </a:lnTo>
                <a:close/>
              </a:path>
            </a:pathLst>
          </a:custGeom>
          <a:solidFill>
            <a:srgbClr val="82BD57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+mj-lt"/>
            </a:endParaRPr>
          </a:p>
        </p:txBody>
      </p:sp>
      <p:sp>
        <p:nvSpPr>
          <p:cNvPr id="124" name="Oval 58"/>
          <p:cNvSpPr/>
          <p:nvPr/>
        </p:nvSpPr>
        <p:spPr>
          <a:xfrm>
            <a:off x="8572832" y="2775834"/>
            <a:ext cx="358768" cy="358768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E84C3D"/>
              </a:solidFill>
              <a:latin typeface="+mj-lt"/>
            </a:endParaRPr>
          </a:p>
        </p:txBody>
      </p:sp>
      <p:sp>
        <p:nvSpPr>
          <p:cNvPr id="118" name="Oval 102"/>
          <p:cNvSpPr/>
          <p:nvPr/>
        </p:nvSpPr>
        <p:spPr>
          <a:xfrm>
            <a:off x="8722498" y="3563306"/>
            <a:ext cx="59436" cy="59436"/>
          </a:xfrm>
          <a:prstGeom prst="ellipse">
            <a:avLst/>
          </a:prstGeom>
          <a:solidFill>
            <a:schemeClr val="bg1"/>
          </a:solidFill>
          <a:ln w="12700"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+mj-lt"/>
            </a:endParaRPr>
          </a:p>
        </p:txBody>
      </p:sp>
      <p:sp>
        <p:nvSpPr>
          <p:cNvPr id="119" name="Rectangle 108"/>
          <p:cNvSpPr/>
          <p:nvPr/>
        </p:nvSpPr>
        <p:spPr>
          <a:xfrm>
            <a:off x="8497349" y="3782650"/>
            <a:ext cx="511680" cy="28469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  <a:r>
              <a:rPr lang="uk-UA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26</a:t>
            </a:r>
            <a:endParaRPr lang="en-US" sz="1250" dirty="0">
              <a:latin typeface="+mj-lt"/>
            </a:endParaRPr>
          </a:p>
        </p:txBody>
      </p:sp>
      <p:sp>
        <p:nvSpPr>
          <p:cNvPr id="121" name="Shape 604"/>
          <p:cNvSpPr/>
          <p:nvPr/>
        </p:nvSpPr>
        <p:spPr>
          <a:xfrm>
            <a:off x="8118818" y="2252244"/>
            <a:ext cx="1242921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1250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Thema </a:t>
            </a:r>
            <a:r>
              <a:rPr lang="de-DE" sz="1250" b="1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fünf</a:t>
            </a:r>
            <a:endParaRPr lang="id-ID" sz="1250" b="1" dirty="0">
              <a:solidFill>
                <a:srgbClr val="82BD57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22" name="Shape 603"/>
          <p:cNvSpPr/>
          <p:nvPr/>
        </p:nvSpPr>
        <p:spPr>
          <a:xfrm>
            <a:off x="7982571" y="4166111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Platziere hier eine kurze Beschreibung zum Thema.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36" name="Freeform 998"/>
          <p:cNvSpPr>
            <a:spLocks/>
          </p:cNvSpPr>
          <p:nvPr/>
        </p:nvSpPr>
        <p:spPr bwMode="auto">
          <a:xfrm>
            <a:off x="10158776" y="2736245"/>
            <a:ext cx="436687" cy="771389"/>
          </a:xfrm>
          <a:custGeom>
            <a:avLst/>
            <a:gdLst>
              <a:gd name="T0" fmla="*/ 1277 w 2555"/>
              <a:gd name="T1" fmla="*/ 0 h 4505"/>
              <a:gd name="T2" fmla="*/ 1212 w 2555"/>
              <a:gd name="T3" fmla="*/ 1 h 4505"/>
              <a:gd name="T4" fmla="*/ 1082 w 2555"/>
              <a:gd name="T5" fmla="*/ 14 h 4505"/>
              <a:gd name="T6" fmla="*/ 958 w 2555"/>
              <a:gd name="T7" fmla="*/ 40 h 4505"/>
              <a:gd name="T8" fmla="*/ 837 w 2555"/>
              <a:gd name="T9" fmla="*/ 78 h 4505"/>
              <a:gd name="T10" fmla="*/ 723 w 2555"/>
              <a:gd name="T11" fmla="*/ 126 h 4505"/>
              <a:gd name="T12" fmla="*/ 614 w 2555"/>
              <a:gd name="T13" fmla="*/ 185 h 4505"/>
              <a:gd name="T14" fmla="*/ 512 w 2555"/>
              <a:gd name="T15" fmla="*/ 254 h 4505"/>
              <a:gd name="T16" fmla="*/ 417 w 2555"/>
              <a:gd name="T17" fmla="*/ 332 h 4505"/>
              <a:gd name="T18" fmla="*/ 330 w 2555"/>
              <a:gd name="T19" fmla="*/ 418 h 4505"/>
              <a:gd name="T20" fmla="*/ 253 w 2555"/>
              <a:gd name="T21" fmla="*/ 513 h 4505"/>
              <a:gd name="T22" fmla="*/ 184 w 2555"/>
              <a:gd name="T23" fmla="*/ 615 h 4505"/>
              <a:gd name="T24" fmla="*/ 126 w 2555"/>
              <a:gd name="T25" fmla="*/ 724 h 4505"/>
              <a:gd name="T26" fmla="*/ 76 w 2555"/>
              <a:gd name="T27" fmla="*/ 838 h 4505"/>
              <a:gd name="T28" fmla="*/ 39 w 2555"/>
              <a:gd name="T29" fmla="*/ 959 h 4505"/>
              <a:gd name="T30" fmla="*/ 14 w 2555"/>
              <a:gd name="T31" fmla="*/ 1083 h 4505"/>
              <a:gd name="T32" fmla="*/ 1 w 2555"/>
              <a:gd name="T33" fmla="*/ 1212 h 4505"/>
              <a:gd name="T34" fmla="*/ 0 w 2555"/>
              <a:gd name="T35" fmla="*/ 1278 h 4505"/>
              <a:gd name="T36" fmla="*/ 1 w 2555"/>
              <a:gd name="T37" fmla="*/ 1336 h 4505"/>
              <a:gd name="T38" fmla="*/ 14 w 2555"/>
              <a:gd name="T39" fmla="*/ 1463 h 4505"/>
              <a:gd name="T40" fmla="*/ 40 w 2555"/>
              <a:gd name="T41" fmla="*/ 1594 h 4505"/>
              <a:gd name="T42" fmla="*/ 75 w 2555"/>
              <a:gd name="T43" fmla="*/ 1716 h 4505"/>
              <a:gd name="T44" fmla="*/ 97 w 2555"/>
              <a:gd name="T45" fmla="*/ 1768 h 4505"/>
              <a:gd name="T46" fmla="*/ 1277 w 2555"/>
              <a:gd name="T47" fmla="*/ 4505 h 4505"/>
              <a:gd name="T48" fmla="*/ 2463 w 2555"/>
              <a:gd name="T49" fmla="*/ 1755 h 4505"/>
              <a:gd name="T50" fmla="*/ 2482 w 2555"/>
              <a:gd name="T51" fmla="*/ 1707 h 4505"/>
              <a:gd name="T52" fmla="*/ 2516 w 2555"/>
              <a:gd name="T53" fmla="*/ 1590 h 4505"/>
              <a:gd name="T54" fmla="*/ 2540 w 2555"/>
              <a:gd name="T55" fmla="*/ 1463 h 4505"/>
              <a:gd name="T56" fmla="*/ 2553 w 2555"/>
              <a:gd name="T57" fmla="*/ 1336 h 4505"/>
              <a:gd name="T58" fmla="*/ 2555 w 2555"/>
              <a:gd name="T59" fmla="*/ 1278 h 4505"/>
              <a:gd name="T60" fmla="*/ 2553 w 2555"/>
              <a:gd name="T61" fmla="*/ 1212 h 4505"/>
              <a:gd name="T62" fmla="*/ 2540 w 2555"/>
              <a:gd name="T63" fmla="*/ 1083 h 4505"/>
              <a:gd name="T64" fmla="*/ 2514 w 2555"/>
              <a:gd name="T65" fmla="*/ 959 h 4505"/>
              <a:gd name="T66" fmla="*/ 2478 w 2555"/>
              <a:gd name="T67" fmla="*/ 838 h 4505"/>
              <a:gd name="T68" fmla="*/ 2429 w 2555"/>
              <a:gd name="T69" fmla="*/ 724 h 4505"/>
              <a:gd name="T70" fmla="*/ 2371 w 2555"/>
              <a:gd name="T71" fmla="*/ 615 h 4505"/>
              <a:gd name="T72" fmla="*/ 2302 w 2555"/>
              <a:gd name="T73" fmla="*/ 513 h 4505"/>
              <a:gd name="T74" fmla="*/ 2223 w 2555"/>
              <a:gd name="T75" fmla="*/ 418 h 4505"/>
              <a:gd name="T76" fmla="*/ 2136 w 2555"/>
              <a:gd name="T77" fmla="*/ 332 h 4505"/>
              <a:gd name="T78" fmla="*/ 2041 w 2555"/>
              <a:gd name="T79" fmla="*/ 254 h 4505"/>
              <a:gd name="T80" fmla="*/ 1940 w 2555"/>
              <a:gd name="T81" fmla="*/ 185 h 4505"/>
              <a:gd name="T82" fmla="*/ 1831 w 2555"/>
              <a:gd name="T83" fmla="*/ 126 h 4505"/>
              <a:gd name="T84" fmla="*/ 1717 w 2555"/>
              <a:gd name="T85" fmla="*/ 78 h 4505"/>
              <a:gd name="T86" fmla="*/ 1597 w 2555"/>
              <a:gd name="T87" fmla="*/ 40 h 4505"/>
              <a:gd name="T88" fmla="*/ 1472 w 2555"/>
              <a:gd name="T89" fmla="*/ 14 h 4505"/>
              <a:gd name="T90" fmla="*/ 1343 w 2555"/>
              <a:gd name="T91" fmla="*/ 1 h 4505"/>
              <a:gd name="T92" fmla="*/ 1277 w 2555"/>
              <a:gd name="T93" fmla="*/ 0 h 4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55" h="4505">
                <a:moveTo>
                  <a:pt x="1277" y="0"/>
                </a:moveTo>
                <a:lnTo>
                  <a:pt x="1212" y="1"/>
                </a:lnTo>
                <a:lnTo>
                  <a:pt x="1082" y="14"/>
                </a:lnTo>
                <a:lnTo>
                  <a:pt x="958" y="40"/>
                </a:lnTo>
                <a:lnTo>
                  <a:pt x="837" y="78"/>
                </a:lnTo>
                <a:lnTo>
                  <a:pt x="723" y="126"/>
                </a:lnTo>
                <a:lnTo>
                  <a:pt x="614" y="185"/>
                </a:lnTo>
                <a:lnTo>
                  <a:pt x="512" y="254"/>
                </a:lnTo>
                <a:lnTo>
                  <a:pt x="417" y="332"/>
                </a:lnTo>
                <a:lnTo>
                  <a:pt x="330" y="418"/>
                </a:lnTo>
                <a:lnTo>
                  <a:pt x="253" y="513"/>
                </a:lnTo>
                <a:lnTo>
                  <a:pt x="184" y="615"/>
                </a:lnTo>
                <a:lnTo>
                  <a:pt x="126" y="724"/>
                </a:lnTo>
                <a:lnTo>
                  <a:pt x="76" y="838"/>
                </a:lnTo>
                <a:lnTo>
                  <a:pt x="39" y="959"/>
                </a:lnTo>
                <a:lnTo>
                  <a:pt x="14" y="1083"/>
                </a:lnTo>
                <a:lnTo>
                  <a:pt x="1" y="1212"/>
                </a:lnTo>
                <a:lnTo>
                  <a:pt x="0" y="1278"/>
                </a:lnTo>
                <a:lnTo>
                  <a:pt x="1" y="1336"/>
                </a:lnTo>
                <a:lnTo>
                  <a:pt x="14" y="1463"/>
                </a:lnTo>
                <a:lnTo>
                  <a:pt x="40" y="1594"/>
                </a:lnTo>
                <a:lnTo>
                  <a:pt x="75" y="1716"/>
                </a:lnTo>
                <a:lnTo>
                  <a:pt x="97" y="1768"/>
                </a:lnTo>
                <a:lnTo>
                  <a:pt x="1277" y="4505"/>
                </a:lnTo>
                <a:lnTo>
                  <a:pt x="2463" y="1755"/>
                </a:lnTo>
                <a:lnTo>
                  <a:pt x="2482" y="1707"/>
                </a:lnTo>
                <a:lnTo>
                  <a:pt x="2516" y="1590"/>
                </a:lnTo>
                <a:lnTo>
                  <a:pt x="2540" y="1463"/>
                </a:lnTo>
                <a:lnTo>
                  <a:pt x="2553" y="1336"/>
                </a:lnTo>
                <a:lnTo>
                  <a:pt x="2555" y="1278"/>
                </a:lnTo>
                <a:lnTo>
                  <a:pt x="2553" y="1212"/>
                </a:lnTo>
                <a:lnTo>
                  <a:pt x="2540" y="1083"/>
                </a:lnTo>
                <a:lnTo>
                  <a:pt x="2514" y="959"/>
                </a:lnTo>
                <a:lnTo>
                  <a:pt x="2478" y="838"/>
                </a:lnTo>
                <a:lnTo>
                  <a:pt x="2429" y="724"/>
                </a:lnTo>
                <a:lnTo>
                  <a:pt x="2371" y="615"/>
                </a:lnTo>
                <a:lnTo>
                  <a:pt x="2302" y="513"/>
                </a:lnTo>
                <a:lnTo>
                  <a:pt x="2223" y="418"/>
                </a:lnTo>
                <a:lnTo>
                  <a:pt x="2136" y="332"/>
                </a:lnTo>
                <a:lnTo>
                  <a:pt x="2041" y="254"/>
                </a:lnTo>
                <a:lnTo>
                  <a:pt x="1940" y="185"/>
                </a:lnTo>
                <a:lnTo>
                  <a:pt x="1831" y="126"/>
                </a:lnTo>
                <a:lnTo>
                  <a:pt x="1717" y="78"/>
                </a:lnTo>
                <a:lnTo>
                  <a:pt x="1597" y="40"/>
                </a:lnTo>
                <a:lnTo>
                  <a:pt x="1472" y="14"/>
                </a:lnTo>
                <a:lnTo>
                  <a:pt x="1343" y="1"/>
                </a:lnTo>
                <a:lnTo>
                  <a:pt x="1277" y="0"/>
                </a:lnTo>
                <a:close/>
              </a:path>
            </a:pathLst>
          </a:custGeom>
          <a:solidFill>
            <a:srgbClr val="82BD57"/>
          </a:solidFill>
          <a:ln>
            <a:noFill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latin typeface="+mj-lt"/>
            </a:endParaRPr>
          </a:p>
        </p:txBody>
      </p:sp>
      <p:sp>
        <p:nvSpPr>
          <p:cNvPr id="135" name="Oval 96"/>
          <p:cNvSpPr/>
          <p:nvPr/>
        </p:nvSpPr>
        <p:spPr>
          <a:xfrm>
            <a:off x="10197681" y="2775834"/>
            <a:ext cx="358768" cy="358768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rgbClr val="F39C11"/>
              </a:solidFill>
              <a:latin typeface="+mj-lt"/>
            </a:endParaRPr>
          </a:p>
        </p:txBody>
      </p:sp>
      <p:sp>
        <p:nvSpPr>
          <p:cNvPr id="129" name="Oval 103"/>
          <p:cNvSpPr/>
          <p:nvPr/>
        </p:nvSpPr>
        <p:spPr>
          <a:xfrm>
            <a:off x="10347347" y="3563306"/>
            <a:ext cx="59436" cy="59436"/>
          </a:xfrm>
          <a:prstGeom prst="ellipse">
            <a:avLst/>
          </a:prstGeom>
          <a:solidFill>
            <a:schemeClr val="bg1"/>
          </a:solidFill>
          <a:ln w="12700">
            <a:solidFill>
              <a:srgbClr val="82BD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+mj-lt"/>
            </a:endParaRPr>
          </a:p>
        </p:txBody>
      </p:sp>
      <p:sp>
        <p:nvSpPr>
          <p:cNvPr id="130" name="Rectangle 109"/>
          <p:cNvSpPr/>
          <p:nvPr/>
        </p:nvSpPr>
        <p:spPr>
          <a:xfrm>
            <a:off x="10121281" y="3782650"/>
            <a:ext cx="511680" cy="28469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</a:t>
            </a:r>
            <a:r>
              <a:rPr lang="uk-UA" sz="125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27</a:t>
            </a:r>
            <a:endParaRPr lang="en-US" sz="1250" dirty="0">
              <a:latin typeface="+mj-lt"/>
            </a:endParaRPr>
          </a:p>
        </p:txBody>
      </p:sp>
      <p:sp>
        <p:nvSpPr>
          <p:cNvPr id="132" name="Shape 604"/>
          <p:cNvSpPr/>
          <p:nvPr/>
        </p:nvSpPr>
        <p:spPr>
          <a:xfrm>
            <a:off x="9755604" y="2252244"/>
            <a:ext cx="1242921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1250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Thema </a:t>
            </a:r>
            <a:r>
              <a:rPr lang="de-DE" sz="1250" b="1" dirty="0">
                <a:solidFill>
                  <a:srgbClr val="82BD57"/>
                </a:solidFill>
                <a:latin typeface="+mj-lt"/>
                <a:ea typeface="Roboto"/>
                <a:cs typeface="Roboto"/>
                <a:sym typeface="Roboto"/>
              </a:rPr>
              <a:t>sechs</a:t>
            </a:r>
            <a:endParaRPr lang="id-ID" sz="1250" b="1" dirty="0">
              <a:solidFill>
                <a:srgbClr val="82BD57"/>
              </a:solidFill>
              <a:latin typeface="+mj-lt"/>
              <a:ea typeface="Roboto"/>
              <a:cs typeface="Roboto"/>
              <a:sym typeface="Roboto"/>
            </a:endParaRPr>
          </a:p>
        </p:txBody>
      </p:sp>
      <p:sp>
        <p:nvSpPr>
          <p:cNvPr id="133" name="Shape 603"/>
          <p:cNvSpPr/>
          <p:nvPr/>
        </p:nvSpPr>
        <p:spPr>
          <a:xfrm>
            <a:off x="9619356" y="4166111"/>
            <a:ext cx="1515415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ctr">
              <a:lnSpc>
                <a:spcPct val="130000"/>
              </a:lnSpc>
              <a:buSzPct val="25000"/>
            </a:pPr>
            <a:r>
              <a:rPr lang="de-DE" sz="900" dirty="0">
                <a:solidFill>
                  <a:schemeClr val="bg2">
                    <a:lumMod val="50000"/>
                  </a:schemeClr>
                </a:solidFill>
                <a:latin typeface="+mj-lt"/>
                <a:ea typeface="Roboto"/>
                <a:cs typeface="Roboto"/>
                <a:sym typeface="Roboto"/>
              </a:rPr>
              <a:t>Platziere hier eine kurze Beschreibung zum Thema.</a:t>
            </a:r>
            <a:endParaRPr lang="id-ID" sz="900" dirty="0">
              <a:solidFill>
                <a:schemeClr val="bg2">
                  <a:lumMod val="50000"/>
                </a:schemeClr>
              </a:solidFill>
              <a:latin typeface="+mj-lt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87940717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Office PowerPoint</Application>
  <PresentationFormat>Breitbild</PresentationFormat>
  <Paragraphs>45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Ubuntu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Jens Hammerschmidt</dc:creator>
  <cp:lastModifiedBy>Jens Hammerschmidt</cp:lastModifiedBy>
  <cp:revision>10</cp:revision>
  <dcterms:created xsi:type="dcterms:W3CDTF">2022-02-25T07:28:58Z</dcterms:created>
  <dcterms:modified xsi:type="dcterms:W3CDTF">2022-02-25T08:09:38Z</dcterms:modified>
</cp:coreProperties>
</file>