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82.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charts/chart4.xml" ContentType="application/vnd.openxmlformats-officedocument.drawingml.chart+xml"/>
  <Override PartName="/ppt/notesSlides/notesSlide87.xml" ContentType="application/vnd.openxmlformats-officedocument.presentationml.notesSlide+xml"/>
  <Override PartName="/ppt/charts/chart5.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32"/>
  </p:notesMasterIdLst>
  <p:handoutMasterIdLst>
    <p:handoutMasterId r:id="rId133"/>
  </p:handoutMasterIdLst>
  <p:sldIdLst>
    <p:sldId id="257" r:id="rId2"/>
    <p:sldId id="747" r:id="rId3"/>
    <p:sldId id="606" r:id="rId4"/>
    <p:sldId id="551" r:id="rId5"/>
    <p:sldId id="598" r:id="rId6"/>
    <p:sldId id="688" r:id="rId7"/>
    <p:sldId id="697" r:id="rId8"/>
    <p:sldId id="742" r:id="rId9"/>
    <p:sldId id="599" r:id="rId10"/>
    <p:sldId id="601" r:id="rId11"/>
    <p:sldId id="602" r:id="rId12"/>
    <p:sldId id="695" r:id="rId13"/>
    <p:sldId id="608" r:id="rId14"/>
    <p:sldId id="746" r:id="rId15"/>
    <p:sldId id="603" r:id="rId16"/>
    <p:sldId id="696" r:id="rId17"/>
    <p:sldId id="604" r:id="rId18"/>
    <p:sldId id="607" r:id="rId19"/>
    <p:sldId id="710" r:id="rId20"/>
    <p:sldId id="609" r:id="rId21"/>
    <p:sldId id="610" r:id="rId22"/>
    <p:sldId id="743" r:id="rId23"/>
    <p:sldId id="611" r:id="rId24"/>
    <p:sldId id="612" r:id="rId25"/>
    <p:sldId id="616" r:id="rId26"/>
    <p:sldId id="613" r:id="rId27"/>
    <p:sldId id="617" r:id="rId28"/>
    <p:sldId id="614" r:id="rId29"/>
    <p:sldId id="618" r:id="rId30"/>
    <p:sldId id="615" r:id="rId31"/>
    <p:sldId id="619" r:id="rId32"/>
    <p:sldId id="620" r:id="rId33"/>
    <p:sldId id="621" r:id="rId34"/>
    <p:sldId id="622" r:id="rId35"/>
    <p:sldId id="623" r:id="rId36"/>
    <p:sldId id="690" r:id="rId37"/>
    <p:sldId id="624" r:id="rId38"/>
    <p:sldId id="741" r:id="rId39"/>
    <p:sldId id="625" r:id="rId40"/>
    <p:sldId id="626" r:id="rId41"/>
    <p:sldId id="627" r:id="rId42"/>
    <p:sldId id="628" r:id="rId43"/>
    <p:sldId id="630" r:id="rId44"/>
    <p:sldId id="631" r:id="rId45"/>
    <p:sldId id="632" r:id="rId46"/>
    <p:sldId id="699" r:id="rId47"/>
    <p:sldId id="633" r:id="rId48"/>
    <p:sldId id="635" r:id="rId49"/>
    <p:sldId id="634" r:id="rId50"/>
    <p:sldId id="637" r:id="rId51"/>
    <p:sldId id="712" r:id="rId52"/>
    <p:sldId id="638" r:id="rId53"/>
    <p:sldId id="744" r:id="rId54"/>
    <p:sldId id="691" r:id="rId55"/>
    <p:sldId id="639" r:id="rId56"/>
    <p:sldId id="640" r:id="rId57"/>
    <p:sldId id="694" r:id="rId58"/>
    <p:sldId id="698" r:id="rId59"/>
    <p:sldId id="641" r:id="rId60"/>
    <p:sldId id="642" r:id="rId61"/>
    <p:sldId id="740" r:id="rId62"/>
    <p:sldId id="643" r:id="rId63"/>
    <p:sldId id="644" r:id="rId64"/>
    <p:sldId id="645" r:id="rId65"/>
    <p:sldId id="647" r:id="rId66"/>
    <p:sldId id="648" r:id="rId67"/>
    <p:sldId id="649" r:id="rId68"/>
    <p:sldId id="701" r:id="rId69"/>
    <p:sldId id="650" r:id="rId70"/>
    <p:sldId id="651" r:id="rId71"/>
    <p:sldId id="702" r:id="rId72"/>
    <p:sldId id="652" r:id="rId73"/>
    <p:sldId id="653" r:id="rId74"/>
    <p:sldId id="654" r:id="rId75"/>
    <p:sldId id="655" r:id="rId76"/>
    <p:sldId id="657" r:id="rId77"/>
    <p:sldId id="658" r:id="rId78"/>
    <p:sldId id="659" r:id="rId79"/>
    <p:sldId id="660" r:id="rId80"/>
    <p:sldId id="661" r:id="rId81"/>
    <p:sldId id="745" r:id="rId82"/>
    <p:sldId id="707" r:id="rId83"/>
    <p:sldId id="700" r:id="rId84"/>
    <p:sldId id="662" r:id="rId85"/>
    <p:sldId id="664" r:id="rId86"/>
    <p:sldId id="708" r:id="rId87"/>
    <p:sldId id="665" r:id="rId88"/>
    <p:sldId id="703" r:id="rId89"/>
    <p:sldId id="667" r:id="rId90"/>
    <p:sldId id="668" r:id="rId91"/>
    <p:sldId id="669" r:id="rId92"/>
    <p:sldId id="704" r:id="rId93"/>
    <p:sldId id="705" r:id="rId94"/>
    <p:sldId id="706" r:id="rId95"/>
    <p:sldId id="693" r:id="rId96"/>
    <p:sldId id="711" r:id="rId97"/>
    <p:sldId id="674" r:id="rId98"/>
    <p:sldId id="709" r:id="rId99"/>
    <p:sldId id="713" r:id="rId100"/>
    <p:sldId id="714" r:id="rId101"/>
    <p:sldId id="715" r:id="rId102"/>
    <p:sldId id="716" r:id="rId103"/>
    <p:sldId id="717" r:id="rId104"/>
    <p:sldId id="718" r:id="rId105"/>
    <p:sldId id="719" r:id="rId106"/>
    <p:sldId id="720" r:id="rId107"/>
    <p:sldId id="721" r:id="rId108"/>
    <p:sldId id="722" r:id="rId109"/>
    <p:sldId id="723" r:id="rId110"/>
    <p:sldId id="724" r:id="rId111"/>
    <p:sldId id="725" r:id="rId112"/>
    <p:sldId id="726" r:id="rId113"/>
    <p:sldId id="727" r:id="rId114"/>
    <p:sldId id="728" r:id="rId115"/>
    <p:sldId id="729" r:id="rId116"/>
    <p:sldId id="730" r:id="rId117"/>
    <p:sldId id="731" r:id="rId118"/>
    <p:sldId id="732" r:id="rId119"/>
    <p:sldId id="733" r:id="rId120"/>
    <p:sldId id="734" r:id="rId121"/>
    <p:sldId id="735" r:id="rId122"/>
    <p:sldId id="736" r:id="rId123"/>
    <p:sldId id="737" r:id="rId124"/>
    <p:sldId id="738" r:id="rId125"/>
    <p:sldId id="739" r:id="rId126"/>
    <p:sldId id="680" r:id="rId127"/>
    <p:sldId id="681" r:id="rId128"/>
    <p:sldId id="682" r:id="rId129"/>
    <p:sldId id="683" r:id="rId130"/>
    <p:sldId id="684" r:id="rId131"/>
  </p:sldIdLst>
  <p:sldSz cx="24377650" cy="13716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320" userDrawn="1">
          <p15:clr>
            <a:srgbClr val="A4A3A4"/>
          </p15:clr>
        </p15:guide>
        <p15:guide id="2" pos="7678"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04040"/>
    <a:srgbClr val="4F82A9"/>
    <a:srgbClr val="5C96CA"/>
    <a:srgbClr val="6A6A6A"/>
    <a:srgbClr val="5B9BD4"/>
    <a:srgbClr val="548AFF"/>
    <a:srgbClr val="5B9BD5"/>
    <a:srgbClr val="7CAFDE"/>
    <a:srgbClr val="E6E6E6"/>
    <a:srgbClr val="44546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487" autoAdjust="0"/>
    <p:restoredTop sz="96412" autoAdjust="0"/>
  </p:normalViewPr>
  <p:slideViewPr>
    <p:cSldViewPr snapToGrid="0">
      <p:cViewPr>
        <p:scale>
          <a:sx n="33" d="100"/>
          <a:sy n="33" d="100"/>
        </p:scale>
        <p:origin x="1474" y="518"/>
      </p:cViewPr>
      <p:guideLst>
        <p:guide orient="horz" pos="4320"/>
        <p:guide pos="7678"/>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151987"/>
    </p:cViewPr>
  </p:sorterViewPr>
  <p:notesViewPr>
    <p:cSldViewPr snapToGrid="0">
      <p:cViewPr varScale="1">
        <p:scale>
          <a:sx n="88" d="100"/>
          <a:sy n="88" d="100"/>
        </p:scale>
        <p:origin x="3822" y="84"/>
      </p:cViewPr>
      <p:guideLst/>
    </p:cSldViewPr>
  </p:notes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presProps" Target="presProps.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viewProps" Target="viewProp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theme" Target="theme/theme1.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notesMaster" Target="notesMasters/notesMaster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Work</c:v>
                </c:pt>
              </c:strCache>
            </c:strRef>
          </c:tx>
          <c:spPr>
            <a:ln w="63500"/>
          </c:spPr>
          <c:dPt>
            <c:idx val="0"/>
            <c:bubble3D val="0"/>
            <c:spPr>
              <a:solidFill>
                <a:schemeClr val="accent1"/>
              </a:solidFill>
              <a:ln w="63500">
                <a:solidFill>
                  <a:schemeClr val="lt1"/>
                </a:solidFill>
              </a:ln>
              <a:effectLst/>
            </c:spPr>
            <c:extLst>
              <c:ext xmlns:c16="http://schemas.microsoft.com/office/drawing/2014/chart" uri="{C3380CC4-5D6E-409C-BE32-E72D297353CC}">
                <c16:uniqueId val="{00000001-C253-4F16-9617-42061DDD4E8A}"/>
              </c:ext>
            </c:extLst>
          </c:dPt>
          <c:dPt>
            <c:idx val="1"/>
            <c:bubble3D val="0"/>
            <c:spPr>
              <a:solidFill>
                <a:schemeClr val="bg1">
                  <a:lumMod val="95000"/>
                </a:schemeClr>
              </a:solidFill>
              <a:ln w="63500">
                <a:solidFill>
                  <a:schemeClr val="lt1"/>
                </a:solidFill>
              </a:ln>
              <a:effectLst/>
            </c:spPr>
            <c:extLst>
              <c:ext xmlns:c16="http://schemas.microsoft.com/office/drawing/2014/chart" uri="{C3380CC4-5D6E-409C-BE32-E72D297353CC}">
                <c16:uniqueId val="{00000003-C253-4F16-9617-42061DDD4E8A}"/>
              </c:ext>
            </c:extLst>
          </c:dPt>
          <c:cat>
            <c:strRef>
              <c:f>Sheet1!$A$2:$A$3</c:f>
              <c:strCache>
                <c:ptCount val="2"/>
                <c:pt idx="0">
                  <c:v>1st </c:v>
                </c:pt>
                <c:pt idx="1">
                  <c:v>2nd </c:v>
                </c:pt>
              </c:strCache>
            </c:strRef>
          </c:cat>
          <c:val>
            <c:numRef>
              <c:f>Sheet1!$B$2:$B$3</c:f>
              <c:numCache>
                <c:formatCode>General</c:formatCode>
                <c:ptCount val="2"/>
                <c:pt idx="0">
                  <c:v>82</c:v>
                </c:pt>
                <c:pt idx="1">
                  <c:v>18</c:v>
                </c:pt>
              </c:numCache>
            </c:numRef>
          </c:val>
          <c:extLst>
            <c:ext xmlns:c16="http://schemas.microsoft.com/office/drawing/2014/chart" uri="{C3380CC4-5D6E-409C-BE32-E72D297353CC}">
              <c16:uniqueId val="{00000004-C253-4F16-9617-42061DDD4E8A}"/>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uk-UA"/>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Work</c:v>
                </c:pt>
              </c:strCache>
            </c:strRef>
          </c:tx>
          <c:spPr>
            <a:ln w="63500"/>
          </c:spPr>
          <c:dPt>
            <c:idx val="0"/>
            <c:bubble3D val="0"/>
            <c:spPr>
              <a:solidFill>
                <a:schemeClr val="accent1"/>
              </a:solidFill>
              <a:ln w="63500">
                <a:solidFill>
                  <a:schemeClr val="lt1"/>
                </a:solidFill>
              </a:ln>
              <a:effectLst/>
            </c:spPr>
            <c:extLst>
              <c:ext xmlns:c16="http://schemas.microsoft.com/office/drawing/2014/chart" uri="{C3380CC4-5D6E-409C-BE32-E72D297353CC}">
                <c16:uniqueId val="{00000001-E638-4BE3-904F-D204B1D637E6}"/>
              </c:ext>
            </c:extLst>
          </c:dPt>
          <c:dPt>
            <c:idx val="1"/>
            <c:bubble3D val="0"/>
            <c:spPr>
              <a:solidFill>
                <a:schemeClr val="bg1">
                  <a:lumMod val="95000"/>
                </a:schemeClr>
              </a:solidFill>
              <a:ln w="63500">
                <a:solidFill>
                  <a:schemeClr val="lt1"/>
                </a:solidFill>
              </a:ln>
              <a:effectLst/>
            </c:spPr>
            <c:extLst>
              <c:ext xmlns:c16="http://schemas.microsoft.com/office/drawing/2014/chart" uri="{C3380CC4-5D6E-409C-BE32-E72D297353CC}">
                <c16:uniqueId val="{00000003-E638-4BE3-904F-D204B1D637E6}"/>
              </c:ext>
            </c:extLst>
          </c:dPt>
          <c:cat>
            <c:strRef>
              <c:f>Sheet1!$A$2:$A$3</c:f>
              <c:strCache>
                <c:ptCount val="2"/>
                <c:pt idx="0">
                  <c:v>1st </c:v>
                </c:pt>
                <c:pt idx="1">
                  <c:v>2nd </c:v>
                </c:pt>
              </c:strCache>
            </c:strRef>
          </c:cat>
          <c:val>
            <c:numRef>
              <c:f>Sheet1!$B$2:$B$3</c:f>
              <c:numCache>
                <c:formatCode>General</c:formatCode>
                <c:ptCount val="2"/>
                <c:pt idx="0">
                  <c:v>90</c:v>
                </c:pt>
                <c:pt idx="1">
                  <c:v>10</c:v>
                </c:pt>
              </c:numCache>
            </c:numRef>
          </c:val>
          <c:extLst>
            <c:ext xmlns:c16="http://schemas.microsoft.com/office/drawing/2014/chart" uri="{C3380CC4-5D6E-409C-BE32-E72D297353CC}">
              <c16:uniqueId val="{00000004-E638-4BE3-904F-D204B1D637E6}"/>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uk-UA"/>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Tabelle1!$B$1</c:f>
              <c:strCache>
                <c:ptCount val="1"/>
                <c:pt idx="0">
                  <c:v>Datenreihe 1</c:v>
                </c:pt>
              </c:strCache>
            </c:strRef>
          </c:tx>
          <c:spPr>
            <a:ln w="28575" cap="rnd">
              <a:solidFill>
                <a:schemeClr val="bg1"/>
              </a:solidFill>
              <a:round/>
            </a:ln>
            <a:effectLst/>
          </c:spPr>
          <c:marker>
            <c:symbol val="none"/>
          </c:marker>
          <c:cat>
            <c:strRef>
              <c:f>Tabelle1!$A$2:$A$13</c:f>
              <c:strCache>
                <c:ptCount val="12"/>
                <c:pt idx="0">
                  <c:v>Kategorie 1</c:v>
                </c:pt>
                <c:pt idx="1">
                  <c:v>Kategorie 2</c:v>
                </c:pt>
                <c:pt idx="2">
                  <c:v>Kategorie 3</c:v>
                </c:pt>
                <c:pt idx="3">
                  <c:v>Kategorie 4</c:v>
                </c:pt>
                <c:pt idx="4">
                  <c:v>Kategorie 1</c:v>
                </c:pt>
                <c:pt idx="5">
                  <c:v>Kategorie 2</c:v>
                </c:pt>
                <c:pt idx="6">
                  <c:v>Kategorie 3</c:v>
                </c:pt>
                <c:pt idx="7">
                  <c:v>Kategorie 4</c:v>
                </c:pt>
                <c:pt idx="8">
                  <c:v>Kategorie 1</c:v>
                </c:pt>
                <c:pt idx="9">
                  <c:v>Kategorie 2</c:v>
                </c:pt>
                <c:pt idx="10">
                  <c:v>Kategorie 3</c:v>
                </c:pt>
                <c:pt idx="11">
                  <c:v>Kategorie 4</c:v>
                </c:pt>
              </c:strCache>
            </c:strRef>
          </c:cat>
          <c:val>
            <c:numRef>
              <c:f>Tabelle1!$B$2:$B$13</c:f>
              <c:numCache>
                <c:formatCode>General</c:formatCode>
                <c:ptCount val="12"/>
                <c:pt idx="0">
                  <c:v>4.3</c:v>
                </c:pt>
                <c:pt idx="1">
                  <c:v>2.5</c:v>
                </c:pt>
                <c:pt idx="2">
                  <c:v>3.5</c:v>
                </c:pt>
                <c:pt idx="3">
                  <c:v>4.0999999999999996</c:v>
                </c:pt>
                <c:pt idx="4">
                  <c:v>4.3</c:v>
                </c:pt>
                <c:pt idx="5">
                  <c:v>2.5</c:v>
                </c:pt>
                <c:pt idx="6">
                  <c:v>3.5</c:v>
                </c:pt>
                <c:pt idx="7">
                  <c:v>1.9</c:v>
                </c:pt>
                <c:pt idx="8">
                  <c:v>2.9</c:v>
                </c:pt>
                <c:pt idx="9">
                  <c:v>2.5</c:v>
                </c:pt>
                <c:pt idx="10">
                  <c:v>3.5</c:v>
                </c:pt>
                <c:pt idx="11">
                  <c:v>4.5</c:v>
                </c:pt>
              </c:numCache>
            </c:numRef>
          </c:val>
          <c:smooth val="0"/>
          <c:extLst>
            <c:ext xmlns:c16="http://schemas.microsoft.com/office/drawing/2014/chart" uri="{C3380CC4-5D6E-409C-BE32-E72D297353CC}">
              <c16:uniqueId val="{00000000-56FF-4D54-9336-7743D64CAD91}"/>
            </c:ext>
          </c:extLst>
        </c:ser>
        <c:ser>
          <c:idx val="1"/>
          <c:order val="1"/>
          <c:tx>
            <c:strRef>
              <c:f>Tabelle1!$C$1</c:f>
              <c:strCache>
                <c:ptCount val="1"/>
                <c:pt idx="0">
                  <c:v>Datenreihe 2</c:v>
                </c:pt>
              </c:strCache>
            </c:strRef>
          </c:tx>
          <c:spPr>
            <a:ln w="28575" cap="rnd">
              <a:solidFill>
                <a:schemeClr val="bg1"/>
              </a:solidFill>
              <a:round/>
            </a:ln>
            <a:effectLst/>
          </c:spPr>
          <c:marker>
            <c:symbol val="none"/>
          </c:marker>
          <c:cat>
            <c:strRef>
              <c:f>Tabelle1!$A$2:$A$13</c:f>
              <c:strCache>
                <c:ptCount val="12"/>
                <c:pt idx="0">
                  <c:v>Kategorie 1</c:v>
                </c:pt>
                <c:pt idx="1">
                  <c:v>Kategorie 2</c:v>
                </c:pt>
                <c:pt idx="2">
                  <c:v>Kategorie 3</c:v>
                </c:pt>
                <c:pt idx="3">
                  <c:v>Kategorie 4</c:v>
                </c:pt>
                <c:pt idx="4">
                  <c:v>Kategorie 1</c:v>
                </c:pt>
                <c:pt idx="5">
                  <c:v>Kategorie 2</c:v>
                </c:pt>
                <c:pt idx="6">
                  <c:v>Kategorie 3</c:v>
                </c:pt>
                <c:pt idx="7">
                  <c:v>Kategorie 4</c:v>
                </c:pt>
                <c:pt idx="8">
                  <c:v>Kategorie 1</c:v>
                </c:pt>
                <c:pt idx="9">
                  <c:v>Kategorie 2</c:v>
                </c:pt>
                <c:pt idx="10">
                  <c:v>Kategorie 3</c:v>
                </c:pt>
                <c:pt idx="11">
                  <c:v>Kategorie 4</c:v>
                </c:pt>
              </c:strCache>
            </c:strRef>
          </c:cat>
          <c:val>
            <c:numRef>
              <c:f>Tabelle1!$C$2:$C$13</c:f>
              <c:numCache>
                <c:formatCode>General</c:formatCode>
                <c:ptCount val="12"/>
                <c:pt idx="0">
                  <c:v>2.4</c:v>
                </c:pt>
                <c:pt idx="1">
                  <c:v>2.6</c:v>
                </c:pt>
                <c:pt idx="2">
                  <c:v>1.8</c:v>
                </c:pt>
                <c:pt idx="3">
                  <c:v>2.8</c:v>
                </c:pt>
                <c:pt idx="4">
                  <c:v>2.4</c:v>
                </c:pt>
                <c:pt idx="5">
                  <c:v>2.1</c:v>
                </c:pt>
                <c:pt idx="6">
                  <c:v>2</c:v>
                </c:pt>
                <c:pt idx="7">
                  <c:v>1.8</c:v>
                </c:pt>
                <c:pt idx="8">
                  <c:v>2.4</c:v>
                </c:pt>
                <c:pt idx="9">
                  <c:v>3.4</c:v>
                </c:pt>
                <c:pt idx="10">
                  <c:v>1.8</c:v>
                </c:pt>
                <c:pt idx="11">
                  <c:v>2.8</c:v>
                </c:pt>
              </c:numCache>
            </c:numRef>
          </c:val>
          <c:smooth val="0"/>
          <c:extLst>
            <c:ext xmlns:c16="http://schemas.microsoft.com/office/drawing/2014/chart" uri="{C3380CC4-5D6E-409C-BE32-E72D297353CC}">
              <c16:uniqueId val="{00000001-56FF-4D54-9336-7743D64CAD91}"/>
            </c:ext>
          </c:extLst>
        </c:ser>
        <c:ser>
          <c:idx val="2"/>
          <c:order val="2"/>
          <c:tx>
            <c:strRef>
              <c:f>Tabelle1!$D$1</c:f>
              <c:strCache>
                <c:ptCount val="1"/>
                <c:pt idx="0">
                  <c:v>Datenreihe 3</c:v>
                </c:pt>
              </c:strCache>
            </c:strRef>
          </c:tx>
          <c:spPr>
            <a:ln w="28575" cap="rnd">
              <a:solidFill>
                <a:schemeClr val="bg1"/>
              </a:solidFill>
              <a:round/>
            </a:ln>
            <a:effectLst/>
          </c:spPr>
          <c:marker>
            <c:symbol val="none"/>
          </c:marker>
          <c:cat>
            <c:strRef>
              <c:f>Tabelle1!$A$2:$A$13</c:f>
              <c:strCache>
                <c:ptCount val="12"/>
                <c:pt idx="0">
                  <c:v>Kategorie 1</c:v>
                </c:pt>
                <c:pt idx="1">
                  <c:v>Kategorie 2</c:v>
                </c:pt>
                <c:pt idx="2">
                  <c:v>Kategorie 3</c:v>
                </c:pt>
                <c:pt idx="3">
                  <c:v>Kategorie 4</c:v>
                </c:pt>
                <c:pt idx="4">
                  <c:v>Kategorie 1</c:v>
                </c:pt>
                <c:pt idx="5">
                  <c:v>Kategorie 2</c:v>
                </c:pt>
                <c:pt idx="6">
                  <c:v>Kategorie 3</c:v>
                </c:pt>
                <c:pt idx="7">
                  <c:v>Kategorie 4</c:v>
                </c:pt>
                <c:pt idx="8">
                  <c:v>Kategorie 1</c:v>
                </c:pt>
                <c:pt idx="9">
                  <c:v>Kategorie 2</c:v>
                </c:pt>
                <c:pt idx="10">
                  <c:v>Kategorie 3</c:v>
                </c:pt>
                <c:pt idx="11">
                  <c:v>Kategorie 4</c:v>
                </c:pt>
              </c:strCache>
            </c:strRef>
          </c:cat>
          <c:val>
            <c:numRef>
              <c:f>Tabelle1!$D$2:$D$13</c:f>
              <c:numCache>
                <c:formatCode>General</c:formatCode>
                <c:ptCount val="12"/>
                <c:pt idx="0">
                  <c:v>2</c:v>
                </c:pt>
                <c:pt idx="1">
                  <c:v>2</c:v>
                </c:pt>
                <c:pt idx="2">
                  <c:v>3</c:v>
                </c:pt>
                <c:pt idx="3">
                  <c:v>1.9</c:v>
                </c:pt>
                <c:pt idx="4">
                  <c:v>2</c:v>
                </c:pt>
                <c:pt idx="5">
                  <c:v>2</c:v>
                </c:pt>
                <c:pt idx="6">
                  <c:v>3</c:v>
                </c:pt>
                <c:pt idx="7">
                  <c:v>3.6</c:v>
                </c:pt>
                <c:pt idx="8">
                  <c:v>2</c:v>
                </c:pt>
                <c:pt idx="9">
                  <c:v>2</c:v>
                </c:pt>
                <c:pt idx="10">
                  <c:v>3</c:v>
                </c:pt>
                <c:pt idx="11">
                  <c:v>3.1</c:v>
                </c:pt>
              </c:numCache>
            </c:numRef>
          </c:val>
          <c:smooth val="0"/>
          <c:extLst>
            <c:ext xmlns:c16="http://schemas.microsoft.com/office/drawing/2014/chart" uri="{C3380CC4-5D6E-409C-BE32-E72D297353CC}">
              <c16:uniqueId val="{00000002-56FF-4D54-9336-7743D64CAD91}"/>
            </c:ext>
          </c:extLst>
        </c:ser>
        <c:dLbls>
          <c:showLegendKey val="0"/>
          <c:showVal val="0"/>
          <c:showCatName val="0"/>
          <c:showSerName val="0"/>
          <c:showPercent val="0"/>
          <c:showBubbleSize val="0"/>
        </c:dLbls>
        <c:smooth val="0"/>
        <c:axId val="671025128"/>
        <c:axId val="671025456"/>
      </c:lineChart>
      <c:catAx>
        <c:axId val="671025128"/>
        <c:scaling>
          <c:orientation val="minMax"/>
        </c:scaling>
        <c:delete val="1"/>
        <c:axPos val="b"/>
        <c:numFmt formatCode="General" sourceLinked="1"/>
        <c:majorTickMark val="out"/>
        <c:minorTickMark val="none"/>
        <c:tickLblPos val="nextTo"/>
        <c:crossAx val="671025456"/>
        <c:crosses val="autoZero"/>
        <c:auto val="1"/>
        <c:lblAlgn val="ctr"/>
        <c:lblOffset val="100"/>
        <c:noMultiLvlLbl val="0"/>
      </c:catAx>
      <c:valAx>
        <c:axId val="671025456"/>
        <c:scaling>
          <c:orientation val="minMax"/>
        </c:scaling>
        <c:delete val="1"/>
        <c:axPos val="l"/>
        <c:numFmt formatCode="General" sourceLinked="1"/>
        <c:majorTickMark val="out"/>
        <c:minorTickMark val="none"/>
        <c:tickLblPos val="nextTo"/>
        <c:crossAx val="67102512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uk-UA"/>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3.8002063254127937E-2"/>
          <c:y val="7.6165225134352948E-2"/>
          <c:w val="0.96018831468615173"/>
          <c:h val="0.92020785938305882"/>
        </c:manualLayout>
      </c:layout>
      <c:areaChart>
        <c:grouping val="standard"/>
        <c:varyColors val="0"/>
        <c:ser>
          <c:idx val="0"/>
          <c:order val="0"/>
          <c:tx>
            <c:strRef>
              <c:f>Sheet1!$B$1</c:f>
              <c:strCache>
                <c:ptCount val="1"/>
                <c:pt idx="0">
                  <c:v>Type A</c:v>
                </c:pt>
              </c:strCache>
            </c:strRef>
          </c:tx>
          <c:spPr>
            <a:solidFill>
              <a:srgbClr val="7CAFDE"/>
            </a:solidFill>
            <a:effectLst>
              <a:outerShdw blurRad="38100" dist="38100" algn="ctr" rotWithShape="0">
                <a:srgbClr val="000000">
                  <a:alpha val="10000"/>
                </a:srgbClr>
              </a:outerShdw>
            </a:effectLst>
          </c:spPr>
          <c:cat>
            <c:strRef>
              <c:f>Sheet1!$A$2:$A$13</c:f>
              <c:strCache>
                <c:ptCount val="12"/>
                <c:pt idx="0">
                  <c:v>January</c:v>
                </c:pt>
                <c:pt idx="1">
                  <c:v>February</c:v>
                </c:pt>
                <c:pt idx="2">
                  <c:v>March</c:v>
                </c:pt>
                <c:pt idx="3">
                  <c:v>April</c:v>
                </c:pt>
                <c:pt idx="4">
                  <c:v>May</c:v>
                </c:pt>
                <c:pt idx="5">
                  <c:v>June</c:v>
                </c:pt>
                <c:pt idx="6">
                  <c:v>July</c:v>
                </c:pt>
                <c:pt idx="7">
                  <c:v>August</c:v>
                </c:pt>
                <c:pt idx="8">
                  <c:v>September</c:v>
                </c:pt>
                <c:pt idx="9">
                  <c:v>October</c:v>
                </c:pt>
                <c:pt idx="10">
                  <c:v>November</c:v>
                </c:pt>
                <c:pt idx="11">
                  <c:v>December</c:v>
                </c:pt>
              </c:strCache>
            </c:strRef>
          </c:cat>
          <c:val>
            <c:numRef>
              <c:f>Sheet1!$B$2:$B$13</c:f>
              <c:numCache>
                <c:formatCode>General</c:formatCode>
                <c:ptCount val="12"/>
                <c:pt idx="0">
                  <c:v>0</c:v>
                </c:pt>
                <c:pt idx="1">
                  <c:v>6</c:v>
                </c:pt>
                <c:pt idx="2">
                  <c:v>15</c:v>
                </c:pt>
                <c:pt idx="3">
                  <c:v>14</c:v>
                </c:pt>
                <c:pt idx="4">
                  <c:v>24</c:v>
                </c:pt>
                <c:pt idx="5">
                  <c:v>15</c:v>
                </c:pt>
                <c:pt idx="6">
                  <c:v>20</c:v>
                </c:pt>
                <c:pt idx="7">
                  <c:v>11</c:v>
                </c:pt>
                <c:pt idx="8">
                  <c:v>6</c:v>
                </c:pt>
                <c:pt idx="9">
                  <c:v>24</c:v>
                </c:pt>
                <c:pt idx="10">
                  <c:v>15</c:v>
                </c:pt>
                <c:pt idx="11">
                  <c:v>21</c:v>
                </c:pt>
              </c:numCache>
            </c:numRef>
          </c:val>
          <c:extLst>
            <c:ext xmlns:c16="http://schemas.microsoft.com/office/drawing/2014/chart" uri="{C3380CC4-5D6E-409C-BE32-E72D297353CC}">
              <c16:uniqueId val="{00000000-EF27-43D7-B691-A07148288373}"/>
            </c:ext>
          </c:extLst>
        </c:ser>
        <c:ser>
          <c:idx val="1"/>
          <c:order val="1"/>
          <c:tx>
            <c:strRef>
              <c:f>Sheet1!$C$1</c:f>
              <c:strCache>
                <c:ptCount val="1"/>
                <c:pt idx="0">
                  <c:v>Type B</c:v>
                </c:pt>
              </c:strCache>
            </c:strRef>
          </c:tx>
          <c:spPr>
            <a:solidFill>
              <a:schemeClr val="accent1">
                <a:lumMod val="60000"/>
                <a:lumOff val="40000"/>
                <a:alpha val="70000"/>
              </a:schemeClr>
            </a:solidFill>
            <a:effectLst>
              <a:outerShdw blurRad="38100" dist="38100" algn="ctr" rotWithShape="0">
                <a:srgbClr val="000000">
                  <a:alpha val="23000"/>
                </a:srgbClr>
              </a:outerShdw>
            </a:effectLst>
          </c:spPr>
          <c:cat>
            <c:strRef>
              <c:f>Sheet1!$A$2:$A$13</c:f>
              <c:strCache>
                <c:ptCount val="12"/>
                <c:pt idx="0">
                  <c:v>January</c:v>
                </c:pt>
                <c:pt idx="1">
                  <c:v>February</c:v>
                </c:pt>
                <c:pt idx="2">
                  <c:v>March</c:v>
                </c:pt>
                <c:pt idx="3">
                  <c:v>April</c:v>
                </c:pt>
                <c:pt idx="4">
                  <c:v>May</c:v>
                </c:pt>
                <c:pt idx="5">
                  <c:v>June</c:v>
                </c:pt>
                <c:pt idx="6">
                  <c:v>July</c:v>
                </c:pt>
                <c:pt idx="7">
                  <c:v>August</c:v>
                </c:pt>
                <c:pt idx="8">
                  <c:v>September</c:v>
                </c:pt>
                <c:pt idx="9">
                  <c:v>October</c:v>
                </c:pt>
                <c:pt idx="10">
                  <c:v>November</c:v>
                </c:pt>
                <c:pt idx="11">
                  <c:v>December</c:v>
                </c:pt>
              </c:strCache>
            </c:strRef>
          </c:cat>
          <c:val>
            <c:numRef>
              <c:f>Sheet1!$C$2:$C$13</c:f>
              <c:numCache>
                <c:formatCode>General</c:formatCode>
                <c:ptCount val="12"/>
                <c:pt idx="0">
                  <c:v>0</c:v>
                </c:pt>
                <c:pt idx="1">
                  <c:v>8</c:v>
                </c:pt>
                <c:pt idx="2">
                  <c:v>6</c:v>
                </c:pt>
                <c:pt idx="3">
                  <c:v>19</c:v>
                </c:pt>
                <c:pt idx="4">
                  <c:v>17</c:v>
                </c:pt>
                <c:pt idx="5">
                  <c:v>17</c:v>
                </c:pt>
                <c:pt idx="6">
                  <c:v>7</c:v>
                </c:pt>
                <c:pt idx="7">
                  <c:v>12</c:v>
                </c:pt>
                <c:pt idx="8">
                  <c:v>7</c:v>
                </c:pt>
                <c:pt idx="9">
                  <c:v>17</c:v>
                </c:pt>
                <c:pt idx="10">
                  <c:v>17</c:v>
                </c:pt>
                <c:pt idx="11">
                  <c:v>6</c:v>
                </c:pt>
              </c:numCache>
            </c:numRef>
          </c:val>
          <c:extLst>
            <c:ext xmlns:c16="http://schemas.microsoft.com/office/drawing/2014/chart" uri="{C3380CC4-5D6E-409C-BE32-E72D297353CC}">
              <c16:uniqueId val="{00000001-EF27-43D7-B691-A07148288373}"/>
            </c:ext>
          </c:extLst>
        </c:ser>
        <c:ser>
          <c:idx val="2"/>
          <c:order val="2"/>
          <c:tx>
            <c:strRef>
              <c:f>Sheet1!$D$1</c:f>
              <c:strCache>
                <c:ptCount val="1"/>
                <c:pt idx="0">
                  <c:v>Type C</c:v>
                </c:pt>
              </c:strCache>
            </c:strRef>
          </c:tx>
          <c:spPr>
            <a:solidFill>
              <a:schemeClr val="accent1">
                <a:lumMod val="40000"/>
                <a:lumOff val="60000"/>
                <a:alpha val="70000"/>
              </a:schemeClr>
            </a:solidFill>
            <a:ln w="25400">
              <a:noFill/>
            </a:ln>
            <a:effectLst>
              <a:outerShdw blurRad="38100" dist="38100" algn="ctr" rotWithShape="0">
                <a:srgbClr val="000000">
                  <a:alpha val="23000"/>
                </a:srgbClr>
              </a:outerShdw>
            </a:effectLst>
          </c:spPr>
          <c:cat>
            <c:strRef>
              <c:f>Sheet1!$A$2:$A$13</c:f>
              <c:strCache>
                <c:ptCount val="12"/>
                <c:pt idx="0">
                  <c:v>January</c:v>
                </c:pt>
                <c:pt idx="1">
                  <c:v>February</c:v>
                </c:pt>
                <c:pt idx="2">
                  <c:v>March</c:v>
                </c:pt>
                <c:pt idx="3">
                  <c:v>April</c:v>
                </c:pt>
                <c:pt idx="4">
                  <c:v>May</c:v>
                </c:pt>
                <c:pt idx="5">
                  <c:v>June</c:v>
                </c:pt>
                <c:pt idx="6">
                  <c:v>July</c:v>
                </c:pt>
                <c:pt idx="7">
                  <c:v>August</c:v>
                </c:pt>
                <c:pt idx="8">
                  <c:v>September</c:v>
                </c:pt>
                <c:pt idx="9">
                  <c:v>October</c:v>
                </c:pt>
                <c:pt idx="10">
                  <c:v>November</c:v>
                </c:pt>
                <c:pt idx="11">
                  <c:v>December</c:v>
                </c:pt>
              </c:strCache>
            </c:strRef>
          </c:cat>
          <c:val>
            <c:numRef>
              <c:f>Sheet1!$D$2:$D$13</c:f>
              <c:numCache>
                <c:formatCode>General</c:formatCode>
                <c:ptCount val="12"/>
                <c:pt idx="0">
                  <c:v>0</c:v>
                </c:pt>
                <c:pt idx="1">
                  <c:v>7</c:v>
                </c:pt>
                <c:pt idx="2">
                  <c:v>18</c:v>
                </c:pt>
                <c:pt idx="3">
                  <c:v>6</c:v>
                </c:pt>
                <c:pt idx="4">
                  <c:v>12</c:v>
                </c:pt>
                <c:pt idx="5">
                  <c:v>9</c:v>
                </c:pt>
                <c:pt idx="6">
                  <c:v>11</c:v>
                </c:pt>
                <c:pt idx="7">
                  <c:v>20</c:v>
                </c:pt>
                <c:pt idx="8">
                  <c:v>18</c:v>
                </c:pt>
                <c:pt idx="9">
                  <c:v>12</c:v>
                </c:pt>
                <c:pt idx="10">
                  <c:v>9</c:v>
                </c:pt>
                <c:pt idx="11">
                  <c:v>18</c:v>
                </c:pt>
              </c:numCache>
            </c:numRef>
          </c:val>
          <c:extLst>
            <c:ext xmlns:c16="http://schemas.microsoft.com/office/drawing/2014/chart" uri="{C3380CC4-5D6E-409C-BE32-E72D297353CC}">
              <c16:uniqueId val="{00000002-EF27-43D7-B691-A07148288373}"/>
            </c:ext>
          </c:extLst>
        </c:ser>
        <c:ser>
          <c:idx val="3"/>
          <c:order val="3"/>
          <c:tx>
            <c:strRef>
              <c:f>Sheet1!$E$1</c:f>
              <c:strCache>
                <c:ptCount val="1"/>
                <c:pt idx="0">
                  <c:v>Type D</c:v>
                </c:pt>
              </c:strCache>
            </c:strRef>
          </c:tx>
          <c:spPr>
            <a:solidFill>
              <a:schemeClr val="accent1">
                <a:lumMod val="20000"/>
                <a:lumOff val="80000"/>
                <a:alpha val="70000"/>
              </a:schemeClr>
            </a:solidFill>
            <a:ln w="25400">
              <a:noFill/>
            </a:ln>
            <a:effectLst>
              <a:outerShdw blurRad="38100" dist="38100" algn="ctr" rotWithShape="0">
                <a:srgbClr val="000000">
                  <a:alpha val="23000"/>
                </a:srgbClr>
              </a:outerShdw>
            </a:effectLst>
          </c:spPr>
          <c:cat>
            <c:strRef>
              <c:f>Sheet1!$A$2:$A$13</c:f>
              <c:strCache>
                <c:ptCount val="12"/>
                <c:pt idx="0">
                  <c:v>January</c:v>
                </c:pt>
                <c:pt idx="1">
                  <c:v>February</c:v>
                </c:pt>
                <c:pt idx="2">
                  <c:v>March</c:v>
                </c:pt>
                <c:pt idx="3">
                  <c:v>April</c:v>
                </c:pt>
                <c:pt idx="4">
                  <c:v>May</c:v>
                </c:pt>
                <c:pt idx="5">
                  <c:v>June</c:v>
                </c:pt>
                <c:pt idx="6">
                  <c:v>July</c:v>
                </c:pt>
                <c:pt idx="7">
                  <c:v>August</c:v>
                </c:pt>
                <c:pt idx="8">
                  <c:v>September</c:v>
                </c:pt>
                <c:pt idx="9">
                  <c:v>October</c:v>
                </c:pt>
                <c:pt idx="10">
                  <c:v>November</c:v>
                </c:pt>
                <c:pt idx="11">
                  <c:v>December</c:v>
                </c:pt>
              </c:strCache>
            </c:strRef>
          </c:cat>
          <c:val>
            <c:numRef>
              <c:f>Sheet1!$E$2:$E$13</c:f>
              <c:numCache>
                <c:formatCode>General</c:formatCode>
                <c:ptCount val="12"/>
                <c:pt idx="0">
                  <c:v>0</c:v>
                </c:pt>
                <c:pt idx="1">
                  <c:v>2</c:v>
                </c:pt>
                <c:pt idx="2">
                  <c:v>4</c:v>
                </c:pt>
                <c:pt idx="3">
                  <c:v>14</c:v>
                </c:pt>
                <c:pt idx="4">
                  <c:v>3</c:v>
                </c:pt>
                <c:pt idx="5">
                  <c:v>5</c:v>
                </c:pt>
                <c:pt idx="6">
                  <c:v>6</c:v>
                </c:pt>
                <c:pt idx="7">
                  <c:v>24</c:v>
                </c:pt>
                <c:pt idx="8">
                  <c:v>11</c:v>
                </c:pt>
                <c:pt idx="9">
                  <c:v>3</c:v>
                </c:pt>
                <c:pt idx="10">
                  <c:v>5</c:v>
                </c:pt>
                <c:pt idx="11">
                  <c:v>4</c:v>
                </c:pt>
              </c:numCache>
            </c:numRef>
          </c:val>
          <c:extLst>
            <c:ext xmlns:c16="http://schemas.microsoft.com/office/drawing/2014/chart" uri="{C3380CC4-5D6E-409C-BE32-E72D297353CC}">
              <c16:uniqueId val="{00000003-EF27-43D7-B691-A07148288373}"/>
            </c:ext>
          </c:extLst>
        </c:ser>
        <c:dLbls>
          <c:showLegendKey val="0"/>
          <c:showVal val="0"/>
          <c:showCatName val="0"/>
          <c:showSerName val="0"/>
          <c:showPercent val="0"/>
          <c:showBubbleSize val="0"/>
        </c:dLbls>
        <c:axId val="2130296136"/>
        <c:axId val="2130287640"/>
      </c:areaChart>
      <c:catAx>
        <c:axId val="2130296136"/>
        <c:scaling>
          <c:orientation val="minMax"/>
        </c:scaling>
        <c:delete val="1"/>
        <c:axPos val="b"/>
        <c:numFmt formatCode="General" sourceLinked="0"/>
        <c:majorTickMark val="out"/>
        <c:minorTickMark val="none"/>
        <c:tickLblPos val="nextTo"/>
        <c:crossAx val="2130287640"/>
        <c:crosses val="autoZero"/>
        <c:auto val="1"/>
        <c:lblAlgn val="ctr"/>
        <c:lblOffset val="100"/>
        <c:noMultiLvlLbl val="0"/>
      </c:catAx>
      <c:valAx>
        <c:axId val="2130287640"/>
        <c:scaling>
          <c:orientation val="minMax"/>
        </c:scaling>
        <c:delete val="1"/>
        <c:axPos val="l"/>
        <c:numFmt formatCode="General" sourceLinked="1"/>
        <c:majorTickMark val="out"/>
        <c:minorTickMark val="none"/>
        <c:tickLblPos val="nextTo"/>
        <c:crossAx val="2130296136"/>
        <c:crosses val="autoZero"/>
        <c:crossBetween val="midCat"/>
      </c:valAx>
    </c:plotArea>
    <c:plotVisOnly val="1"/>
    <c:dispBlanksAs val="gap"/>
    <c:showDLblsOverMax val="0"/>
  </c:chart>
  <c:spPr>
    <a:effectLst/>
  </c:spPr>
  <c:txPr>
    <a:bodyPr/>
    <a:lstStyle/>
    <a:p>
      <a:pPr>
        <a:defRPr sz="1800"/>
      </a:pPr>
      <a:endParaRPr lang="uk-UA"/>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Tabelle1!$B$1</c:f>
              <c:strCache>
                <c:ptCount val="1"/>
                <c:pt idx="0">
                  <c:v>Datenreihe 1</c:v>
                </c:pt>
              </c:strCache>
            </c:strRef>
          </c:tx>
          <c:spPr>
            <a:solidFill>
              <a:schemeClr val="bg1"/>
            </a:solidFill>
            <a:ln>
              <a:noFill/>
            </a:ln>
            <a:effectLst/>
          </c:spPr>
          <c:invertIfNegative val="0"/>
          <c:cat>
            <c:strRef>
              <c:f>Tabelle1!$A$2:$A$6</c:f>
              <c:strCache>
                <c:ptCount val="5"/>
                <c:pt idx="0">
                  <c:v>Kategorie 1</c:v>
                </c:pt>
                <c:pt idx="1">
                  <c:v>Kategorie 2</c:v>
                </c:pt>
                <c:pt idx="2">
                  <c:v>Kategorie 3</c:v>
                </c:pt>
                <c:pt idx="3">
                  <c:v>Kategorie 4</c:v>
                </c:pt>
                <c:pt idx="4">
                  <c:v>Kategorie 3</c:v>
                </c:pt>
              </c:strCache>
            </c:strRef>
          </c:cat>
          <c:val>
            <c:numRef>
              <c:f>Tabelle1!$B$2:$B$6</c:f>
              <c:numCache>
                <c:formatCode>General</c:formatCode>
                <c:ptCount val="5"/>
                <c:pt idx="0">
                  <c:v>4.3</c:v>
                </c:pt>
                <c:pt idx="1">
                  <c:v>2.5</c:v>
                </c:pt>
                <c:pt idx="2">
                  <c:v>3.5</c:v>
                </c:pt>
                <c:pt idx="3">
                  <c:v>4.5</c:v>
                </c:pt>
                <c:pt idx="4">
                  <c:v>3.5</c:v>
                </c:pt>
              </c:numCache>
            </c:numRef>
          </c:val>
          <c:extLst>
            <c:ext xmlns:c16="http://schemas.microsoft.com/office/drawing/2014/chart" uri="{C3380CC4-5D6E-409C-BE32-E72D297353CC}">
              <c16:uniqueId val="{00000000-8654-421A-B6D0-30BCB7EAE7D7}"/>
            </c:ext>
          </c:extLst>
        </c:ser>
        <c:ser>
          <c:idx val="1"/>
          <c:order val="1"/>
          <c:tx>
            <c:strRef>
              <c:f>Tabelle1!$C$1</c:f>
              <c:strCache>
                <c:ptCount val="1"/>
                <c:pt idx="0">
                  <c:v>Datenreihe 2</c:v>
                </c:pt>
              </c:strCache>
            </c:strRef>
          </c:tx>
          <c:spPr>
            <a:solidFill>
              <a:schemeClr val="bg1">
                <a:alpha val="80000"/>
              </a:schemeClr>
            </a:solidFill>
            <a:ln>
              <a:noFill/>
            </a:ln>
            <a:effectLst/>
          </c:spPr>
          <c:invertIfNegative val="0"/>
          <c:cat>
            <c:strRef>
              <c:f>Tabelle1!$A$2:$A$6</c:f>
              <c:strCache>
                <c:ptCount val="5"/>
                <c:pt idx="0">
                  <c:v>Kategorie 1</c:v>
                </c:pt>
                <c:pt idx="1">
                  <c:v>Kategorie 2</c:v>
                </c:pt>
                <c:pt idx="2">
                  <c:v>Kategorie 3</c:v>
                </c:pt>
                <c:pt idx="3">
                  <c:v>Kategorie 4</c:v>
                </c:pt>
                <c:pt idx="4">
                  <c:v>Kategorie 3</c:v>
                </c:pt>
              </c:strCache>
            </c:strRef>
          </c:cat>
          <c:val>
            <c:numRef>
              <c:f>Tabelle1!$C$2:$C$6</c:f>
              <c:numCache>
                <c:formatCode>General</c:formatCode>
                <c:ptCount val="5"/>
                <c:pt idx="0">
                  <c:v>2.4</c:v>
                </c:pt>
                <c:pt idx="1">
                  <c:v>4.4000000000000004</c:v>
                </c:pt>
                <c:pt idx="2">
                  <c:v>1.8</c:v>
                </c:pt>
                <c:pt idx="3">
                  <c:v>2.8</c:v>
                </c:pt>
                <c:pt idx="4">
                  <c:v>1.8</c:v>
                </c:pt>
              </c:numCache>
            </c:numRef>
          </c:val>
          <c:extLst>
            <c:ext xmlns:c16="http://schemas.microsoft.com/office/drawing/2014/chart" uri="{C3380CC4-5D6E-409C-BE32-E72D297353CC}">
              <c16:uniqueId val="{00000001-8654-421A-B6D0-30BCB7EAE7D7}"/>
            </c:ext>
          </c:extLst>
        </c:ser>
        <c:ser>
          <c:idx val="2"/>
          <c:order val="2"/>
          <c:tx>
            <c:strRef>
              <c:f>Tabelle1!$D$1</c:f>
              <c:strCache>
                <c:ptCount val="1"/>
                <c:pt idx="0">
                  <c:v>Datenreihe 3</c:v>
                </c:pt>
              </c:strCache>
            </c:strRef>
          </c:tx>
          <c:spPr>
            <a:solidFill>
              <a:schemeClr val="bg1">
                <a:alpha val="60000"/>
              </a:schemeClr>
            </a:solidFill>
            <a:ln>
              <a:noFill/>
            </a:ln>
            <a:effectLst/>
          </c:spPr>
          <c:invertIfNegative val="0"/>
          <c:cat>
            <c:strRef>
              <c:f>Tabelle1!$A$2:$A$6</c:f>
              <c:strCache>
                <c:ptCount val="5"/>
                <c:pt idx="0">
                  <c:v>Kategorie 1</c:v>
                </c:pt>
                <c:pt idx="1">
                  <c:v>Kategorie 2</c:v>
                </c:pt>
                <c:pt idx="2">
                  <c:v>Kategorie 3</c:v>
                </c:pt>
                <c:pt idx="3">
                  <c:v>Kategorie 4</c:v>
                </c:pt>
                <c:pt idx="4">
                  <c:v>Kategorie 3</c:v>
                </c:pt>
              </c:strCache>
            </c:strRef>
          </c:cat>
          <c:val>
            <c:numRef>
              <c:f>Tabelle1!$D$2:$D$6</c:f>
              <c:numCache>
                <c:formatCode>General</c:formatCode>
                <c:ptCount val="5"/>
                <c:pt idx="0">
                  <c:v>2</c:v>
                </c:pt>
                <c:pt idx="1">
                  <c:v>2</c:v>
                </c:pt>
                <c:pt idx="2">
                  <c:v>3</c:v>
                </c:pt>
                <c:pt idx="3">
                  <c:v>5</c:v>
                </c:pt>
                <c:pt idx="4">
                  <c:v>3</c:v>
                </c:pt>
              </c:numCache>
            </c:numRef>
          </c:val>
          <c:extLst>
            <c:ext xmlns:c16="http://schemas.microsoft.com/office/drawing/2014/chart" uri="{C3380CC4-5D6E-409C-BE32-E72D297353CC}">
              <c16:uniqueId val="{00000002-8654-421A-B6D0-30BCB7EAE7D7}"/>
            </c:ext>
          </c:extLst>
        </c:ser>
        <c:dLbls>
          <c:showLegendKey val="0"/>
          <c:showVal val="0"/>
          <c:showCatName val="0"/>
          <c:showSerName val="0"/>
          <c:showPercent val="0"/>
          <c:showBubbleSize val="0"/>
        </c:dLbls>
        <c:gapWidth val="150"/>
        <c:overlap val="100"/>
        <c:axId val="669464144"/>
        <c:axId val="669462832"/>
      </c:barChart>
      <c:catAx>
        <c:axId val="669464144"/>
        <c:scaling>
          <c:orientation val="minMax"/>
        </c:scaling>
        <c:delete val="1"/>
        <c:axPos val="l"/>
        <c:numFmt formatCode="General" sourceLinked="1"/>
        <c:majorTickMark val="none"/>
        <c:minorTickMark val="none"/>
        <c:tickLblPos val="nextTo"/>
        <c:crossAx val="669462832"/>
        <c:crosses val="autoZero"/>
        <c:auto val="1"/>
        <c:lblAlgn val="ctr"/>
        <c:lblOffset val="100"/>
        <c:noMultiLvlLbl val="0"/>
      </c:catAx>
      <c:valAx>
        <c:axId val="669462832"/>
        <c:scaling>
          <c:orientation val="minMax"/>
        </c:scaling>
        <c:delete val="1"/>
        <c:axPos val="b"/>
        <c:numFmt formatCode="General" sourceLinked="1"/>
        <c:majorTickMark val="none"/>
        <c:minorTickMark val="none"/>
        <c:tickLblPos val="nextTo"/>
        <c:crossAx val="66946414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uk-UA"/>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BE46C69-C8F1-492E-9316-9AB7C6225AF4}" type="datetimeFigureOut">
              <a:rPr lang="de-DE" smtClean="0"/>
              <a:t>29.04.2021</a:t>
            </a:fld>
            <a:endParaRPr lang="de-DE"/>
          </a:p>
        </p:txBody>
      </p:sp>
      <p:sp>
        <p:nvSpPr>
          <p:cNvPr id="4" name="Fußzeilenplatzhalt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B5E19FD-0356-4E38-81BF-CC2CC5DB7AD8}" type="slidenum">
              <a:rPr lang="de-DE" smtClean="0"/>
              <a:t>‹#›</a:t>
            </a:fld>
            <a:endParaRPr lang="de-DE"/>
          </a:p>
        </p:txBody>
      </p:sp>
    </p:spTree>
    <p:extLst>
      <p:ext uri="{BB962C8B-B14F-4D97-AF65-F5344CB8AC3E}">
        <p14:creationId xmlns:p14="http://schemas.microsoft.com/office/powerpoint/2010/main" val="16109093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A48B922-56C9-46FC-9595-9C2DEF7C3E2B}" type="datetimeFigureOut">
              <a:rPr lang="de-DE" smtClean="0"/>
              <a:t>29.04.2021</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8D1544D-F39A-4F55-BC21-9BE909A9BACC}" type="slidenum">
              <a:rPr lang="de-DE" smtClean="0"/>
              <a:t>‹#›</a:t>
            </a:fld>
            <a:endParaRPr lang="de-DE"/>
          </a:p>
        </p:txBody>
      </p:sp>
    </p:spTree>
    <p:extLst>
      <p:ext uri="{BB962C8B-B14F-4D97-AF65-F5344CB8AC3E}">
        <p14:creationId xmlns:p14="http://schemas.microsoft.com/office/powerpoint/2010/main" val="839223166"/>
      </p:ext>
    </p:extLst>
  </p:cSld>
  <p:clrMap bg1="lt1" tx1="dk1" bg2="lt2" tx2="dk2" accent1="accent1" accent2="accent2" accent3="accent3" accent4="accent4" accent5="accent5" accent6="accent6" hlink="hlink" folHlink="folHlink"/>
  <p:notesStyle>
    <a:lvl1pPr marL="0" algn="l" defTabSz="1828068" rtl="0" eaLnBrk="1" latinLnBrk="0" hangingPunct="1">
      <a:defRPr sz="2400" kern="1200">
        <a:solidFill>
          <a:schemeClr val="tx1"/>
        </a:solidFill>
        <a:latin typeface="+mn-lt"/>
        <a:ea typeface="+mn-ea"/>
        <a:cs typeface="+mn-cs"/>
      </a:defRPr>
    </a:lvl1pPr>
    <a:lvl2pPr marL="914035" algn="l" defTabSz="1828068" rtl="0" eaLnBrk="1" latinLnBrk="0" hangingPunct="1">
      <a:defRPr sz="2400" kern="1200">
        <a:solidFill>
          <a:schemeClr val="tx1"/>
        </a:solidFill>
        <a:latin typeface="+mn-lt"/>
        <a:ea typeface="+mn-ea"/>
        <a:cs typeface="+mn-cs"/>
      </a:defRPr>
    </a:lvl2pPr>
    <a:lvl3pPr marL="1828068" algn="l" defTabSz="1828068" rtl="0" eaLnBrk="1" latinLnBrk="0" hangingPunct="1">
      <a:defRPr sz="2400" kern="1200">
        <a:solidFill>
          <a:schemeClr val="tx1"/>
        </a:solidFill>
        <a:latin typeface="+mn-lt"/>
        <a:ea typeface="+mn-ea"/>
        <a:cs typeface="+mn-cs"/>
      </a:defRPr>
    </a:lvl3pPr>
    <a:lvl4pPr marL="2742103" algn="l" defTabSz="1828068" rtl="0" eaLnBrk="1" latinLnBrk="0" hangingPunct="1">
      <a:defRPr sz="2400" kern="1200">
        <a:solidFill>
          <a:schemeClr val="tx1"/>
        </a:solidFill>
        <a:latin typeface="+mn-lt"/>
        <a:ea typeface="+mn-ea"/>
        <a:cs typeface="+mn-cs"/>
      </a:defRPr>
    </a:lvl4pPr>
    <a:lvl5pPr marL="3656137" algn="l" defTabSz="1828068" rtl="0" eaLnBrk="1" latinLnBrk="0" hangingPunct="1">
      <a:defRPr sz="2400" kern="1200">
        <a:solidFill>
          <a:schemeClr val="tx1"/>
        </a:solidFill>
        <a:latin typeface="+mn-lt"/>
        <a:ea typeface="+mn-ea"/>
        <a:cs typeface="+mn-cs"/>
      </a:defRPr>
    </a:lvl5pPr>
    <a:lvl6pPr marL="4570172" algn="l" defTabSz="1828068" rtl="0" eaLnBrk="1" latinLnBrk="0" hangingPunct="1">
      <a:defRPr sz="2400" kern="1200">
        <a:solidFill>
          <a:schemeClr val="tx1"/>
        </a:solidFill>
        <a:latin typeface="+mn-lt"/>
        <a:ea typeface="+mn-ea"/>
        <a:cs typeface="+mn-cs"/>
      </a:defRPr>
    </a:lvl6pPr>
    <a:lvl7pPr marL="5484207" algn="l" defTabSz="1828068" rtl="0" eaLnBrk="1" latinLnBrk="0" hangingPunct="1">
      <a:defRPr sz="2400" kern="1200">
        <a:solidFill>
          <a:schemeClr val="tx1"/>
        </a:solidFill>
        <a:latin typeface="+mn-lt"/>
        <a:ea typeface="+mn-ea"/>
        <a:cs typeface="+mn-cs"/>
      </a:defRPr>
    </a:lvl7pPr>
    <a:lvl8pPr marL="6398240" algn="l" defTabSz="1828068" rtl="0" eaLnBrk="1" latinLnBrk="0" hangingPunct="1">
      <a:defRPr sz="2400" kern="1200">
        <a:solidFill>
          <a:schemeClr val="tx1"/>
        </a:solidFill>
        <a:latin typeface="+mn-lt"/>
        <a:ea typeface="+mn-ea"/>
        <a:cs typeface="+mn-cs"/>
      </a:defRPr>
    </a:lvl8pPr>
    <a:lvl9pPr marL="7312275" algn="l" defTabSz="1828068" rtl="0" eaLnBrk="1" latinLnBrk="0" hangingPunct="1">
      <a:defRPr sz="2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3</a:t>
            </a:fld>
            <a:endParaRPr lang="de-DE"/>
          </a:p>
        </p:txBody>
      </p:sp>
    </p:spTree>
    <p:extLst>
      <p:ext uri="{BB962C8B-B14F-4D97-AF65-F5344CB8AC3E}">
        <p14:creationId xmlns:p14="http://schemas.microsoft.com/office/powerpoint/2010/main" val="41166976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12</a:t>
            </a:fld>
            <a:endParaRPr lang="de-DE"/>
          </a:p>
        </p:txBody>
      </p:sp>
    </p:spTree>
    <p:extLst>
      <p:ext uri="{BB962C8B-B14F-4D97-AF65-F5344CB8AC3E}">
        <p14:creationId xmlns:p14="http://schemas.microsoft.com/office/powerpoint/2010/main" val="989257023"/>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102</a:t>
            </a:fld>
            <a:endParaRPr lang="de-DE"/>
          </a:p>
        </p:txBody>
      </p:sp>
    </p:spTree>
    <p:extLst>
      <p:ext uri="{BB962C8B-B14F-4D97-AF65-F5344CB8AC3E}">
        <p14:creationId xmlns:p14="http://schemas.microsoft.com/office/powerpoint/2010/main" val="4003170800"/>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103</a:t>
            </a:fld>
            <a:endParaRPr lang="de-DE"/>
          </a:p>
        </p:txBody>
      </p:sp>
    </p:spTree>
    <p:extLst>
      <p:ext uri="{BB962C8B-B14F-4D97-AF65-F5344CB8AC3E}">
        <p14:creationId xmlns:p14="http://schemas.microsoft.com/office/powerpoint/2010/main" val="1065400077"/>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104</a:t>
            </a:fld>
            <a:endParaRPr lang="de-DE"/>
          </a:p>
        </p:txBody>
      </p:sp>
    </p:spTree>
    <p:extLst>
      <p:ext uri="{BB962C8B-B14F-4D97-AF65-F5344CB8AC3E}">
        <p14:creationId xmlns:p14="http://schemas.microsoft.com/office/powerpoint/2010/main" val="3696099588"/>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105</a:t>
            </a:fld>
            <a:endParaRPr lang="de-DE"/>
          </a:p>
        </p:txBody>
      </p:sp>
    </p:spTree>
    <p:extLst>
      <p:ext uri="{BB962C8B-B14F-4D97-AF65-F5344CB8AC3E}">
        <p14:creationId xmlns:p14="http://schemas.microsoft.com/office/powerpoint/2010/main" val="1351097969"/>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106</a:t>
            </a:fld>
            <a:endParaRPr lang="de-DE"/>
          </a:p>
        </p:txBody>
      </p:sp>
    </p:spTree>
    <p:extLst>
      <p:ext uri="{BB962C8B-B14F-4D97-AF65-F5344CB8AC3E}">
        <p14:creationId xmlns:p14="http://schemas.microsoft.com/office/powerpoint/2010/main" val="3147242741"/>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107</a:t>
            </a:fld>
            <a:endParaRPr lang="de-DE"/>
          </a:p>
        </p:txBody>
      </p:sp>
    </p:spTree>
    <p:extLst>
      <p:ext uri="{BB962C8B-B14F-4D97-AF65-F5344CB8AC3E}">
        <p14:creationId xmlns:p14="http://schemas.microsoft.com/office/powerpoint/2010/main" val="2558456861"/>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108</a:t>
            </a:fld>
            <a:endParaRPr lang="de-DE"/>
          </a:p>
        </p:txBody>
      </p:sp>
    </p:spTree>
    <p:extLst>
      <p:ext uri="{BB962C8B-B14F-4D97-AF65-F5344CB8AC3E}">
        <p14:creationId xmlns:p14="http://schemas.microsoft.com/office/powerpoint/2010/main" val="862801436"/>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109</a:t>
            </a:fld>
            <a:endParaRPr lang="de-DE"/>
          </a:p>
        </p:txBody>
      </p:sp>
    </p:spTree>
    <p:extLst>
      <p:ext uri="{BB962C8B-B14F-4D97-AF65-F5344CB8AC3E}">
        <p14:creationId xmlns:p14="http://schemas.microsoft.com/office/powerpoint/2010/main" val="1190194203"/>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110</a:t>
            </a:fld>
            <a:endParaRPr lang="de-DE"/>
          </a:p>
        </p:txBody>
      </p:sp>
    </p:spTree>
    <p:extLst>
      <p:ext uri="{BB962C8B-B14F-4D97-AF65-F5344CB8AC3E}">
        <p14:creationId xmlns:p14="http://schemas.microsoft.com/office/powerpoint/2010/main" val="1171673530"/>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111</a:t>
            </a:fld>
            <a:endParaRPr lang="de-DE"/>
          </a:p>
        </p:txBody>
      </p:sp>
    </p:spTree>
    <p:extLst>
      <p:ext uri="{BB962C8B-B14F-4D97-AF65-F5344CB8AC3E}">
        <p14:creationId xmlns:p14="http://schemas.microsoft.com/office/powerpoint/2010/main" val="38416616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13</a:t>
            </a:fld>
            <a:endParaRPr lang="de-DE"/>
          </a:p>
        </p:txBody>
      </p:sp>
    </p:spTree>
    <p:extLst>
      <p:ext uri="{BB962C8B-B14F-4D97-AF65-F5344CB8AC3E}">
        <p14:creationId xmlns:p14="http://schemas.microsoft.com/office/powerpoint/2010/main" val="1249656425"/>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112</a:t>
            </a:fld>
            <a:endParaRPr lang="de-DE"/>
          </a:p>
        </p:txBody>
      </p:sp>
    </p:spTree>
    <p:extLst>
      <p:ext uri="{BB962C8B-B14F-4D97-AF65-F5344CB8AC3E}">
        <p14:creationId xmlns:p14="http://schemas.microsoft.com/office/powerpoint/2010/main" val="3010976065"/>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113</a:t>
            </a:fld>
            <a:endParaRPr lang="de-DE"/>
          </a:p>
        </p:txBody>
      </p:sp>
    </p:spTree>
    <p:extLst>
      <p:ext uri="{BB962C8B-B14F-4D97-AF65-F5344CB8AC3E}">
        <p14:creationId xmlns:p14="http://schemas.microsoft.com/office/powerpoint/2010/main" val="1188752985"/>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114</a:t>
            </a:fld>
            <a:endParaRPr lang="de-DE"/>
          </a:p>
        </p:txBody>
      </p:sp>
    </p:spTree>
    <p:extLst>
      <p:ext uri="{BB962C8B-B14F-4D97-AF65-F5344CB8AC3E}">
        <p14:creationId xmlns:p14="http://schemas.microsoft.com/office/powerpoint/2010/main" val="513034953"/>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115</a:t>
            </a:fld>
            <a:endParaRPr lang="de-DE"/>
          </a:p>
        </p:txBody>
      </p:sp>
    </p:spTree>
    <p:extLst>
      <p:ext uri="{BB962C8B-B14F-4D97-AF65-F5344CB8AC3E}">
        <p14:creationId xmlns:p14="http://schemas.microsoft.com/office/powerpoint/2010/main" val="3605139026"/>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116</a:t>
            </a:fld>
            <a:endParaRPr lang="de-DE"/>
          </a:p>
        </p:txBody>
      </p:sp>
    </p:spTree>
    <p:extLst>
      <p:ext uri="{BB962C8B-B14F-4D97-AF65-F5344CB8AC3E}">
        <p14:creationId xmlns:p14="http://schemas.microsoft.com/office/powerpoint/2010/main" val="3599051259"/>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117</a:t>
            </a:fld>
            <a:endParaRPr lang="de-DE"/>
          </a:p>
        </p:txBody>
      </p:sp>
    </p:spTree>
    <p:extLst>
      <p:ext uri="{BB962C8B-B14F-4D97-AF65-F5344CB8AC3E}">
        <p14:creationId xmlns:p14="http://schemas.microsoft.com/office/powerpoint/2010/main" val="3908500774"/>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118</a:t>
            </a:fld>
            <a:endParaRPr lang="de-DE"/>
          </a:p>
        </p:txBody>
      </p:sp>
    </p:spTree>
    <p:extLst>
      <p:ext uri="{BB962C8B-B14F-4D97-AF65-F5344CB8AC3E}">
        <p14:creationId xmlns:p14="http://schemas.microsoft.com/office/powerpoint/2010/main" val="1550815758"/>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119</a:t>
            </a:fld>
            <a:endParaRPr lang="de-DE"/>
          </a:p>
        </p:txBody>
      </p:sp>
    </p:spTree>
    <p:extLst>
      <p:ext uri="{BB962C8B-B14F-4D97-AF65-F5344CB8AC3E}">
        <p14:creationId xmlns:p14="http://schemas.microsoft.com/office/powerpoint/2010/main" val="2239059938"/>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120</a:t>
            </a:fld>
            <a:endParaRPr lang="de-DE"/>
          </a:p>
        </p:txBody>
      </p:sp>
    </p:spTree>
    <p:extLst>
      <p:ext uri="{BB962C8B-B14F-4D97-AF65-F5344CB8AC3E}">
        <p14:creationId xmlns:p14="http://schemas.microsoft.com/office/powerpoint/2010/main" val="3078768006"/>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121</a:t>
            </a:fld>
            <a:endParaRPr lang="de-DE"/>
          </a:p>
        </p:txBody>
      </p:sp>
    </p:spTree>
    <p:extLst>
      <p:ext uri="{BB962C8B-B14F-4D97-AF65-F5344CB8AC3E}">
        <p14:creationId xmlns:p14="http://schemas.microsoft.com/office/powerpoint/2010/main" val="7641228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14</a:t>
            </a:fld>
            <a:endParaRPr lang="de-DE"/>
          </a:p>
        </p:txBody>
      </p:sp>
    </p:spTree>
    <p:extLst>
      <p:ext uri="{BB962C8B-B14F-4D97-AF65-F5344CB8AC3E}">
        <p14:creationId xmlns:p14="http://schemas.microsoft.com/office/powerpoint/2010/main" val="2867798556"/>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122</a:t>
            </a:fld>
            <a:endParaRPr lang="de-DE"/>
          </a:p>
        </p:txBody>
      </p:sp>
    </p:spTree>
    <p:extLst>
      <p:ext uri="{BB962C8B-B14F-4D97-AF65-F5344CB8AC3E}">
        <p14:creationId xmlns:p14="http://schemas.microsoft.com/office/powerpoint/2010/main" val="3239347269"/>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123</a:t>
            </a:fld>
            <a:endParaRPr lang="de-DE"/>
          </a:p>
        </p:txBody>
      </p:sp>
    </p:spTree>
    <p:extLst>
      <p:ext uri="{BB962C8B-B14F-4D97-AF65-F5344CB8AC3E}">
        <p14:creationId xmlns:p14="http://schemas.microsoft.com/office/powerpoint/2010/main" val="481396144"/>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124</a:t>
            </a:fld>
            <a:endParaRPr lang="de-DE"/>
          </a:p>
        </p:txBody>
      </p:sp>
    </p:spTree>
    <p:extLst>
      <p:ext uri="{BB962C8B-B14F-4D97-AF65-F5344CB8AC3E}">
        <p14:creationId xmlns:p14="http://schemas.microsoft.com/office/powerpoint/2010/main" val="3421480787"/>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125</a:t>
            </a:fld>
            <a:endParaRPr lang="de-DE"/>
          </a:p>
        </p:txBody>
      </p:sp>
    </p:spTree>
    <p:extLst>
      <p:ext uri="{BB962C8B-B14F-4D97-AF65-F5344CB8AC3E}">
        <p14:creationId xmlns:p14="http://schemas.microsoft.com/office/powerpoint/2010/main" val="4237410870"/>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126</a:t>
            </a:fld>
            <a:endParaRPr lang="de-DE"/>
          </a:p>
        </p:txBody>
      </p:sp>
    </p:spTree>
    <p:extLst>
      <p:ext uri="{BB962C8B-B14F-4D97-AF65-F5344CB8AC3E}">
        <p14:creationId xmlns:p14="http://schemas.microsoft.com/office/powerpoint/2010/main" val="2248114073"/>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127</a:t>
            </a:fld>
            <a:endParaRPr lang="de-DE"/>
          </a:p>
        </p:txBody>
      </p:sp>
    </p:spTree>
    <p:extLst>
      <p:ext uri="{BB962C8B-B14F-4D97-AF65-F5344CB8AC3E}">
        <p14:creationId xmlns:p14="http://schemas.microsoft.com/office/powerpoint/2010/main" val="1635841292"/>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128</a:t>
            </a:fld>
            <a:endParaRPr lang="de-DE"/>
          </a:p>
        </p:txBody>
      </p:sp>
    </p:spTree>
    <p:extLst>
      <p:ext uri="{BB962C8B-B14F-4D97-AF65-F5344CB8AC3E}">
        <p14:creationId xmlns:p14="http://schemas.microsoft.com/office/powerpoint/2010/main" val="2415162730"/>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129</a:t>
            </a:fld>
            <a:endParaRPr lang="de-DE"/>
          </a:p>
        </p:txBody>
      </p:sp>
    </p:spTree>
    <p:extLst>
      <p:ext uri="{BB962C8B-B14F-4D97-AF65-F5344CB8AC3E}">
        <p14:creationId xmlns:p14="http://schemas.microsoft.com/office/powerpoint/2010/main" val="3172371989"/>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130</a:t>
            </a:fld>
            <a:endParaRPr lang="de-DE"/>
          </a:p>
        </p:txBody>
      </p:sp>
    </p:spTree>
    <p:extLst>
      <p:ext uri="{BB962C8B-B14F-4D97-AF65-F5344CB8AC3E}">
        <p14:creationId xmlns:p14="http://schemas.microsoft.com/office/powerpoint/2010/main" val="31112605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15</a:t>
            </a:fld>
            <a:endParaRPr lang="de-DE"/>
          </a:p>
        </p:txBody>
      </p:sp>
    </p:spTree>
    <p:extLst>
      <p:ext uri="{BB962C8B-B14F-4D97-AF65-F5344CB8AC3E}">
        <p14:creationId xmlns:p14="http://schemas.microsoft.com/office/powerpoint/2010/main" val="41229576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16</a:t>
            </a:fld>
            <a:endParaRPr lang="de-DE"/>
          </a:p>
        </p:txBody>
      </p:sp>
    </p:spTree>
    <p:extLst>
      <p:ext uri="{BB962C8B-B14F-4D97-AF65-F5344CB8AC3E}">
        <p14:creationId xmlns:p14="http://schemas.microsoft.com/office/powerpoint/2010/main" val="34692979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17</a:t>
            </a:fld>
            <a:endParaRPr lang="de-DE"/>
          </a:p>
        </p:txBody>
      </p:sp>
    </p:spTree>
    <p:extLst>
      <p:ext uri="{BB962C8B-B14F-4D97-AF65-F5344CB8AC3E}">
        <p14:creationId xmlns:p14="http://schemas.microsoft.com/office/powerpoint/2010/main" val="33269084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18</a:t>
            </a:fld>
            <a:endParaRPr lang="de-DE"/>
          </a:p>
        </p:txBody>
      </p:sp>
    </p:spTree>
    <p:extLst>
      <p:ext uri="{BB962C8B-B14F-4D97-AF65-F5344CB8AC3E}">
        <p14:creationId xmlns:p14="http://schemas.microsoft.com/office/powerpoint/2010/main" val="17732345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19</a:t>
            </a:fld>
            <a:endParaRPr lang="de-DE"/>
          </a:p>
        </p:txBody>
      </p:sp>
    </p:spTree>
    <p:extLst>
      <p:ext uri="{BB962C8B-B14F-4D97-AF65-F5344CB8AC3E}">
        <p14:creationId xmlns:p14="http://schemas.microsoft.com/office/powerpoint/2010/main" val="294109912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20</a:t>
            </a:fld>
            <a:endParaRPr lang="de-DE"/>
          </a:p>
        </p:txBody>
      </p:sp>
    </p:spTree>
    <p:extLst>
      <p:ext uri="{BB962C8B-B14F-4D97-AF65-F5344CB8AC3E}">
        <p14:creationId xmlns:p14="http://schemas.microsoft.com/office/powerpoint/2010/main" val="39884998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21</a:t>
            </a:fld>
            <a:endParaRPr lang="de-DE"/>
          </a:p>
        </p:txBody>
      </p:sp>
    </p:spTree>
    <p:extLst>
      <p:ext uri="{BB962C8B-B14F-4D97-AF65-F5344CB8AC3E}">
        <p14:creationId xmlns:p14="http://schemas.microsoft.com/office/powerpoint/2010/main" val="13939150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4</a:t>
            </a:fld>
            <a:endParaRPr lang="de-DE"/>
          </a:p>
        </p:txBody>
      </p:sp>
    </p:spTree>
    <p:extLst>
      <p:ext uri="{BB962C8B-B14F-4D97-AF65-F5344CB8AC3E}">
        <p14:creationId xmlns:p14="http://schemas.microsoft.com/office/powerpoint/2010/main" val="319288758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22</a:t>
            </a:fld>
            <a:endParaRPr lang="de-DE"/>
          </a:p>
        </p:txBody>
      </p:sp>
    </p:spTree>
    <p:extLst>
      <p:ext uri="{BB962C8B-B14F-4D97-AF65-F5344CB8AC3E}">
        <p14:creationId xmlns:p14="http://schemas.microsoft.com/office/powerpoint/2010/main" val="155288521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23</a:t>
            </a:fld>
            <a:endParaRPr lang="de-DE"/>
          </a:p>
        </p:txBody>
      </p:sp>
    </p:spTree>
    <p:extLst>
      <p:ext uri="{BB962C8B-B14F-4D97-AF65-F5344CB8AC3E}">
        <p14:creationId xmlns:p14="http://schemas.microsoft.com/office/powerpoint/2010/main" val="20435783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24</a:t>
            </a:fld>
            <a:endParaRPr lang="de-DE"/>
          </a:p>
        </p:txBody>
      </p:sp>
    </p:spTree>
    <p:extLst>
      <p:ext uri="{BB962C8B-B14F-4D97-AF65-F5344CB8AC3E}">
        <p14:creationId xmlns:p14="http://schemas.microsoft.com/office/powerpoint/2010/main" val="283993152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25</a:t>
            </a:fld>
            <a:endParaRPr lang="de-DE"/>
          </a:p>
        </p:txBody>
      </p:sp>
    </p:spTree>
    <p:extLst>
      <p:ext uri="{BB962C8B-B14F-4D97-AF65-F5344CB8AC3E}">
        <p14:creationId xmlns:p14="http://schemas.microsoft.com/office/powerpoint/2010/main" val="424832664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26</a:t>
            </a:fld>
            <a:endParaRPr lang="de-DE"/>
          </a:p>
        </p:txBody>
      </p:sp>
    </p:spTree>
    <p:extLst>
      <p:ext uri="{BB962C8B-B14F-4D97-AF65-F5344CB8AC3E}">
        <p14:creationId xmlns:p14="http://schemas.microsoft.com/office/powerpoint/2010/main" val="272989538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27</a:t>
            </a:fld>
            <a:endParaRPr lang="de-DE"/>
          </a:p>
        </p:txBody>
      </p:sp>
    </p:spTree>
    <p:extLst>
      <p:ext uri="{BB962C8B-B14F-4D97-AF65-F5344CB8AC3E}">
        <p14:creationId xmlns:p14="http://schemas.microsoft.com/office/powerpoint/2010/main" val="245711829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28</a:t>
            </a:fld>
            <a:endParaRPr lang="de-DE"/>
          </a:p>
        </p:txBody>
      </p:sp>
    </p:spTree>
    <p:extLst>
      <p:ext uri="{BB962C8B-B14F-4D97-AF65-F5344CB8AC3E}">
        <p14:creationId xmlns:p14="http://schemas.microsoft.com/office/powerpoint/2010/main" val="401007028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29</a:t>
            </a:fld>
            <a:endParaRPr lang="de-DE"/>
          </a:p>
        </p:txBody>
      </p:sp>
    </p:spTree>
    <p:extLst>
      <p:ext uri="{BB962C8B-B14F-4D97-AF65-F5344CB8AC3E}">
        <p14:creationId xmlns:p14="http://schemas.microsoft.com/office/powerpoint/2010/main" val="353784992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30</a:t>
            </a:fld>
            <a:endParaRPr lang="de-DE"/>
          </a:p>
        </p:txBody>
      </p:sp>
    </p:spTree>
    <p:extLst>
      <p:ext uri="{BB962C8B-B14F-4D97-AF65-F5344CB8AC3E}">
        <p14:creationId xmlns:p14="http://schemas.microsoft.com/office/powerpoint/2010/main" val="309213248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31</a:t>
            </a:fld>
            <a:endParaRPr lang="de-DE"/>
          </a:p>
        </p:txBody>
      </p:sp>
    </p:spTree>
    <p:extLst>
      <p:ext uri="{BB962C8B-B14F-4D97-AF65-F5344CB8AC3E}">
        <p14:creationId xmlns:p14="http://schemas.microsoft.com/office/powerpoint/2010/main" val="22634720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5</a:t>
            </a:fld>
            <a:endParaRPr lang="de-DE"/>
          </a:p>
        </p:txBody>
      </p:sp>
    </p:spTree>
    <p:extLst>
      <p:ext uri="{BB962C8B-B14F-4D97-AF65-F5344CB8AC3E}">
        <p14:creationId xmlns:p14="http://schemas.microsoft.com/office/powerpoint/2010/main" val="395353092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32</a:t>
            </a:fld>
            <a:endParaRPr lang="de-DE"/>
          </a:p>
        </p:txBody>
      </p:sp>
    </p:spTree>
    <p:extLst>
      <p:ext uri="{BB962C8B-B14F-4D97-AF65-F5344CB8AC3E}">
        <p14:creationId xmlns:p14="http://schemas.microsoft.com/office/powerpoint/2010/main" val="196125133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33</a:t>
            </a:fld>
            <a:endParaRPr lang="de-DE"/>
          </a:p>
        </p:txBody>
      </p:sp>
    </p:spTree>
    <p:extLst>
      <p:ext uri="{BB962C8B-B14F-4D97-AF65-F5344CB8AC3E}">
        <p14:creationId xmlns:p14="http://schemas.microsoft.com/office/powerpoint/2010/main" val="215822795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34</a:t>
            </a:fld>
            <a:endParaRPr lang="de-DE"/>
          </a:p>
        </p:txBody>
      </p:sp>
    </p:spTree>
    <p:extLst>
      <p:ext uri="{BB962C8B-B14F-4D97-AF65-F5344CB8AC3E}">
        <p14:creationId xmlns:p14="http://schemas.microsoft.com/office/powerpoint/2010/main" val="235491898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35</a:t>
            </a:fld>
            <a:endParaRPr lang="de-DE"/>
          </a:p>
        </p:txBody>
      </p:sp>
    </p:spTree>
    <p:extLst>
      <p:ext uri="{BB962C8B-B14F-4D97-AF65-F5344CB8AC3E}">
        <p14:creationId xmlns:p14="http://schemas.microsoft.com/office/powerpoint/2010/main" val="12136101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36</a:t>
            </a:fld>
            <a:endParaRPr lang="de-DE"/>
          </a:p>
        </p:txBody>
      </p:sp>
    </p:spTree>
    <p:extLst>
      <p:ext uri="{BB962C8B-B14F-4D97-AF65-F5344CB8AC3E}">
        <p14:creationId xmlns:p14="http://schemas.microsoft.com/office/powerpoint/2010/main" val="137851513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37</a:t>
            </a:fld>
            <a:endParaRPr lang="de-DE"/>
          </a:p>
        </p:txBody>
      </p:sp>
    </p:spTree>
    <p:extLst>
      <p:ext uri="{BB962C8B-B14F-4D97-AF65-F5344CB8AC3E}">
        <p14:creationId xmlns:p14="http://schemas.microsoft.com/office/powerpoint/2010/main" val="11741322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38</a:t>
            </a:fld>
            <a:endParaRPr lang="de-DE"/>
          </a:p>
        </p:txBody>
      </p:sp>
    </p:spTree>
    <p:extLst>
      <p:ext uri="{BB962C8B-B14F-4D97-AF65-F5344CB8AC3E}">
        <p14:creationId xmlns:p14="http://schemas.microsoft.com/office/powerpoint/2010/main" val="169187724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39</a:t>
            </a:fld>
            <a:endParaRPr lang="de-DE"/>
          </a:p>
        </p:txBody>
      </p:sp>
    </p:spTree>
    <p:extLst>
      <p:ext uri="{BB962C8B-B14F-4D97-AF65-F5344CB8AC3E}">
        <p14:creationId xmlns:p14="http://schemas.microsoft.com/office/powerpoint/2010/main" val="256893676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40</a:t>
            </a:fld>
            <a:endParaRPr lang="de-DE"/>
          </a:p>
        </p:txBody>
      </p:sp>
    </p:spTree>
    <p:extLst>
      <p:ext uri="{BB962C8B-B14F-4D97-AF65-F5344CB8AC3E}">
        <p14:creationId xmlns:p14="http://schemas.microsoft.com/office/powerpoint/2010/main" val="82751553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41</a:t>
            </a:fld>
            <a:endParaRPr lang="de-DE"/>
          </a:p>
        </p:txBody>
      </p:sp>
    </p:spTree>
    <p:extLst>
      <p:ext uri="{BB962C8B-B14F-4D97-AF65-F5344CB8AC3E}">
        <p14:creationId xmlns:p14="http://schemas.microsoft.com/office/powerpoint/2010/main" val="36275311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6</a:t>
            </a:fld>
            <a:endParaRPr lang="de-DE"/>
          </a:p>
        </p:txBody>
      </p:sp>
    </p:spTree>
    <p:extLst>
      <p:ext uri="{BB962C8B-B14F-4D97-AF65-F5344CB8AC3E}">
        <p14:creationId xmlns:p14="http://schemas.microsoft.com/office/powerpoint/2010/main" val="55417902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42</a:t>
            </a:fld>
            <a:endParaRPr lang="de-DE"/>
          </a:p>
        </p:txBody>
      </p:sp>
    </p:spTree>
    <p:extLst>
      <p:ext uri="{BB962C8B-B14F-4D97-AF65-F5344CB8AC3E}">
        <p14:creationId xmlns:p14="http://schemas.microsoft.com/office/powerpoint/2010/main" val="332431539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43</a:t>
            </a:fld>
            <a:endParaRPr lang="de-DE"/>
          </a:p>
        </p:txBody>
      </p:sp>
    </p:spTree>
    <p:extLst>
      <p:ext uri="{BB962C8B-B14F-4D97-AF65-F5344CB8AC3E}">
        <p14:creationId xmlns:p14="http://schemas.microsoft.com/office/powerpoint/2010/main" val="77612312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44</a:t>
            </a:fld>
            <a:endParaRPr lang="de-DE"/>
          </a:p>
        </p:txBody>
      </p:sp>
    </p:spTree>
    <p:extLst>
      <p:ext uri="{BB962C8B-B14F-4D97-AF65-F5344CB8AC3E}">
        <p14:creationId xmlns:p14="http://schemas.microsoft.com/office/powerpoint/2010/main" val="219877810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45</a:t>
            </a:fld>
            <a:endParaRPr lang="de-DE"/>
          </a:p>
        </p:txBody>
      </p:sp>
    </p:spTree>
    <p:extLst>
      <p:ext uri="{BB962C8B-B14F-4D97-AF65-F5344CB8AC3E}">
        <p14:creationId xmlns:p14="http://schemas.microsoft.com/office/powerpoint/2010/main" val="166700758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46</a:t>
            </a:fld>
            <a:endParaRPr lang="de-DE"/>
          </a:p>
        </p:txBody>
      </p:sp>
    </p:spTree>
    <p:extLst>
      <p:ext uri="{BB962C8B-B14F-4D97-AF65-F5344CB8AC3E}">
        <p14:creationId xmlns:p14="http://schemas.microsoft.com/office/powerpoint/2010/main" val="324626868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47</a:t>
            </a:fld>
            <a:endParaRPr lang="de-DE"/>
          </a:p>
        </p:txBody>
      </p:sp>
    </p:spTree>
    <p:extLst>
      <p:ext uri="{BB962C8B-B14F-4D97-AF65-F5344CB8AC3E}">
        <p14:creationId xmlns:p14="http://schemas.microsoft.com/office/powerpoint/2010/main" val="154236508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48</a:t>
            </a:fld>
            <a:endParaRPr lang="de-DE"/>
          </a:p>
        </p:txBody>
      </p:sp>
    </p:spTree>
    <p:extLst>
      <p:ext uri="{BB962C8B-B14F-4D97-AF65-F5344CB8AC3E}">
        <p14:creationId xmlns:p14="http://schemas.microsoft.com/office/powerpoint/2010/main" val="14319311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49</a:t>
            </a:fld>
            <a:endParaRPr lang="de-DE"/>
          </a:p>
        </p:txBody>
      </p:sp>
    </p:spTree>
    <p:extLst>
      <p:ext uri="{BB962C8B-B14F-4D97-AF65-F5344CB8AC3E}">
        <p14:creationId xmlns:p14="http://schemas.microsoft.com/office/powerpoint/2010/main" val="316959090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50</a:t>
            </a:fld>
            <a:endParaRPr lang="de-DE"/>
          </a:p>
        </p:txBody>
      </p:sp>
    </p:spTree>
    <p:extLst>
      <p:ext uri="{BB962C8B-B14F-4D97-AF65-F5344CB8AC3E}">
        <p14:creationId xmlns:p14="http://schemas.microsoft.com/office/powerpoint/2010/main" val="205191221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51</a:t>
            </a:fld>
            <a:endParaRPr lang="de-DE"/>
          </a:p>
        </p:txBody>
      </p:sp>
    </p:spTree>
    <p:extLst>
      <p:ext uri="{BB962C8B-B14F-4D97-AF65-F5344CB8AC3E}">
        <p14:creationId xmlns:p14="http://schemas.microsoft.com/office/powerpoint/2010/main" val="4768299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7</a:t>
            </a:fld>
            <a:endParaRPr lang="de-DE"/>
          </a:p>
        </p:txBody>
      </p:sp>
    </p:spTree>
    <p:extLst>
      <p:ext uri="{BB962C8B-B14F-4D97-AF65-F5344CB8AC3E}">
        <p14:creationId xmlns:p14="http://schemas.microsoft.com/office/powerpoint/2010/main" val="363001351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52</a:t>
            </a:fld>
            <a:endParaRPr lang="de-DE"/>
          </a:p>
        </p:txBody>
      </p:sp>
    </p:spTree>
    <p:extLst>
      <p:ext uri="{BB962C8B-B14F-4D97-AF65-F5344CB8AC3E}">
        <p14:creationId xmlns:p14="http://schemas.microsoft.com/office/powerpoint/2010/main" val="302611322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53</a:t>
            </a:fld>
            <a:endParaRPr lang="de-DE"/>
          </a:p>
        </p:txBody>
      </p:sp>
    </p:spTree>
    <p:extLst>
      <p:ext uri="{BB962C8B-B14F-4D97-AF65-F5344CB8AC3E}">
        <p14:creationId xmlns:p14="http://schemas.microsoft.com/office/powerpoint/2010/main" val="175085281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54</a:t>
            </a:fld>
            <a:endParaRPr lang="de-DE"/>
          </a:p>
        </p:txBody>
      </p:sp>
    </p:spTree>
    <p:extLst>
      <p:ext uri="{BB962C8B-B14F-4D97-AF65-F5344CB8AC3E}">
        <p14:creationId xmlns:p14="http://schemas.microsoft.com/office/powerpoint/2010/main" val="243369241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55</a:t>
            </a:fld>
            <a:endParaRPr lang="de-DE"/>
          </a:p>
        </p:txBody>
      </p:sp>
    </p:spTree>
    <p:extLst>
      <p:ext uri="{BB962C8B-B14F-4D97-AF65-F5344CB8AC3E}">
        <p14:creationId xmlns:p14="http://schemas.microsoft.com/office/powerpoint/2010/main" val="119517369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56</a:t>
            </a:fld>
            <a:endParaRPr lang="de-DE"/>
          </a:p>
        </p:txBody>
      </p:sp>
    </p:spTree>
    <p:extLst>
      <p:ext uri="{BB962C8B-B14F-4D97-AF65-F5344CB8AC3E}">
        <p14:creationId xmlns:p14="http://schemas.microsoft.com/office/powerpoint/2010/main" val="288419805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57</a:t>
            </a:fld>
            <a:endParaRPr lang="de-DE"/>
          </a:p>
        </p:txBody>
      </p:sp>
    </p:spTree>
    <p:extLst>
      <p:ext uri="{BB962C8B-B14F-4D97-AF65-F5344CB8AC3E}">
        <p14:creationId xmlns:p14="http://schemas.microsoft.com/office/powerpoint/2010/main" val="86288784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58</a:t>
            </a:fld>
            <a:endParaRPr lang="de-DE"/>
          </a:p>
        </p:txBody>
      </p:sp>
    </p:spTree>
    <p:extLst>
      <p:ext uri="{BB962C8B-B14F-4D97-AF65-F5344CB8AC3E}">
        <p14:creationId xmlns:p14="http://schemas.microsoft.com/office/powerpoint/2010/main" val="88529809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59</a:t>
            </a:fld>
            <a:endParaRPr lang="de-DE"/>
          </a:p>
        </p:txBody>
      </p:sp>
    </p:spTree>
    <p:extLst>
      <p:ext uri="{BB962C8B-B14F-4D97-AF65-F5344CB8AC3E}">
        <p14:creationId xmlns:p14="http://schemas.microsoft.com/office/powerpoint/2010/main" val="285742400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60</a:t>
            </a:fld>
            <a:endParaRPr lang="de-DE"/>
          </a:p>
        </p:txBody>
      </p:sp>
    </p:spTree>
    <p:extLst>
      <p:ext uri="{BB962C8B-B14F-4D97-AF65-F5344CB8AC3E}">
        <p14:creationId xmlns:p14="http://schemas.microsoft.com/office/powerpoint/2010/main" val="202339978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61</a:t>
            </a:fld>
            <a:endParaRPr lang="de-DE"/>
          </a:p>
        </p:txBody>
      </p:sp>
    </p:spTree>
    <p:extLst>
      <p:ext uri="{BB962C8B-B14F-4D97-AF65-F5344CB8AC3E}">
        <p14:creationId xmlns:p14="http://schemas.microsoft.com/office/powerpoint/2010/main" val="33129638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8</a:t>
            </a:fld>
            <a:endParaRPr lang="de-DE"/>
          </a:p>
        </p:txBody>
      </p:sp>
    </p:spTree>
    <p:extLst>
      <p:ext uri="{BB962C8B-B14F-4D97-AF65-F5344CB8AC3E}">
        <p14:creationId xmlns:p14="http://schemas.microsoft.com/office/powerpoint/2010/main" val="112437010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62</a:t>
            </a:fld>
            <a:endParaRPr lang="de-DE"/>
          </a:p>
        </p:txBody>
      </p:sp>
    </p:spTree>
    <p:extLst>
      <p:ext uri="{BB962C8B-B14F-4D97-AF65-F5344CB8AC3E}">
        <p14:creationId xmlns:p14="http://schemas.microsoft.com/office/powerpoint/2010/main" val="38336597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63</a:t>
            </a:fld>
            <a:endParaRPr lang="de-DE"/>
          </a:p>
        </p:txBody>
      </p:sp>
    </p:spTree>
    <p:extLst>
      <p:ext uri="{BB962C8B-B14F-4D97-AF65-F5344CB8AC3E}">
        <p14:creationId xmlns:p14="http://schemas.microsoft.com/office/powerpoint/2010/main" val="202962754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64</a:t>
            </a:fld>
            <a:endParaRPr lang="de-DE"/>
          </a:p>
        </p:txBody>
      </p:sp>
    </p:spTree>
    <p:extLst>
      <p:ext uri="{BB962C8B-B14F-4D97-AF65-F5344CB8AC3E}">
        <p14:creationId xmlns:p14="http://schemas.microsoft.com/office/powerpoint/2010/main" val="299098867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65</a:t>
            </a:fld>
            <a:endParaRPr lang="de-DE"/>
          </a:p>
        </p:txBody>
      </p:sp>
    </p:spTree>
    <p:extLst>
      <p:ext uri="{BB962C8B-B14F-4D97-AF65-F5344CB8AC3E}">
        <p14:creationId xmlns:p14="http://schemas.microsoft.com/office/powerpoint/2010/main" val="408525078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66</a:t>
            </a:fld>
            <a:endParaRPr lang="de-DE"/>
          </a:p>
        </p:txBody>
      </p:sp>
    </p:spTree>
    <p:extLst>
      <p:ext uri="{BB962C8B-B14F-4D97-AF65-F5344CB8AC3E}">
        <p14:creationId xmlns:p14="http://schemas.microsoft.com/office/powerpoint/2010/main" val="332455658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67</a:t>
            </a:fld>
            <a:endParaRPr lang="de-DE"/>
          </a:p>
        </p:txBody>
      </p:sp>
    </p:spTree>
    <p:extLst>
      <p:ext uri="{BB962C8B-B14F-4D97-AF65-F5344CB8AC3E}">
        <p14:creationId xmlns:p14="http://schemas.microsoft.com/office/powerpoint/2010/main" val="43248802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68</a:t>
            </a:fld>
            <a:endParaRPr lang="de-DE"/>
          </a:p>
        </p:txBody>
      </p:sp>
    </p:spTree>
    <p:extLst>
      <p:ext uri="{BB962C8B-B14F-4D97-AF65-F5344CB8AC3E}">
        <p14:creationId xmlns:p14="http://schemas.microsoft.com/office/powerpoint/2010/main" val="420332033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69</a:t>
            </a:fld>
            <a:endParaRPr lang="de-DE"/>
          </a:p>
        </p:txBody>
      </p:sp>
    </p:spTree>
    <p:extLst>
      <p:ext uri="{BB962C8B-B14F-4D97-AF65-F5344CB8AC3E}">
        <p14:creationId xmlns:p14="http://schemas.microsoft.com/office/powerpoint/2010/main" val="2805761639"/>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70</a:t>
            </a:fld>
            <a:endParaRPr lang="de-DE"/>
          </a:p>
        </p:txBody>
      </p:sp>
    </p:spTree>
    <p:extLst>
      <p:ext uri="{BB962C8B-B14F-4D97-AF65-F5344CB8AC3E}">
        <p14:creationId xmlns:p14="http://schemas.microsoft.com/office/powerpoint/2010/main" val="268998480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71</a:t>
            </a:fld>
            <a:endParaRPr lang="de-DE"/>
          </a:p>
        </p:txBody>
      </p:sp>
    </p:spTree>
    <p:extLst>
      <p:ext uri="{BB962C8B-B14F-4D97-AF65-F5344CB8AC3E}">
        <p14:creationId xmlns:p14="http://schemas.microsoft.com/office/powerpoint/2010/main" val="7095974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9</a:t>
            </a:fld>
            <a:endParaRPr lang="de-DE"/>
          </a:p>
        </p:txBody>
      </p:sp>
    </p:spTree>
    <p:extLst>
      <p:ext uri="{BB962C8B-B14F-4D97-AF65-F5344CB8AC3E}">
        <p14:creationId xmlns:p14="http://schemas.microsoft.com/office/powerpoint/2010/main" val="341999169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72</a:t>
            </a:fld>
            <a:endParaRPr lang="de-DE"/>
          </a:p>
        </p:txBody>
      </p:sp>
    </p:spTree>
    <p:extLst>
      <p:ext uri="{BB962C8B-B14F-4D97-AF65-F5344CB8AC3E}">
        <p14:creationId xmlns:p14="http://schemas.microsoft.com/office/powerpoint/2010/main" val="168116266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73</a:t>
            </a:fld>
            <a:endParaRPr lang="de-DE"/>
          </a:p>
        </p:txBody>
      </p:sp>
    </p:spTree>
    <p:extLst>
      <p:ext uri="{BB962C8B-B14F-4D97-AF65-F5344CB8AC3E}">
        <p14:creationId xmlns:p14="http://schemas.microsoft.com/office/powerpoint/2010/main" val="1594795039"/>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74</a:t>
            </a:fld>
            <a:endParaRPr lang="de-DE"/>
          </a:p>
        </p:txBody>
      </p:sp>
    </p:spTree>
    <p:extLst>
      <p:ext uri="{BB962C8B-B14F-4D97-AF65-F5344CB8AC3E}">
        <p14:creationId xmlns:p14="http://schemas.microsoft.com/office/powerpoint/2010/main" val="260822602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75</a:t>
            </a:fld>
            <a:endParaRPr lang="de-DE"/>
          </a:p>
        </p:txBody>
      </p:sp>
    </p:spTree>
    <p:extLst>
      <p:ext uri="{BB962C8B-B14F-4D97-AF65-F5344CB8AC3E}">
        <p14:creationId xmlns:p14="http://schemas.microsoft.com/office/powerpoint/2010/main" val="2869988250"/>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76</a:t>
            </a:fld>
            <a:endParaRPr lang="de-DE"/>
          </a:p>
        </p:txBody>
      </p:sp>
    </p:spTree>
    <p:extLst>
      <p:ext uri="{BB962C8B-B14F-4D97-AF65-F5344CB8AC3E}">
        <p14:creationId xmlns:p14="http://schemas.microsoft.com/office/powerpoint/2010/main" val="610800855"/>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77</a:t>
            </a:fld>
            <a:endParaRPr lang="de-DE"/>
          </a:p>
        </p:txBody>
      </p:sp>
    </p:spTree>
    <p:extLst>
      <p:ext uri="{BB962C8B-B14F-4D97-AF65-F5344CB8AC3E}">
        <p14:creationId xmlns:p14="http://schemas.microsoft.com/office/powerpoint/2010/main" val="3257479368"/>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78</a:t>
            </a:fld>
            <a:endParaRPr lang="de-DE"/>
          </a:p>
        </p:txBody>
      </p:sp>
    </p:spTree>
    <p:extLst>
      <p:ext uri="{BB962C8B-B14F-4D97-AF65-F5344CB8AC3E}">
        <p14:creationId xmlns:p14="http://schemas.microsoft.com/office/powerpoint/2010/main" val="134987215"/>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79</a:t>
            </a:fld>
            <a:endParaRPr lang="de-DE"/>
          </a:p>
        </p:txBody>
      </p:sp>
    </p:spTree>
    <p:extLst>
      <p:ext uri="{BB962C8B-B14F-4D97-AF65-F5344CB8AC3E}">
        <p14:creationId xmlns:p14="http://schemas.microsoft.com/office/powerpoint/2010/main" val="2683592304"/>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80</a:t>
            </a:fld>
            <a:endParaRPr lang="de-DE"/>
          </a:p>
        </p:txBody>
      </p:sp>
    </p:spTree>
    <p:extLst>
      <p:ext uri="{BB962C8B-B14F-4D97-AF65-F5344CB8AC3E}">
        <p14:creationId xmlns:p14="http://schemas.microsoft.com/office/powerpoint/2010/main" val="1777956039"/>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81</a:t>
            </a:fld>
            <a:endParaRPr lang="de-DE"/>
          </a:p>
        </p:txBody>
      </p:sp>
    </p:spTree>
    <p:extLst>
      <p:ext uri="{BB962C8B-B14F-4D97-AF65-F5344CB8AC3E}">
        <p14:creationId xmlns:p14="http://schemas.microsoft.com/office/powerpoint/2010/main" val="5198618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10</a:t>
            </a:fld>
            <a:endParaRPr lang="de-DE"/>
          </a:p>
        </p:txBody>
      </p:sp>
    </p:spTree>
    <p:extLst>
      <p:ext uri="{BB962C8B-B14F-4D97-AF65-F5344CB8AC3E}">
        <p14:creationId xmlns:p14="http://schemas.microsoft.com/office/powerpoint/2010/main" val="2629547458"/>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82</a:t>
            </a:fld>
            <a:endParaRPr lang="de-DE"/>
          </a:p>
        </p:txBody>
      </p:sp>
    </p:spTree>
    <p:extLst>
      <p:ext uri="{BB962C8B-B14F-4D97-AF65-F5344CB8AC3E}">
        <p14:creationId xmlns:p14="http://schemas.microsoft.com/office/powerpoint/2010/main" val="2544625812"/>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83</a:t>
            </a:fld>
            <a:endParaRPr lang="de-DE"/>
          </a:p>
        </p:txBody>
      </p:sp>
    </p:spTree>
    <p:extLst>
      <p:ext uri="{BB962C8B-B14F-4D97-AF65-F5344CB8AC3E}">
        <p14:creationId xmlns:p14="http://schemas.microsoft.com/office/powerpoint/2010/main" val="3877219468"/>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84</a:t>
            </a:fld>
            <a:endParaRPr lang="de-DE"/>
          </a:p>
        </p:txBody>
      </p:sp>
    </p:spTree>
    <p:extLst>
      <p:ext uri="{BB962C8B-B14F-4D97-AF65-F5344CB8AC3E}">
        <p14:creationId xmlns:p14="http://schemas.microsoft.com/office/powerpoint/2010/main" val="3123436978"/>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85</a:t>
            </a:fld>
            <a:endParaRPr lang="de-DE"/>
          </a:p>
        </p:txBody>
      </p:sp>
    </p:spTree>
    <p:extLst>
      <p:ext uri="{BB962C8B-B14F-4D97-AF65-F5344CB8AC3E}">
        <p14:creationId xmlns:p14="http://schemas.microsoft.com/office/powerpoint/2010/main" val="3169851578"/>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86</a:t>
            </a:fld>
            <a:endParaRPr lang="de-DE"/>
          </a:p>
        </p:txBody>
      </p:sp>
    </p:spTree>
    <p:extLst>
      <p:ext uri="{BB962C8B-B14F-4D97-AF65-F5344CB8AC3E}">
        <p14:creationId xmlns:p14="http://schemas.microsoft.com/office/powerpoint/2010/main" val="1095954175"/>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87</a:t>
            </a:fld>
            <a:endParaRPr lang="de-DE"/>
          </a:p>
        </p:txBody>
      </p:sp>
    </p:spTree>
    <p:extLst>
      <p:ext uri="{BB962C8B-B14F-4D97-AF65-F5344CB8AC3E}">
        <p14:creationId xmlns:p14="http://schemas.microsoft.com/office/powerpoint/2010/main" val="2868669998"/>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88</a:t>
            </a:fld>
            <a:endParaRPr lang="de-DE"/>
          </a:p>
        </p:txBody>
      </p:sp>
    </p:spTree>
    <p:extLst>
      <p:ext uri="{BB962C8B-B14F-4D97-AF65-F5344CB8AC3E}">
        <p14:creationId xmlns:p14="http://schemas.microsoft.com/office/powerpoint/2010/main" val="538669739"/>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89</a:t>
            </a:fld>
            <a:endParaRPr lang="de-DE"/>
          </a:p>
        </p:txBody>
      </p:sp>
    </p:spTree>
    <p:extLst>
      <p:ext uri="{BB962C8B-B14F-4D97-AF65-F5344CB8AC3E}">
        <p14:creationId xmlns:p14="http://schemas.microsoft.com/office/powerpoint/2010/main" val="346880782"/>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90</a:t>
            </a:fld>
            <a:endParaRPr lang="de-DE"/>
          </a:p>
        </p:txBody>
      </p:sp>
    </p:spTree>
    <p:extLst>
      <p:ext uri="{BB962C8B-B14F-4D97-AF65-F5344CB8AC3E}">
        <p14:creationId xmlns:p14="http://schemas.microsoft.com/office/powerpoint/2010/main" val="2120213657"/>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91</a:t>
            </a:fld>
            <a:endParaRPr lang="de-DE"/>
          </a:p>
        </p:txBody>
      </p:sp>
    </p:spTree>
    <p:extLst>
      <p:ext uri="{BB962C8B-B14F-4D97-AF65-F5344CB8AC3E}">
        <p14:creationId xmlns:p14="http://schemas.microsoft.com/office/powerpoint/2010/main" val="3709922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11</a:t>
            </a:fld>
            <a:endParaRPr lang="de-DE"/>
          </a:p>
        </p:txBody>
      </p:sp>
    </p:spTree>
    <p:extLst>
      <p:ext uri="{BB962C8B-B14F-4D97-AF65-F5344CB8AC3E}">
        <p14:creationId xmlns:p14="http://schemas.microsoft.com/office/powerpoint/2010/main" val="2016611071"/>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92</a:t>
            </a:fld>
            <a:endParaRPr lang="de-DE"/>
          </a:p>
        </p:txBody>
      </p:sp>
    </p:spTree>
    <p:extLst>
      <p:ext uri="{BB962C8B-B14F-4D97-AF65-F5344CB8AC3E}">
        <p14:creationId xmlns:p14="http://schemas.microsoft.com/office/powerpoint/2010/main" val="127545720"/>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93</a:t>
            </a:fld>
            <a:endParaRPr lang="de-DE"/>
          </a:p>
        </p:txBody>
      </p:sp>
    </p:spTree>
    <p:extLst>
      <p:ext uri="{BB962C8B-B14F-4D97-AF65-F5344CB8AC3E}">
        <p14:creationId xmlns:p14="http://schemas.microsoft.com/office/powerpoint/2010/main" val="3555118581"/>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94</a:t>
            </a:fld>
            <a:endParaRPr lang="de-DE"/>
          </a:p>
        </p:txBody>
      </p:sp>
    </p:spTree>
    <p:extLst>
      <p:ext uri="{BB962C8B-B14F-4D97-AF65-F5344CB8AC3E}">
        <p14:creationId xmlns:p14="http://schemas.microsoft.com/office/powerpoint/2010/main" val="1685104366"/>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95</a:t>
            </a:fld>
            <a:endParaRPr lang="de-DE"/>
          </a:p>
        </p:txBody>
      </p:sp>
    </p:spTree>
    <p:extLst>
      <p:ext uri="{BB962C8B-B14F-4D97-AF65-F5344CB8AC3E}">
        <p14:creationId xmlns:p14="http://schemas.microsoft.com/office/powerpoint/2010/main" val="4205896366"/>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96</a:t>
            </a:fld>
            <a:endParaRPr lang="de-DE"/>
          </a:p>
        </p:txBody>
      </p:sp>
    </p:spTree>
    <p:extLst>
      <p:ext uri="{BB962C8B-B14F-4D97-AF65-F5344CB8AC3E}">
        <p14:creationId xmlns:p14="http://schemas.microsoft.com/office/powerpoint/2010/main" val="1406966045"/>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97</a:t>
            </a:fld>
            <a:endParaRPr lang="de-DE"/>
          </a:p>
        </p:txBody>
      </p:sp>
    </p:spTree>
    <p:extLst>
      <p:ext uri="{BB962C8B-B14F-4D97-AF65-F5344CB8AC3E}">
        <p14:creationId xmlns:p14="http://schemas.microsoft.com/office/powerpoint/2010/main" val="2605699798"/>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98</a:t>
            </a:fld>
            <a:endParaRPr lang="de-DE"/>
          </a:p>
        </p:txBody>
      </p:sp>
    </p:spTree>
    <p:extLst>
      <p:ext uri="{BB962C8B-B14F-4D97-AF65-F5344CB8AC3E}">
        <p14:creationId xmlns:p14="http://schemas.microsoft.com/office/powerpoint/2010/main" val="635740380"/>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99</a:t>
            </a:fld>
            <a:endParaRPr lang="de-DE"/>
          </a:p>
        </p:txBody>
      </p:sp>
    </p:spTree>
    <p:extLst>
      <p:ext uri="{BB962C8B-B14F-4D97-AF65-F5344CB8AC3E}">
        <p14:creationId xmlns:p14="http://schemas.microsoft.com/office/powerpoint/2010/main" val="2223689415"/>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100</a:t>
            </a:fld>
            <a:endParaRPr lang="de-DE"/>
          </a:p>
        </p:txBody>
      </p:sp>
    </p:spTree>
    <p:extLst>
      <p:ext uri="{BB962C8B-B14F-4D97-AF65-F5344CB8AC3E}">
        <p14:creationId xmlns:p14="http://schemas.microsoft.com/office/powerpoint/2010/main" val="3341050349"/>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7388" y="1143000"/>
            <a:ext cx="5483225"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8D1544D-F39A-4F55-BC21-9BE909A9BACC}" type="slidenum">
              <a:rPr lang="de-DE" smtClean="0"/>
              <a:t>101</a:t>
            </a:fld>
            <a:endParaRPr lang="de-DE"/>
          </a:p>
        </p:txBody>
      </p:sp>
    </p:spTree>
    <p:extLst>
      <p:ext uri="{BB962C8B-B14F-4D97-AF65-F5344CB8AC3E}">
        <p14:creationId xmlns:p14="http://schemas.microsoft.com/office/powerpoint/2010/main" val="380442654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rechts">
    <p:bg>
      <p:bgPr>
        <a:solidFill>
          <a:schemeClr val="bg1"/>
        </a:solidFill>
        <a:effectLst/>
      </p:bgPr>
    </p:bg>
    <p:spTree>
      <p:nvGrpSpPr>
        <p:cNvPr id="1" name=""/>
        <p:cNvGrpSpPr/>
        <p:nvPr/>
      </p:nvGrpSpPr>
      <p:grpSpPr>
        <a:xfrm>
          <a:off x="0" y="0"/>
          <a:ext cx="0" cy="0"/>
          <a:chOff x="0" y="0"/>
          <a:chExt cx="0" cy="0"/>
        </a:xfrm>
      </p:grpSpPr>
      <p:sp>
        <p:nvSpPr>
          <p:cNvPr id="12" name="Textfeld 53">
            <a:extLst>
              <a:ext uri="{FF2B5EF4-FFF2-40B4-BE49-F238E27FC236}">
                <a16:creationId xmlns:a16="http://schemas.microsoft.com/office/drawing/2014/main" id="{9546EA99-8A53-4AC8-88BA-A6EA82BE7821}"/>
              </a:ext>
            </a:extLst>
          </p:cNvPr>
          <p:cNvSpPr txBox="1"/>
          <p:nvPr userDrawn="1"/>
        </p:nvSpPr>
        <p:spPr>
          <a:xfrm>
            <a:off x="15925197" y="12825994"/>
            <a:ext cx="7696231" cy="369332"/>
          </a:xfrm>
          <a:prstGeom prst="rect">
            <a:avLst/>
          </a:prstGeom>
          <a:noFill/>
        </p:spPr>
        <p:txBody>
          <a:bodyPr wrap="square" rtlCol="0">
            <a:spAutoFit/>
          </a:bodyPr>
          <a:lstStyle/>
          <a:p>
            <a:pPr algn="r"/>
            <a:r>
              <a:rPr lang="de-DE" dirty="0">
                <a:solidFill>
                  <a:schemeClr val="tx1">
                    <a:lumMod val="75000"/>
                    <a:lumOff val="25000"/>
                  </a:schemeClr>
                </a:solidFill>
                <a:latin typeface="Helvetica" panose="020B0500000000000000" pitchFamily="34" charset="0"/>
              </a:rPr>
              <a:t>Datum   |   </a:t>
            </a:r>
            <a:r>
              <a:rPr lang="de-DE" b="1" dirty="0">
                <a:solidFill>
                  <a:schemeClr val="accent1"/>
                </a:solidFill>
                <a:latin typeface="Helvetica" panose="020B0500000000000000" pitchFamily="34" charset="0"/>
              </a:rPr>
              <a:t>April 2023</a:t>
            </a:r>
          </a:p>
        </p:txBody>
      </p:sp>
      <p:sp>
        <p:nvSpPr>
          <p:cNvPr id="38" name="Textfeld 27">
            <a:extLst>
              <a:ext uri="{FF2B5EF4-FFF2-40B4-BE49-F238E27FC236}">
                <a16:creationId xmlns:a16="http://schemas.microsoft.com/office/drawing/2014/main" id="{7CBB5D4B-13C7-4FE1-ABCE-682A8803E0B9}"/>
              </a:ext>
            </a:extLst>
          </p:cNvPr>
          <p:cNvSpPr txBox="1"/>
          <p:nvPr userDrawn="1"/>
        </p:nvSpPr>
        <p:spPr>
          <a:xfrm>
            <a:off x="11505655" y="680601"/>
            <a:ext cx="10934436" cy="707886"/>
          </a:xfrm>
          <a:prstGeom prst="rect">
            <a:avLst/>
          </a:prstGeom>
          <a:noFill/>
        </p:spPr>
        <p:txBody>
          <a:bodyPr wrap="square" rtlCol="0">
            <a:spAutoFit/>
          </a:bodyPr>
          <a:lstStyle/>
          <a:p>
            <a:pPr algn="r"/>
            <a:r>
              <a:rPr lang="de-DE" sz="4000" dirty="0">
                <a:solidFill>
                  <a:schemeClr val="accent1"/>
                </a:solidFill>
                <a:latin typeface="Century Gothic" panose="020B0502020202020204" pitchFamily="34" charset="0"/>
              </a:rPr>
              <a:t>Start your Business</a:t>
            </a:r>
          </a:p>
        </p:txBody>
      </p:sp>
      <p:grpSp>
        <p:nvGrpSpPr>
          <p:cNvPr id="39" name="Gruppieren 1">
            <a:extLst>
              <a:ext uri="{FF2B5EF4-FFF2-40B4-BE49-F238E27FC236}">
                <a16:creationId xmlns:a16="http://schemas.microsoft.com/office/drawing/2014/main" id="{B55FEF52-197B-4B7A-9EAF-5F3E6C137F1C}"/>
              </a:ext>
            </a:extLst>
          </p:cNvPr>
          <p:cNvGrpSpPr/>
          <p:nvPr userDrawn="1"/>
        </p:nvGrpSpPr>
        <p:grpSpPr>
          <a:xfrm>
            <a:off x="22653910" y="1005047"/>
            <a:ext cx="1060755" cy="132065"/>
            <a:chOff x="10335088" y="852647"/>
            <a:chExt cx="1060755" cy="132065"/>
          </a:xfrm>
        </p:grpSpPr>
        <p:sp>
          <p:nvSpPr>
            <p:cNvPr id="40" name="Ellipse 42">
              <a:extLst>
                <a:ext uri="{FF2B5EF4-FFF2-40B4-BE49-F238E27FC236}">
                  <a16:creationId xmlns:a16="http://schemas.microsoft.com/office/drawing/2014/main" id="{BD440470-1386-4D31-82B3-2A090107DB34}"/>
                </a:ext>
              </a:extLst>
            </p:cNvPr>
            <p:cNvSpPr/>
            <p:nvPr/>
          </p:nvSpPr>
          <p:spPr>
            <a:xfrm>
              <a:off x="10335088" y="852647"/>
              <a:ext cx="132065" cy="13206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a:p>
          </p:txBody>
        </p:sp>
        <p:sp>
          <p:nvSpPr>
            <p:cNvPr id="41" name="Ellipse 43">
              <a:extLst>
                <a:ext uri="{FF2B5EF4-FFF2-40B4-BE49-F238E27FC236}">
                  <a16:creationId xmlns:a16="http://schemas.microsoft.com/office/drawing/2014/main" id="{D7EE1EAB-B504-4048-846C-003475348C19}"/>
                </a:ext>
              </a:extLst>
            </p:cNvPr>
            <p:cNvSpPr/>
            <p:nvPr/>
          </p:nvSpPr>
          <p:spPr>
            <a:xfrm>
              <a:off x="10520826" y="852647"/>
              <a:ext cx="132065" cy="132065"/>
            </a:xfrm>
            <a:prstGeom prst="ellipse">
              <a:avLst/>
            </a:prstGeom>
            <a:solidFill>
              <a:schemeClr val="tx1">
                <a:lumMod val="75000"/>
                <a:lumOff val="2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a:p>
          </p:txBody>
        </p:sp>
        <p:sp>
          <p:nvSpPr>
            <p:cNvPr id="42" name="Ellipse 44">
              <a:extLst>
                <a:ext uri="{FF2B5EF4-FFF2-40B4-BE49-F238E27FC236}">
                  <a16:creationId xmlns:a16="http://schemas.microsoft.com/office/drawing/2014/main" id="{06725090-5D17-4F56-A60A-D25F25308FC8}"/>
                </a:ext>
              </a:extLst>
            </p:cNvPr>
            <p:cNvSpPr/>
            <p:nvPr/>
          </p:nvSpPr>
          <p:spPr>
            <a:xfrm>
              <a:off x="10706564" y="852647"/>
              <a:ext cx="132065" cy="132065"/>
            </a:xfrm>
            <a:prstGeom prst="ellipse">
              <a:avLst/>
            </a:prstGeom>
            <a:solidFill>
              <a:schemeClr val="tx1">
                <a:lumMod val="75000"/>
                <a:lumOff val="2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a:p>
          </p:txBody>
        </p:sp>
        <p:sp>
          <p:nvSpPr>
            <p:cNvPr id="43" name="Ellipse 45">
              <a:extLst>
                <a:ext uri="{FF2B5EF4-FFF2-40B4-BE49-F238E27FC236}">
                  <a16:creationId xmlns:a16="http://schemas.microsoft.com/office/drawing/2014/main" id="{072EAB4A-6A67-44CA-8DD5-E88969F5AAE6}"/>
                </a:ext>
              </a:extLst>
            </p:cNvPr>
            <p:cNvSpPr/>
            <p:nvPr/>
          </p:nvSpPr>
          <p:spPr>
            <a:xfrm>
              <a:off x="10892302" y="852647"/>
              <a:ext cx="132065" cy="132065"/>
            </a:xfrm>
            <a:prstGeom prst="ellipse">
              <a:avLst/>
            </a:prstGeom>
            <a:solidFill>
              <a:schemeClr val="tx1">
                <a:lumMod val="75000"/>
                <a:lumOff val="2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a:p>
          </p:txBody>
        </p:sp>
        <p:sp>
          <p:nvSpPr>
            <p:cNvPr id="44" name="Ellipse 46">
              <a:extLst>
                <a:ext uri="{FF2B5EF4-FFF2-40B4-BE49-F238E27FC236}">
                  <a16:creationId xmlns:a16="http://schemas.microsoft.com/office/drawing/2014/main" id="{646EC0CA-9BC9-4261-BBB2-6F6540D355F9}"/>
                </a:ext>
              </a:extLst>
            </p:cNvPr>
            <p:cNvSpPr/>
            <p:nvPr/>
          </p:nvSpPr>
          <p:spPr>
            <a:xfrm>
              <a:off x="11078040" y="852647"/>
              <a:ext cx="132065" cy="132065"/>
            </a:xfrm>
            <a:prstGeom prst="ellipse">
              <a:avLst/>
            </a:prstGeom>
            <a:solidFill>
              <a:schemeClr val="tx1">
                <a:lumMod val="75000"/>
                <a:lumOff val="2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a:p>
          </p:txBody>
        </p:sp>
        <p:sp>
          <p:nvSpPr>
            <p:cNvPr id="45" name="Ellipse 47">
              <a:extLst>
                <a:ext uri="{FF2B5EF4-FFF2-40B4-BE49-F238E27FC236}">
                  <a16:creationId xmlns:a16="http://schemas.microsoft.com/office/drawing/2014/main" id="{5A2D81C3-8F8C-4AE8-8D75-92C371D4A5AC}"/>
                </a:ext>
              </a:extLst>
            </p:cNvPr>
            <p:cNvSpPr/>
            <p:nvPr/>
          </p:nvSpPr>
          <p:spPr>
            <a:xfrm>
              <a:off x="11263778" y="852647"/>
              <a:ext cx="132065" cy="132065"/>
            </a:xfrm>
            <a:prstGeom prst="ellipse">
              <a:avLst/>
            </a:prstGeom>
            <a:solidFill>
              <a:schemeClr val="tx1">
                <a:lumMod val="75000"/>
                <a:lumOff val="2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a:p>
          </p:txBody>
        </p:sp>
      </p:grpSp>
      <p:sp>
        <p:nvSpPr>
          <p:cNvPr id="17" name="Rectangle 16">
            <a:extLst>
              <a:ext uri="{FF2B5EF4-FFF2-40B4-BE49-F238E27FC236}">
                <a16:creationId xmlns:a16="http://schemas.microsoft.com/office/drawing/2014/main" id="{7A031303-5762-4A9B-ABCE-382D3D5141F4}"/>
              </a:ext>
            </a:extLst>
          </p:cNvPr>
          <p:cNvSpPr/>
          <p:nvPr userDrawn="1"/>
        </p:nvSpPr>
        <p:spPr>
          <a:xfrm>
            <a:off x="1" y="0"/>
            <a:ext cx="9629732" cy="13716000"/>
          </a:xfrm>
          <a:prstGeom prst="rect">
            <a:avLst/>
          </a:prstGeom>
          <a:solidFill>
            <a:schemeClr val="accent5">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pic>
        <p:nvPicPr>
          <p:cNvPr id="18" name="Graphic 17">
            <a:extLst>
              <a:ext uri="{FF2B5EF4-FFF2-40B4-BE49-F238E27FC236}">
                <a16:creationId xmlns:a16="http://schemas.microsoft.com/office/drawing/2014/main" id="{E5558785-8B03-4439-A7D3-4986D0C10A6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481469" y="4565954"/>
            <a:ext cx="4584092" cy="4584092"/>
          </a:xfrm>
          <a:prstGeom prst="rect">
            <a:avLst/>
          </a:prstGeom>
        </p:spPr>
      </p:pic>
    </p:spTree>
    <p:extLst>
      <p:ext uri="{BB962C8B-B14F-4D97-AF65-F5344CB8AC3E}">
        <p14:creationId xmlns:p14="http://schemas.microsoft.com/office/powerpoint/2010/main" val="36289131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er">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67826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inks dun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BC7CA375-E345-4869-87D7-29E4315BDF7D}"/>
              </a:ext>
            </a:extLst>
          </p:cNvPr>
          <p:cNvSpPr/>
          <p:nvPr userDrawn="1"/>
        </p:nvSpPr>
        <p:spPr>
          <a:xfrm>
            <a:off x="-82701" y="0"/>
            <a:ext cx="9712433" cy="13716000"/>
          </a:xfrm>
          <a:prstGeom prst="rect">
            <a:avLst/>
          </a:prstGeom>
          <a:solidFill>
            <a:schemeClr val="accent5">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3" name="Rechteck 38">
            <a:extLst>
              <a:ext uri="{FF2B5EF4-FFF2-40B4-BE49-F238E27FC236}">
                <a16:creationId xmlns:a16="http://schemas.microsoft.com/office/drawing/2014/main" id="{08B31B99-BB30-450C-8ED1-6F4FE091C350}"/>
              </a:ext>
            </a:extLst>
          </p:cNvPr>
          <p:cNvSpPr/>
          <p:nvPr userDrawn="1"/>
        </p:nvSpPr>
        <p:spPr>
          <a:xfrm>
            <a:off x="9629732" y="5374"/>
            <a:ext cx="4909025" cy="13710626"/>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de-DE"/>
          </a:p>
        </p:txBody>
      </p:sp>
      <p:sp>
        <p:nvSpPr>
          <p:cNvPr id="4" name="Rechteck 24">
            <a:extLst>
              <a:ext uri="{FF2B5EF4-FFF2-40B4-BE49-F238E27FC236}">
                <a16:creationId xmlns:a16="http://schemas.microsoft.com/office/drawing/2014/main" id="{337076F7-0C37-406A-B9A9-5E3701BD11E9}"/>
              </a:ext>
            </a:extLst>
          </p:cNvPr>
          <p:cNvSpPr/>
          <p:nvPr userDrawn="1"/>
        </p:nvSpPr>
        <p:spPr>
          <a:xfrm>
            <a:off x="14549179" y="5374"/>
            <a:ext cx="4909025" cy="13710626"/>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de-DE"/>
          </a:p>
        </p:txBody>
      </p:sp>
      <p:sp>
        <p:nvSpPr>
          <p:cNvPr id="5" name="Rechteck 34">
            <a:extLst>
              <a:ext uri="{FF2B5EF4-FFF2-40B4-BE49-F238E27FC236}">
                <a16:creationId xmlns:a16="http://schemas.microsoft.com/office/drawing/2014/main" id="{453FD117-21A3-40DA-848F-32FC1E14EA07}"/>
              </a:ext>
            </a:extLst>
          </p:cNvPr>
          <p:cNvSpPr/>
          <p:nvPr userDrawn="1"/>
        </p:nvSpPr>
        <p:spPr>
          <a:xfrm>
            <a:off x="19468625" y="5374"/>
            <a:ext cx="4909025" cy="13710626"/>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de-DE"/>
          </a:p>
        </p:txBody>
      </p:sp>
      <p:sp>
        <p:nvSpPr>
          <p:cNvPr id="26" name="Textfeld 51">
            <a:extLst>
              <a:ext uri="{FF2B5EF4-FFF2-40B4-BE49-F238E27FC236}">
                <a16:creationId xmlns:a16="http://schemas.microsoft.com/office/drawing/2014/main" id="{32522D94-FBD6-4C87-818C-3DA61F22CC99}"/>
              </a:ext>
            </a:extLst>
          </p:cNvPr>
          <p:cNvSpPr txBox="1"/>
          <p:nvPr userDrawn="1"/>
        </p:nvSpPr>
        <p:spPr>
          <a:xfrm>
            <a:off x="2162055" y="528201"/>
            <a:ext cx="10934436" cy="707886"/>
          </a:xfrm>
          <a:prstGeom prst="rect">
            <a:avLst/>
          </a:prstGeom>
          <a:noFill/>
        </p:spPr>
        <p:txBody>
          <a:bodyPr wrap="square" rtlCol="0">
            <a:spAutoFit/>
          </a:bodyPr>
          <a:lstStyle/>
          <a:p>
            <a:r>
              <a:rPr lang="de-DE" sz="4000">
                <a:solidFill>
                  <a:schemeClr val="bg1"/>
                </a:solidFill>
                <a:latin typeface="Century Gothic" panose="020B0502020202020204" pitchFamily="34" charset="0"/>
              </a:rPr>
              <a:t>Start your Business</a:t>
            </a:r>
          </a:p>
        </p:txBody>
      </p:sp>
      <p:sp>
        <p:nvSpPr>
          <p:cNvPr id="27" name="Ellipse 52">
            <a:extLst>
              <a:ext uri="{FF2B5EF4-FFF2-40B4-BE49-F238E27FC236}">
                <a16:creationId xmlns:a16="http://schemas.microsoft.com/office/drawing/2014/main" id="{AA205DE7-7E46-4CF5-B8AA-E4E9A7F8EBA4}"/>
              </a:ext>
            </a:extLst>
          </p:cNvPr>
          <p:cNvSpPr/>
          <p:nvPr userDrawn="1"/>
        </p:nvSpPr>
        <p:spPr>
          <a:xfrm>
            <a:off x="937409" y="852647"/>
            <a:ext cx="132065" cy="13206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a:p>
        </p:txBody>
      </p:sp>
      <p:sp>
        <p:nvSpPr>
          <p:cNvPr id="28" name="Ellipse 54">
            <a:extLst>
              <a:ext uri="{FF2B5EF4-FFF2-40B4-BE49-F238E27FC236}">
                <a16:creationId xmlns:a16="http://schemas.microsoft.com/office/drawing/2014/main" id="{FEB50597-3137-4DAF-80C9-FA5357A11163}"/>
              </a:ext>
            </a:extLst>
          </p:cNvPr>
          <p:cNvSpPr/>
          <p:nvPr userDrawn="1"/>
        </p:nvSpPr>
        <p:spPr>
          <a:xfrm>
            <a:off x="1123147" y="852647"/>
            <a:ext cx="132065" cy="132065"/>
          </a:xfrm>
          <a:prstGeom prst="ellipse">
            <a:avLst/>
          </a:prstGeom>
          <a:solidFill>
            <a:schemeClr val="tx1">
              <a:lumMod val="75000"/>
              <a:lumOff val="2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a:p>
        </p:txBody>
      </p:sp>
      <p:sp>
        <p:nvSpPr>
          <p:cNvPr id="29" name="Ellipse 55">
            <a:extLst>
              <a:ext uri="{FF2B5EF4-FFF2-40B4-BE49-F238E27FC236}">
                <a16:creationId xmlns:a16="http://schemas.microsoft.com/office/drawing/2014/main" id="{368499FE-C408-40AE-9485-4FD0FB00CF97}"/>
              </a:ext>
            </a:extLst>
          </p:cNvPr>
          <p:cNvSpPr/>
          <p:nvPr userDrawn="1"/>
        </p:nvSpPr>
        <p:spPr>
          <a:xfrm>
            <a:off x="1308885" y="852647"/>
            <a:ext cx="132065" cy="132065"/>
          </a:xfrm>
          <a:prstGeom prst="ellipse">
            <a:avLst/>
          </a:prstGeom>
          <a:solidFill>
            <a:schemeClr val="tx1">
              <a:lumMod val="75000"/>
              <a:lumOff val="2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a:p>
        </p:txBody>
      </p:sp>
      <p:sp>
        <p:nvSpPr>
          <p:cNvPr id="30" name="Ellipse 56">
            <a:extLst>
              <a:ext uri="{FF2B5EF4-FFF2-40B4-BE49-F238E27FC236}">
                <a16:creationId xmlns:a16="http://schemas.microsoft.com/office/drawing/2014/main" id="{6C48681C-D401-4C7C-A6E2-804A3C26F266}"/>
              </a:ext>
            </a:extLst>
          </p:cNvPr>
          <p:cNvSpPr/>
          <p:nvPr userDrawn="1"/>
        </p:nvSpPr>
        <p:spPr>
          <a:xfrm>
            <a:off x="1494623" y="852647"/>
            <a:ext cx="132065" cy="132065"/>
          </a:xfrm>
          <a:prstGeom prst="ellipse">
            <a:avLst/>
          </a:prstGeom>
          <a:solidFill>
            <a:schemeClr val="tx1">
              <a:lumMod val="75000"/>
              <a:lumOff val="2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a:p>
        </p:txBody>
      </p:sp>
      <p:sp>
        <p:nvSpPr>
          <p:cNvPr id="31" name="Ellipse 57">
            <a:extLst>
              <a:ext uri="{FF2B5EF4-FFF2-40B4-BE49-F238E27FC236}">
                <a16:creationId xmlns:a16="http://schemas.microsoft.com/office/drawing/2014/main" id="{644899C5-FD46-4851-997A-7674ED292B50}"/>
              </a:ext>
            </a:extLst>
          </p:cNvPr>
          <p:cNvSpPr/>
          <p:nvPr userDrawn="1"/>
        </p:nvSpPr>
        <p:spPr>
          <a:xfrm>
            <a:off x="1680361" y="852647"/>
            <a:ext cx="132065" cy="132065"/>
          </a:xfrm>
          <a:prstGeom prst="ellipse">
            <a:avLst/>
          </a:prstGeom>
          <a:solidFill>
            <a:schemeClr val="tx1">
              <a:lumMod val="75000"/>
              <a:lumOff val="2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a:p>
        </p:txBody>
      </p:sp>
      <p:sp>
        <p:nvSpPr>
          <p:cNvPr id="32" name="Ellipse 58">
            <a:extLst>
              <a:ext uri="{FF2B5EF4-FFF2-40B4-BE49-F238E27FC236}">
                <a16:creationId xmlns:a16="http://schemas.microsoft.com/office/drawing/2014/main" id="{11F72C92-3020-4551-80AD-91FCA82119AA}"/>
              </a:ext>
            </a:extLst>
          </p:cNvPr>
          <p:cNvSpPr/>
          <p:nvPr userDrawn="1"/>
        </p:nvSpPr>
        <p:spPr>
          <a:xfrm>
            <a:off x="1866099" y="852647"/>
            <a:ext cx="132065" cy="132065"/>
          </a:xfrm>
          <a:prstGeom prst="ellipse">
            <a:avLst/>
          </a:prstGeom>
          <a:solidFill>
            <a:schemeClr val="tx1">
              <a:lumMod val="75000"/>
              <a:lumOff val="2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a:p>
        </p:txBody>
      </p:sp>
      <p:sp>
        <p:nvSpPr>
          <p:cNvPr id="33" name="Textfeld 59">
            <a:extLst>
              <a:ext uri="{FF2B5EF4-FFF2-40B4-BE49-F238E27FC236}">
                <a16:creationId xmlns:a16="http://schemas.microsoft.com/office/drawing/2014/main" id="{51492896-4E9A-46FE-8B83-A7607CD09E1C}"/>
              </a:ext>
            </a:extLst>
          </p:cNvPr>
          <p:cNvSpPr txBox="1"/>
          <p:nvPr userDrawn="1"/>
        </p:nvSpPr>
        <p:spPr>
          <a:xfrm>
            <a:off x="819421" y="12825994"/>
            <a:ext cx="7696231" cy="369332"/>
          </a:xfrm>
          <a:prstGeom prst="rect">
            <a:avLst/>
          </a:prstGeom>
          <a:noFill/>
        </p:spPr>
        <p:txBody>
          <a:bodyPr wrap="square" rtlCol="0">
            <a:spAutoFit/>
          </a:bodyPr>
          <a:lstStyle/>
          <a:p>
            <a:r>
              <a:rPr lang="de-DE" dirty="0">
                <a:solidFill>
                  <a:schemeClr val="bg1"/>
                </a:solidFill>
                <a:latin typeface="Helvetica" panose="020B0500000000000000" pitchFamily="34" charset="0"/>
              </a:rPr>
              <a:t>Datum   |   </a:t>
            </a:r>
            <a:r>
              <a:rPr lang="de-DE" b="1" dirty="0">
                <a:solidFill>
                  <a:schemeClr val="bg1"/>
                </a:solidFill>
                <a:latin typeface="Helvetica" panose="020B0500000000000000" pitchFamily="34" charset="0"/>
              </a:rPr>
              <a:t>April 2023</a:t>
            </a:r>
          </a:p>
        </p:txBody>
      </p:sp>
      <p:pic>
        <p:nvPicPr>
          <p:cNvPr id="16" name="Graphic 15">
            <a:extLst>
              <a:ext uri="{FF2B5EF4-FFF2-40B4-BE49-F238E27FC236}">
                <a16:creationId xmlns:a16="http://schemas.microsoft.com/office/drawing/2014/main" id="{36258D12-1C94-4D8C-9B38-E63D9758484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481469" y="4565954"/>
            <a:ext cx="4584092" cy="4584092"/>
          </a:xfrm>
          <a:prstGeom prst="rect">
            <a:avLst/>
          </a:prstGeom>
        </p:spPr>
      </p:pic>
    </p:spTree>
    <p:extLst>
      <p:ext uri="{BB962C8B-B14F-4D97-AF65-F5344CB8AC3E}">
        <p14:creationId xmlns:p14="http://schemas.microsoft.com/office/powerpoint/2010/main" val="15190309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orange">
    <p:bg>
      <p:bgPr>
        <a:solidFill>
          <a:schemeClr val="accent1"/>
        </a:solidFill>
        <a:effectLst/>
      </p:bgPr>
    </p:bg>
    <p:spTree>
      <p:nvGrpSpPr>
        <p:cNvPr id="1" name=""/>
        <p:cNvGrpSpPr/>
        <p:nvPr/>
      </p:nvGrpSpPr>
      <p:grpSpPr>
        <a:xfrm>
          <a:off x="0" y="0"/>
          <a:ext cx="0" cy="0"/>
          <a:chOff x="0" y="0"/>
          <a:chExt cx="0" cy="0"/>
        </a:xfrm>
      </p:grpSpPr>
      <p:sp>
        <p:nvSpPr>
          <p:cNvPr id="44" name="Textfeld 27">
            <a:extLst>
              <a:ext uri="{FF2B5EF4-FFF2-40B4-BE49-F238E27FC236}">
                <a16:creationId xmlns:a16="http://schemas.microsoft.com/office/drawing/2014/main" id="{DCAAE905-404D-4167-92FF-0F8490EC98D3}"/>
              </a:ext>
            </a:extLst>
          </p:cNvPr>
          <p:cNvSpPr txBox="1"/>
          <p:nvPr userDrawn="1"/>
        </p:nvSpPr>
        <p:spPr>
          <a:xfrm>
            <a:off x="12442317" y="528201"/>
            <a:ext cx="9845374" cy="707886"/>
          </a:xfrm>
          <a:prstGeom prst="rect">
            <a:avLst/>
          </a:prstGeom>
          <a:noFill/>
        </p:spPr>
        <p:txBody>
          <a:bodyPr wrap="square" rtlCol="0">
            <a:spAutoFit/>
          </a:bodyPr>
          <a:lstStyle/>
          <a:p>
            <a:pPr algn="r"/>
            <a:r>
              <a:rPr lang="de-DE" sz="4000">
                <a:solidFill>
                  <a:schemeClr val="bg1"/>
                </a:solidFill>
                <a:latin typeface="Century Gothic" panose="020B0502020202020204" pitchFamily="34" charset="0"/>
              </a:rPr>
              <a:t>Start your Business</a:t>
            </a:r>
          </a:p>
        </p:txBody>
      </p:sp>
      <p:sp>
        <p:nvSpPr>
          <p:cNvPr id="45" name="Ellipse 42">
            <a:extLst>
              <a:ext uri="{FF2B5EF4-FFF2-40B4-BE49-F238E27FC236}">
                <a16:creationId xmlns:a16="http://schemas.microsoft.com/office/drawing/2014/main" id="{0D6F5FB5-E2DB-40AF-A0AB-37B9E2F6E0E2}"/>
              </a:ext>
            </a:extLst>
          </p:cNvPr>
          <p:cNvSpPr/>
          <p:nvPr userDrawn="1"/>
        </p:nvSpPr>
        <p:spPr>
          <a:xfrm>
            <a:off x="22501510" y="852647"/>
            <a:ext cx="132065" cy="1320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a:p>
        </p:txBody>
      </p:sp>
      <p:sp>
        <p:nvSpPr>
          <p:cNvPr id="46" name="Ellipse 43">
            <a:extLst>
              <a:ext uri="{FF2B5EF4-FFF2-40B4-BE49-F238E27FC236}">
                <a16:creationId xmlns:a16="http://schemas.microsoft.com/office/drawing/2014/main" id="{EAFF5F62-73D0-45B9-92FA-E25B47F03D35}"/>
              </a:ext>
            </a:extLst>
          </p:cNvPr>
          <p:cNvSpPr/>
          <p:nvPr userDrawn="1"/>
        </p:nvSpPr>
        <p:spPr>
          <a:xfrm>
            <a:off x="22687248" y="852647"/>
            <a:ext cx="132065" cy="132065"/>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a:p>
        </p:txBody>
      </p:sp>
      <p:sp>
        <p:nvSpPr>
          <p:cNvPr id="47" name="Ellipse 44">
            <a:extLst>
              <a:ext uri="{FF2B5EF4-FFF2-40B4-BE49-F238E27FC236}">
                <a16:creationId xmlns:a16="http://schemas.microsoft.com/office/drawing/2014/main" id="{2782243C-D328-4671-BAED-DC6592CCAF6C}"/>
              </a:ext>
            </a:extLst>
          </p:cNvPr>
          <p:cNvSpPr/>
          <p:nvPr userDrawn="1"/>
        </p:nvSpPr>
        <p:spPr>
          <a:xfrm>
            <a:off x="22872986" y="852647"/>
            <a:ext cx="132065" cy="132065"/>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a:p>
        </p:txBody>
      </p:sp>
      <p:sp>
        <p:nvSpPr>
          <p:cNvPr id="48" name="Ellipse 45">
            <a:extLst>
              <a:ext uri="{FF2B5EF4-FFF2-40B4-BE49-F238E27FC236}">
                <a16:creationId xmlns:a16="http://schemas.microsoft.com/office/drawing/2014/main" id="{98054B19-E7D5-41FD-90D9-CCE14E54A857}"/>
              </a:ext>
            </a:extLst>
          </p:cNvPr>
          <p:cNvSpPr/>
          <p:nvPr userDrawn="1"/>
        </p:nvSpPr>
        <p:spPr>
          <a:xfrm>
            <a:off x="23058724" y="852647"/>
            <a:ext cx="132065" cy="132065"/>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a:p>
        </p:txBody>
      </p:sp>
      <p:sp>
        <p:nvSpPr>
          <p:cNvPr id="49" name="Ellipse 46">
            <a:extLst>
              <a:ext uri="{FF2B5EF4-FFF2-40B4-BE49-F238E27FC236}">
                <a16:creationId xmlns:a16="http://schemas.microsoft.com/office/drawing/2014/main" id="{ED992FCD-D6E7-4A4B-8B4F-8A08EE916C04}"/>
              </a:ext>
            </a:extLst>
          </p:cNvPr>
          <p:cNvSpPr/>
          <p:nvPr userDrawn="1"/>
        </p:nvSpPr>
        <p:spPr>
          <a:xfrm>
            <a:off x="23244462" y="852647"/>
            <a:ext cx="132065" cy="132065"/>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a:p>
        </p:txBody>
      </p:sp>
      <p:sp>
        <p:nvSpPr>
          <p:cNvPr id="50" name="Ellipse 47">
            <a:extLst>
              <a:ext uri="{FF2B5EF4-FFF2-40B4-BE49-F238E27FC236}">
                <a16:creationId xmlns:a16="http://schemas.microsoft.com/office/drawing/2014/main" id="{0434AC61-43B9-4D54-8BE2-26188885CAB9}"/>
              </a:ext>
            </a:extLst>
          </p:cNvPr>
          <p:cNvSpPr/>
          <p:nvPr userDrawn="1"/>
        </p:nvSpPr>
        <p:spPr>
          <a:xfrm>
            <a:off x="23430200" y="852647"/>
            <a:ext cx="132065" cy="132065"/>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a:p>
        </p:txBody>
      </p:sp>
      <p:sp>
        <p:nvSpPr>
          <p:cNvPr id="51" name="Textfeld 70">
            <a:extLst>
              <a:ext uri="{FF2B5EF4-FFF2-40B4-BE49-F238E27FC236}">
                <a16:creationId xmlns:a16="http://schemas.microsoft.com/office/drawing/2014/main" id="{CFEEDDFB-F4C5-4274-9932-43E65CED4D6F}"/>
              </a:ext>
            </a:extLst>
          </p:cNvPr>
          <p:cNvSpPr txBox="1"/>
          <p:nvPr userDrawn="1"/>
        </p:nvSpPr>
        <p:spPr>
          <a:xfrm>
            <a:off x="819421" y="763510"/>
            <a:ext cx="7696231" cy="369332"/>
          </a:xfrm>
          <a:prstGeom prst="rect">
            <a:avLst/>
          </a:prstGeom>
          <a:noFill/>
        </p:spPr>
        <p:txBody>
          <a:bodyPr wrap="square" rtlCol="0">
            <a:spAutoFit/>
          </a:bodyPr>
          <a:lstStyle/>
          <a:p>
            <a:r>
              <a:rPr lang="de-DE" dirty="0">
                <a:solidFill>
                  <a:schemeClr val="bg1"/>
                </a:solidFill>
                <a:latin typeface="Helvetica" panose="020B0500000000000000" pitchFamily="34" charset="0"/>
              </a:rPr>
              <a:t>Datum   |   </a:t>
            </a:r>
            <a:r>
              <a:rPr lang="de-DE" b="1" dirty="0">
                <a:solidFill>
                  <a:schemeClr val="bg1"/>
                </a:solidFill>
                <a:latin typeface="Helvetica" panose="020B0500000000000000" pitchFamily="34" charset="0"/>
              </a:rPr>
              <a:t>April 2023</a:t>
            </a:r>
          </a:p>
        </p:txBody>
      </p:sp>
    </p:spTree>
    <p:extLst>
      <p:ext uri="{BB962C8B-B14F-4D97-AF65-F5344CB8AC3E}">
        <p14:creationId xmlns:p14="http://schemas.microsoft.com/office/powerpoint/2010/main" val="29645375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unkel">
    <p:bg>
      <p:bgPr>
        <a:solidFill>
          <a:schemeClr val="tx1"/>
        </a:solidFill>
        <a:effectLst/>
      </p:bgPr>
    </p:bg>
    <p:spTree>
      <p:nvGrpSpPr>
        <p:cNvPr id="1" name=""/>
        <p:cNvGrpSpPr/>
        <p:nvPr/>
      </p:nvGrpSpPr>
      <p:grpSpPr>
        <a:xfrm>
          <a:off x="0" y="0"/>
          <a:ext cx="0" cy="0"/>
          <a:chOff x="0" y="0"/>
          <a:chExt cx="0" cy="0"/>
        </a:xfrm>
      </p:grpSpPr>
      <p:sp>
        <p:nvSpPr>
          <p:cNvPr id="3" name="Textfeld 27">
            <a:extLst>
              <a:ext uri="{FF2B5EF4-FFF2-40B4-BE49-F238E27FC236}">
                <a16:creationId xmlns:a16="http://schemas.microsoft.com/office/drawing/2014/main" id="{3488C07A-5ACE-44BB-AE6F-1480F6FEC522}"/>
              </a:ext>
            </a:extLst>
          </p:cNvPr>
          <p:cNvSpPr txBox="1"/>
          <p:nvPr userDrawn="1"/>
        </p:nvSpPr>
        <p:spPr>
          <a:xfrm>
            <a:off x="12442317" y="528201"/>
            <a:ext cx="9845374" cy="707886"/>
          </a:xfrm>
          <a:prstGeom prst="rect">
            <a:avLst/>
          </a:prstGeom>
          <a:noFill/>
        </p:spPr>
        <p:txBody>
          <a:bodyPr wrap="square" rtlCol="0">
            <a:spAutoFit/>
          </a:bodyPr>
          <a:lstStyle/>
          <a:p>
            <a:pPr algn="r"/>
            <a:r>
              <a:rPr lang="de-DE" sz="4000">
                <a:solidFill>
                  <a:schemeClr val="bg1"/>
                </a:solidFill>
                <a:latin typeface="Century Gothic" panose="020B0502020202020204" pitchFamily="34" charset="0"/>
              </a:rPr>
              <a:t>Start your Business</a:t>
            </a:r>
          </a:p>
        </p:txBody>
      </p:sp>
      <p:sp>
        <p:nvSpPr>
          <p:cNvPr id="4" name="Ellipse 42">
            <a:extLst>
              <a:ext uri="{FF2B5EF4-FFF2-40B4-BE49-F238E27FC236}">
                <a16:creationId xmlns:a16="http://schemas.microsoft.com/office/drawing/2014/main" id="{4DE2C08D-479A-42B9-AC2A-CB341C50B854}"/>
              </a:ext>
            </a:extLst>
          </p:cNvPr>
          <p:cNvSpPr/>
          <p:nvPr userDrawn="1"/>
        </p:nvSpPr>
        <p:spPr>
          <a:xfrm>
            <a:off x="22501510" y="852647"/>
            <a:ext cx="132065" cy="1320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a:p>
        </p:txBody>
      </p:sp>
      <p:sp>
        <p:nvSpPr>
          <p:cNvPr id="5" name="Ellipse 43">
            <a:extLst>
              <a:ext uri="{FF2B5EF4-FFF2-40B4-BE49-F238E27FC236}">
                <a16:creationId xmlns:a16="http://schemas.microsoft.com/office/drawing/2014/main" id="{88DFAB1A-448B-4EC1-887E-536944E89E0B}"/>
              </a:ext>
            </a:extLst>
          </p:cNvPr>
          <p:cNvSpPr/>
          <p:nvPr userDrawn="1"/>
        </p:nvSpPr>
        <p:spPr>
          <a:xfrm>
            <a:off x="22687248" y="852647"/>
            <a:ext cx="132065" cy="132065"/>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a:p>
        </p:txBody>
      </p:sp>
      <p:sp>
        <p:nvSpPr>
          <p:cNvPr id="6" name="Ellipse 44">
            <a:extLst>
              <a:ext uri="{FF2B5EF4-FFF2-40B4-BE49-F238E27FC236}">
                <a16:creationId xmlns:a16="http://schemas.microsoft.com/office/drawing/2014/main" id="{5BB2DEA9-F65D-4ACD-ABB0-A77EA7E073C1}"/>
              </a:ext>
            </a:extLst>
          </p:cNvPr>
          <p:cNvSpPr/>
          <p:nvPr userDrawn="1"/>
        </p:nvSpPr>
        <p:spPr>
          <a:xfrm>
            <a:off x="22872986" y="852647"/>
            <a:ext cx="132065" cy="132065"/>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a:p>
        </p:txBody>
      </p:sp>
      <p:sp>
        <p:nvSpPr>
          <p:cNvPr id="7" name="Ellipse 45">
            <a:extLst>
              <a:ext uri="{FF2B5EF4-FFF2-40B4-BE49-F238E27FC236}">
                <a16:creationId xmlns:a16="http://schemas.microsoft.com/office/drawing/2014/main" id="{D70FDDCF-3803-48C1-8B49-B861D6C2FA58}"/>
              </a:ext>
            </a:extLst>
          </p:cNvPr>
          <p:cNvSpPr/>
          <p:nvPr userDrawn="1"/>
        </p:nvSpPr>
        <p:spPr>
          <a:xfrm>
            <a:off x="23058724" y="852647"/>
            <a:ext cx="132065" cy="132065"/>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a:p>
        </p:txBody>
      </p:sp>
      <p:sp>
        <p:nvSpPr>
          <p:cNvPr id="8" name="Ellipse 46">
            <a:extLst>
              <a:ext uri="{FF2B5EF4-FFF2-40B4-BE49-F238E27FC236}">
                <a16:creationId xmlns:a16="http://schemas.microsoft.com/office/drawing/2014/main" id="{97A6BE29-CDE0-4DEA-9C96-4913318388C0}"/>
              </a:ext>
            </a:extLst>
          </p:cNvPr>
          <p:cNvSpPr/>
          <p:nvPr userDrawn="1"/>
        </p:nvSpPr>
        <p:spPr>
          <a:xfrm>
            <a:off x="23244462" y="852647"/>
            <a:ext cx="132065" cy="132065"/>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a:p>
        </p:txBody>
      </p:sp>
      <p:sp>
        <p:nvSpPr>
          <p:cNvPr id="9" name="Ellipse 47">
            <a:extLst>
              <a:ext uri="{FF2B5EF4-FFF2-40B4-BE49-F238E27FC236}">
                <a16:creationId xmlns:a16="http://schemas.microsoft.com/office/drawing/2014/main" id="{1C05A802-FA64-4111-9E48-8B55B8A2D608}"/>
              </a:ext>
            </a:extLst>
          </p:cNvPr>
          <p:cNvSpPr/>
          <p:nvPr userDrawn="1"/>
        </p:nvSpPr>
        <p:spPr>
          <a:xfrm>
            <a:off x="23430200" y="852647"/>
            <a:ext cx="132065" cy="132065"/>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a:p>
        </p:txBody>
      </p:sp>
      <p:sp>
        <p:nvSpPr>
          <p:cNvPr id="10" name="Textfeld 70">
            <a:extLst>
              <a:ext uri="{FF2B5EF4-FFF2-40B4-BE49-F238E27FC236}">
                <a16:creationId xmlns:a16="http://schemas.microsoft.com/office/drawing/2014/main" id="{CB3899E2-F8F5-49B7-8826-8E3EBBA8EECB}"/>
              </a:ext>
            </a:extLst>
          </p:cNvPr>
          <p:cNvSpPr txBox="1"/>
          <p:nvPr userDrawn="1"/>
        </p:nvSpPr>
        <p:spPr>
          <a:xfrm>
            <a:off x="819421" y="763510"/>
            <a:ext cx="7696231" cy="369332"/>
          </a:xfrm>
          <a:prstGeom prst="rect">
            <a:avLst/>
          </a:prstGeom>
          <a:noFill/>
        </p:spPr>
        <p:txBody>
          <a:bodyPr wrap="square" rtlCol="0">
            <a:spAutoFit/>
          </a:bodyPr>
          <a:lstStyle/>
          <a:p>
            <a:r>
              <a:rPr lang="de-DE" dirty="0">
                <a:solidFill>
                  <a:schemeClr val="bg1"/>
                </a:solidFill>
                <a:latin typeface="Helvetica" panose="020B0500000000000000" pitchFamily="34" charset="0"/>
              </a:rPr>
              <a:t>Datum   |   </a:t>
            </a:r>
            <a:r>
              <a:rPr lang="de-DE" b="1" dirty="0">
                <a:solidFill>
                  <a:schemeClr val="bg1"/>
                </a:solidFill>
                <a:latin typeface="Helvetica" panose="020B0500000000000000" pitchFamily="34" charset="0"/>
              </a:rPr>
              <a:t>April 2023</a:t>
            </a:r>
          </a:p>
        </p:txBody>
      </p:sp>
    </p:spTree>
    <p:extLst>
      <p:ext uri="{BB962C8B-B14F-4D97-AF65-F5344CB8AC3E}">
        <p14:creationId xmlns:p14="http://schemas.microsoft.com/office/powerpoint/2010/main" val="19897645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inks">
    <p:spTree>
      <p:nvGrpSpPr>
        <p:cNvPr id="1" name=""/>
        <p:cNvGrpSpPr/>
        <p:nvPr/>
      </p:nvGrpSpPr>
      <p:grpSpPr>
        <a:xfrm>
          <a:off x="0" y="0"/>
          <a:ext cx="0" cy="0"/>
          <a:chOff x="0" y="0"/>
          <a:chExt cx="0" cy="0"/>
        </a:xfrm>
      </p:grpSpPr>
      <p:sp>
        <p:nvSpPr>
          <p:cNvPr id="4" name="Textfeld 27">
            <a:extLst>
              <a:ext uri="{FF2B5EF4-FFF2-40B4-BE49-F238E27FC236}">
                <a16:creationId xmlns:a16="http://schemas.microsoft.com/office/drawing/2014/main" id="{802E3F96-F086-4189-96DE-40FBDBDF1DE8}"/>
              </a:ext>
            </a:extLst>
          </p:cNvPr>
          <p:cNvSpPr txBox="1"/>
          <p:nvPr userDrawn="1"/>
        </p:nvSpPr>
        <p:spPr>
          <a:xfrm>
            <a:off x="2162055" y="528201"/>
            <a:ext cx="10934436" cy="707886"/>
          </a:xfrm>
          <a:prstGeom prst="rect">
            <a:avLst/>
          </a:prstGeom>
          <a:noFill/>
        </p:spPr>
        <p:txBody>
          <a:bodyPr wrap="square" rtlCol="0">
            <a:spAutoFit/>
          </a:bodyPr>
          <a:lstStyle/>
          <a:p>
            <a:r>
              <a:rPr lang="de-DE" sz="4000">
                <a:solidFill>
                  <a:schemeClr val="accent1"/>
                </a:solidFill>
                <a:latin typeface="Century Gothic" panose="020B0502020202020204" pitchFamily="34" charset="0"/>
              </a:rPr>
              <a:t>Start your Business</a:t>
            </a:r>
          </a:p>
        </p:txBody>
      </p:sp>
      <p:sp>
        <p:nvSpPr>
          <p:cNvPr id="5" name="Ellipse 42">
            <a:extLst>
              <a:ext uri="{FF2B5EF4-FFF2-40B4-BE49-F238E27FC236}">
                <a16:creationId xmlns:a16="http://schemas.microsoft.com/office/drawing/2014/main" id="{FF184E14-DF95-4BA9-A883-A96B3CA684AC}"/>
              </a:ext>
            </a:extLst>
          </p:cNvPr>
          <p:cNvSpPr/>
          <p:nvPr userDrawn="1"/>
        </p:nvSpPr>
        <p:spPr>
          <a:xfrm>
            <a:off x="937409" y="852647"/>
            <a:ext cx="132065" cy="13206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a:p>
        </p:txBody>
      </p:sp>
      <p:sp>
        <p:nvSpPr>
          <p:cNvPr id="6" name="Ellipse 43">
            <a:extLst>
              <a:ext uri="{FF2B5EF4-FFF2-40B4-BE49-F238E27FC236}">
                <a16:creationId xmlns:a16="http://schemas.microsoft.com/office/drawing/2014/main" id="{CB06F7F2-4511-4A2E-8C87-22C2D2BF61C6}"/>
              </a:ext>
            </a:extLst>
          </p:cNvPr>
          <p:cNvSpPr/>
          <p:nvPr userDrawn="1"/>
        </p:nvSpPr>
        <p:spPr>
          <a:xfrm>
            <a:off x="1123147" y="852647"/>
            <a:ext cx="132065" cy="132065"/>
          </a:xfrm>
          <a:prstGeom prst="ellipse">
            <a:avLst/>
          </a:prstGeom>
          <a:solidFill>
            <a:schemeClr val="tx1">
              <a:lumMod val="75000"/>
              <a:lumOff val="2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a:p>
        </p:txBody>
      </p:sp>
      <p:sp>
        <p:nvSpPr>
          <p:cNvPr id="7" name="Ellipse 44">
            <a:extLst>
              <a:ext uri="{FF2B5EF4-FFF2-40B4-BE49-F238E27FC236}">
                <a16:creationId xmlns:a16="http://schemas.microsoft.com/office/drawing/2014/main" id="{4A91A119-85EA-4D00-9F60-820DFC4349AA}"/>
              </a:ext>
            </a:extLst>
          </p:cNvPr>
          <p:cNvSpPr/>
          <p:nvPr userDrawn="1"/>
        </p:nvSpPr>
        <p:spPr>
          <a:xfrm>
            <a:off x="1308885" y="852647"/>
            <a:ext cx="132065" cy="132065"/>
          </a:xfrm>
          <a:prstGeom prst="ellipse">
            <a:avLst/>
          </a:prstGeom>
          <a:solidFill>
            <a:schemeClr val="tx1">
              <a:lumMod val="75000"/>
              <a:lumOff val="2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a:p>
        </p:txBody>
      </p:sp>
      <p:sp>
        <p:nvSpPr>
          <p:cNvPr id="8" name="Ellipse 45">
            <a:extLst>
              <a:ext uri="{FF2B5EF4-FFF2-40B4-BE49-F238E27FC236}">
                <a16:creationId xmlns:a16="http://schemas.microsoft.com/office/drawing/2014/main" id="{84AADF7E-9D71-4508-9614-226157F827D0}"/>
              </a:ext>
            </a:extLst>
          </p:cNvPr>
          <p:cNvSpPr/>
          <p:nvPr userDrawn="1"/>
        </p:nvSpPr>
        <p:spPr>
          <a:xfrm>
            <a:off x="1494623" y="852647"/>
            <a:ext cx="132065" cy="132065"/>
          </a:xfrm>
          <a:prstGeom prst="ellipse">
            <a:avLst/>
          </a:prstGeom>
          <a:solidFill>
            <a:schemeClr val="tx1">
              <a:lumMod val="75000"/>
              <a:lumOff val="2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a:p>
        </p:txBody>
      </p:sp>
      <p:sp>
        <p:nvSpPr>
          <p:cNvPr id="9" name="Ellipse 46">
            <a:extLst>
              <a:ext uri="{FF2B5EF4-FFF2-40B4-BE49-F238E27FC236}">
                <a16:creationId xmlns:a16="http://schemas.microsoft.com/office/drawing/2014/main" id="{DC8F4320-D0CE-406A-A7B8-35189145B664}"/>
              </a:ext>
            </a:extLst>
          </p:cNvPr>
          <p:cNvSpPr/>
          <p:nvPr userDrawn="1"/>
        </p:nvSpPr>
        <p:spPr>
          <a:xfrm>
            <a:off x="1680361" y="852647"/>
            <a:ext cx="132065" cy="132065"/>
          </a:xfrm>
          <a:prstGeom prst="ellipse">
            <a:avLst/>
          </a:prstGeom>
          <a:solidFill>
            <a:schemeClr val="tx1">
              <a:lumMod val="75000"/>
              <a:lumOff val="2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a:p>
        </p:txBody>
      </p:sp>
      <p:sp>
        <p:nvSpPr>
          <p:cNvPr id="10" name="Ellipse 47">
            <a:extLst>
              <a:ext uri="{FF2B5EF4-FFF2-40B4-BE49-F238E27FC236}">
                <a16:creationId xmlns:a16="http://schemas.microsoft.com/office/drawing/2014/main" id="{445F17C1-7188-4F39-928F-E976A725B396}"/>
              </a:ext>
            </a:extLst>
          </p:cNvPr>
          <p:cNvSpPr/>
          <p:nvPr userDrawn="1"/>
        </p:nvSpPr>
        <p:spPr>
          <a:xfrm>
            <a:off x="1866099" y="852647"/>
            <a:ext cx="132065" cy="132065"/>
          </a:xfrm>
          <a:prstGeom prst="ellipse">
            <a:avLst/>
          </a:prstGeom>
          <a:solidFill>
            <a:schemeClr val="tx1">
              <a:lumMod val="75000"/>
              <a:lumOff val="2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a:p>
        </p:txBody>
      </p:sp>
      <p:sp>
        <p:nvSpPr>
          <p:cNvPr id="11" name="Textfeld 53">
            <a:extLst>
              <a:ext uri="{FF2B5EF4-FFF2-40B4-BE49-F238E27FC236}">
                <a16:creationId xmlns:a16="http://schemas.microsoft.com/office/drawing/2014/main" id="{A326729F-C438-42D7-854E-244011FD658E}"/>
              </a:ext>
            </a:extLst>
          </p:cNvPr>
          <p:cNvSpPr txBox="1"/>
          <p:nvPr userDrawn="1"/>
        </p:nvSpPr>
        <p:spPr>
          <a:xfrm>
            <a:off x="819421" y="12825994"/>
            <a:ext cx="7696231" cy="369332"/>
          </a:xfrm>
          <a:prstGeom prst="rect">
            <a:avLst/>
          </a:prstGeom>
          <a:noFill/>
        </p:spPr>
        <p:txBody>
          <a:bodyPr wrap="square" rtlCol="0">
            <a:spAutoFit/>
          </a:bodyPr>
          <a:lstStyle/>
          <a:p>
            <a:r>
              <a:rPr lang="de-DE" dirty="0">
                <a:solidFill>
                  <a:schemeClr val="tx1">
                    <a:lumMod val="75000"/>
                    <a:lumOff val="25000"/>
                  </a:schemeClr>
                </a:solidFill>
                <a:latin typeface="Helvetica" panose="020B0500000000000000" pitchFamily="34" charset="0"/>
              </a:rPr>
              <a:t>Datum   |   </a:t>
            </a:r>
            <a:r>
              <a:rPr lang="de-DE" b="1" dirty="0">
                <a:solidFill>
                  <a:schemeClr val="accent1"/>
                </a:solidFill>
                <a:latin typeface="Helvetica" panose="020B0500000000000000" pitchFamily="34" charset="0"/>
              </a:rPr>
              <a:t>April 2023</a:t>
            </a:r>
          </a:p>
        </p:txBody>
      </p:sp>
      <p:sp>
        <p:nvSpPr>
          <p:cNvPr id="12" name="Rectangle 11">
            <a:extLst>
              <a:ext uri="{FF2B5EF4-FFF2-40B4-BE49-F238E27FC236}">
                <a16:creationId xmlns:a16="http://schemas.microsoft.com/office/drawing/2014/main" id="{7C3D4558-BE4F-46F0-8832-E0F648901EAC}"/>
              </a:ext>
            </a:extLst>
          </p:cNvPr>
          <p:cNvSpPr/>
          <p:nvPr userDrawn="1"/>
        </p:nvSpPr>
        <p:spPr>
          <a:xfrm>
            <a:off x="14665217" y="0"/>
            <a:ext cx="9712433" cy="13716000"/>
          </a:xfrm>
          <a:prstGeom prst="rect">
            <a:avLst/>
          </a:prstGeom>
          <a:solidFill>
            <a:schemeClr val="accent5">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pic>
        <p:nvPicPr>
          <p:cNvPr id="15" name="Graphic 14">
            <a:extLst>
              <a:ext uri="{FF2B5EF4-FFF2-40B4-BE49-F238E27FC236}">
                <a16:creationId xmlns:a16="http://schemas.microsoft.com/office/drawing/2014/main" id="{6DF34BF5-C827-4C5D-8228-8443CA83B10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7229387" y="4565954"/>
            <a:ext cx="4584092" cy="4584092"/>
          </a:xfrm>
          <a:prstGeom prst="rect">
            <a:avLst/>
          </a:prstGeom>
        </p:spPr>
      </p:pic>
    </p:spTree>
    <p:extLst>
      <p:ext uri="{BB962C8B-B14F-4D97-AF65-F5344CB8AC3E}">
        <p14:creationId xmlns:p14="http://schemas.microsoft.com/office/powerpoint/2010/main" val="18667378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oben">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BD34F518-4E28-405D-AB11-03C3D82B08F2}"/>
              </a:ext>
            </a:extLst>
          </p:cNvPr>
          <p:cNvSpPr/>
          <p:nvPr userDrawn="1"/>
        </p:nvSpPr>
        <p:spPr>
          <a:xfrm>
            <a:off x="0" y="0"/>
            <a:ext cx="24377650" cy="7443417"/>
          </a:xfrm>
          <a:prstGeom prst="rect">
            <a:avLst/>
          </a:prstGeom>
          <a:solidFill>
            <a:schemeClr val="accent5">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4" name="Textfeld 27">
            <a:extLst>
              <a:ext uri="{FF2B5EF4-FFF2-40B4-BE49-F238E27FC236}">
                <a16:creationId xmlns:a16="http://schemas.microsoft.com/office/drawing/2014/main" id="{5F4E73BD-B187-48DD-A5A6-33AF059AF884}"/>
              </a:ext>
            </a:extLst>
          </p:cNvPr>
          <p:cNvSpPr txBox="1"/>
          <p:nvPr userDrawn="1"/>
        </p:nvSpPr>
        <p:spPr>
          <a:xfrm>
            <a:off x="11353255" y="528201"/>
            <a:ext cx="10934436" cy="707886"/>
          </a:xfrm>
          <a:prstGeom prst="rect">
            <a:avLst/>
          </a:prstGeom>
          <a:noFill/>
        </p:spPr>
        <p:txBody>
          <a:bodyPr wrap="square" rtlCol="0">
            <a:spAutoFit/>
          </a:bodyPr>
          <a:lstStyle/>
          <a:p>
            <a:pPr algn="r"/>
            <a:r>
              <a:rPr lang="de-DE" sz="4000" dirty="0">
                <a:solidFill>
                  <a:schemeClr val="accent1"/>
                </a:solidFill>
                <a:latin typeface="Century Gothic" panose="020B0502020202020204" pitchFamily="34" charset="0"/>
              </a:rPr>
              <a:t>Start your Business</a:t>
            </a:r>
          </a:p>
        </p:txBody>
      </p:sp>
      <p:grpSp>
        <p:nvGrpSpPr>
          <p:cNvPr id="5" name="Gruppieren 1">
            <a:extLst>
              <a:ext uri="{FF2B5EF4-FFF2-40B4-BE49-F238E27FC236}">
                <a16:creationId xmlns:a16="http://schemas.microsoft.com/office/drawing/2014/main" id="{931CF78D-7FFC-42AE-8553-64A1BDD6F502}"/>
              </a:ext>
            </a:extLst>
          </p:cNvPr>
          <p:cNvGrpSpPr/>
          <p:nvPr userDrawn="1"/>
        </p:nvGrpSpPr>
        <p:grpSpPr>
          <a:xfrm>
            <a:off x="22501510" y="852647"/>
            <a:ext cx="1060755" cy="132065"/>
            <a:chOff x="10335088" y="852647"/>
            <a:chExt cx="1060755" cy="132065"/>
          </a:xfrm>
        </p:grpSpPr>
        <p:sp>
          <p:nvSpPr>
            <p:cNvPr id="6" name="Ellipse 42">
              <a:extLst>
                <a:ext uri="{FF2B5EF4-FFF2-40B4-BE49-F238E27FC236}">
                  <a16:creationId xmlns:a16="http://schemas.microsoft.com/office/drawing/2014/main" id="{E9461F06-3957-4FF1-B825-D9F4261477BA}"/>
                </a:ext>
              </a:extLst>
            </p:cNvPr>
            <p:cNvSpPr/>
            <p:nvPr/>
          </p:nvSpPr>
          <p:spPr>
            <a:xfrm>
              <a:off x="10335088" y="852647"/>
              <a:ext cx="132065" cy="13206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a:p>
          </p:txBody>
        </p:sp>
        <p:sp>
          <p:nvSpPr>
            <p:cNvPr id="7" name="Ellipse 43">
              <a:extLst>
                <a:ext uri="{FF2B5EF4-FFF2-40B4-BE49-F238E27FC236}">
                  <a16:creationId xmlns:a16="http://schemas.microsoft.com/office/drawing/2014/main" id="{8C203B21-D29D-4B6A-A652-37E6296D65FB}"/>
                </a:ext>
              </a:extLst>
            </p:cNvPr>
            <p:cNvSpPr/>
            <p:nvPr/>
          </p:nvSpPr>
          <p:spPr>
            <a:xfrm>
              <a:off x="10520826" y="852647"/>
              <a:ext cx="132065" cy="132065"/>
            </a:xfrm>
            <a:prstGeom prst="ellipse">
              <a:avLst/>
            </a:prstGeom>
            <a:solidFill>
              <a:schemeClr val="tx1">
                <a:lumMod val="75000"/>
                <a:lumOff val="2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a:p>
          </p:txBody>
        </p:sp>
        <p:sp>
          <p:nvSpPr>
            <p:cNvPr id="8" name="Ellipse 44">
              <a:extLst>
                <a:ext uri="{FF2B5EF4-FFF2-40B4-BE49-F238E27FC236}">
                  <a16:creationId xmlns:a16="http://schemas.microsoft.com/office/drawing/2014/main" id="{E07F86E8-2736-4E0D-B520-BA7E47141FCF}"/>
                </a:ext>
              </a:extLst>
            </p:cNvPr>
            <p:cNvSpPr/>
            <p:nvPr/>
          </p:nvSpPr>
          <p:spPr>
            <a:xfrm>
              <a:off x="10706564" y="852647"/>
              <a:ext cx="132065" cy="132065"/>
            </a:xfrm>
            <a:prstGeom prst="ellipse">
              <a:avLst/>
            </a:prstGeom>
            <a:solidFill>
              <a:schemeClr val="tx1">
                <a:lumMod val="75000"/>
                <a:lumOff val="2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a:p>
          </p:txBody>
        </p:sp>
        <p:sp>
          <p:nvSpPr>
            <p:cNvPr id="9" name="Ellipse 45">
              <a:extLst>
                <a:ext uri="{FF2B5EF4-FFF2-40B4-BE49-F238E27FC236}">
                  <a16:creationId xmlns:a16="http://schemas.microsoft.com/office/drawing/2014/main" id="{8A1DA17C-E6AA-4105-9F3C-A66E68E57DC6}"/>
                </a:ext>
              </a:extLst>
            </p:cNvPr>
            <p:cNvSpPr/>
            <p:nvPr/>
          </p:nvSpPr>
          <p:spPr>
            <a:xfrm>
              <a:off x="10892302" y="852647"/>
              <a:ext cx="132065" cy="132065"/>
            </a:xfrm>
            <a:prstGeom prst="ellipse">
              <a:avLst/>
            </a:prstGeom>
            <a:solidFill>
              <a:schemeClr val="tx1">
                <a:lumMod val="75000"/>
                <a:lumOff val="2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a:p>
          </p:txBody>
        </p:sp>
        <p:sp>
          <p:nvSpPr>
            <p:cNvPr id="10" name="Ellipse 46">
              <a:extLst>
                <a:ext uri="{FF2B5EF4-FFF2-40B4-BE49-F238E27FC236}">
                  <a16:creationId xmlns:a16="http://schemas.microsoft.com/office/drawing/2014/main" id="{6820CD7E-D993-4B28-86A6-216F7B80E21C}"/>
                </a:ext>
              </a:extLst>
            </p:cNvPr>
            <p:cNvSpPr/>
            <p:nvPr/>
          </p:nvSpPr>
          <p:spPr>
            <a:xfrm>
              <a:off x="11078040" y="852647"/>
              <a:ext cx="132065" cy="132065"/>
            </a:xfrm>
            <a:prstGeom prst="ellipse">
              <a:avLst/>
            </a:prstGeom>
            <a:solidFill>
              <a:schemeClr val="tx1">
                <a:lumMod val="75000"/>
                <a:lumOff val="2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a:p>
          </p:txBody>
        </p:sp>
        <p:sp>
          <p:nvSpPr>
            <p:cNvPr id="11" name="Ellipse 47">
              <a:extLst>
                <a:ext uri="{FF2B5EF4-FFF2-40B4-BE49-F238E27FC236}">
                  <a16:creationId xmlns:a16="http://schemas.microsoft.com/office/drawing/2014/main" id="{0F99175B-5AD0-4A29-9351-3F5B99EAF1A4}"/>
                </a:ext>
              </a:extLst>
            </p:cNvPr>
            <p:cNvSpPr/>
            <p:nvPr/>
          </p:nvSpPr>
          <p:spPr>
            <a:xfrm>
              <a:off x="11263778" y="852647"/>
              <a:ext cx="132065" cy="132065"/>
            </a:xfrm>
            <a:prstGeom prst="ellipse">
              <a:avLst/>
            </a:prstGeom>
            <a:solidFill>
              <a:schemeClr val="tx1">
                <a:lumMod val="75000"/>
                <a:lumOff val="2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a:p>
          </p:txBody>
        </p:sp>
      </p:grpSp>
      <p:sp>
        <p:nvSpPr>
          <p:cNvPr id="14" name="Textfeld 53">
            <a:extLst>
              <a:ext uri="{FF2B5EF4-FFF2-40B4-BE49-F238E27FC236}">
                <a16:creationId xmlns:a16="http://schemas.microsoft.com/office/drawing/2014/main" id="{7162AC20-6626-42C2-8A74-D83962EFA058}"/>
              </a:ext>
            </a:extLst>
          </p:cNvPr>
          <p:cNvSpPr txBox="1"/>
          <p:nvPr userDrawn="1"/>
        </p:nvSpPr>
        <p:spPr>
          <a:xfrm>
            <a:off x="15925197" y="12825994"/>
            <a:ext cx="7696231" cy="369332"/>
          </a:xfrm>
          <a:prstGeom prst="rect">
            <a:avLst/>
          </a:prstGeom>
          <a:noFill/>
        </p:spPr>
        <p:txBody>
          <a:bodyPr wrap="square" rtlCol="0">
            <a:spAutoFit/>
          </a:bodyPr>
          <a:lstStyle/>
          <a:p>
            <a:pPr algn="r"/>
            <a:r>
              <a:rPr lang="de-DE" dirty="0">
                <a:solidFill>
                  <a:schemeClr val="tx1">
                    <a:lumMod val="75000"/>
                    <a:lumOff val="25000"/>
                  </a:schemeClr>
                </a:solidFill>
                <a:latin typeface="Helvetica" panose="020B0500000000000000" pitchFamily="34" charset="0"/>
              </a:rPr>
              <a:t>Datum   |   </a:t>
            </a:r>
            <a:r>
              <a:rPr lang="de-DE" b="1" dirty="0">
                <a:solidFill>
                  <a:schemeClr val="accent1"/>
                </a:solidFill>
                <a:latin typeface="Helvetica" panose="020B0500000000000000" pitchFamily="34" charset="0"/>
              </a:rPr>
              <a:t>April 2023</a:t>
            </a:r>
          </a:p>
        </p:txBody>
      </p:sp>
      <p:pic>
        <p:nvPicPr>
          <p:cNvPr id="12" name="Graphic 11">
            <a:extLst>
              <a:ext uri="{FF2B5EF4-FFF2-40B4-BE49-F238E27FC236}">
                <a16:creationId xmlns:a16="http://schemas.microsoft.com/office/drawing/2014/main" id="{E9CAE628-E438-4045-B786-CC61E4A10565}"/>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896779" y="1429662"/>
            <a:ext cx="4584092" cy="4584092"/>
          </a:xfrm>
          <a:prstGeom prst="rect">
            <a:avLst/>
          </a:prstGeom>
        </p:spPr>
      </p:pic>
    </p:spTree>
    <p:extLst>
      <p:ext uri="{BB962C8B-B14F-4D97-AF65-F5344CB8AC3E}">
        <p14:creationId xmlns:p14="http://schemas.microsoft.com/office/powerpoint/2010/main" val="1064560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frei">
    <p:spTree>
      <p:nvGrpSpPr>
        <p:cNvPr id="1" name=""/>
        <p:cNvGrpSpPr/>
        <p:nvPr/>
      </p:nvGrpSpPr>
      <p:grpSpPr>
        <a:xfrm>
          <a:off x="0" y="0"/>
          <a:ext cx="0" cy="0"/>
          <a:chOff x="0" y="0"/>
          <a:chExt cx="0" cy="0"/>
        </a:xfrm>
      </p:grpSpPr>
      <p:sp>
        <p:nvSpPr>
          <p:cNvPr id="51" name="Textfeld 53">
            <a:extLst>
              <a:ext uri="{FF2B5EF4-FFF2-40B4-BE49-F238E27FC236}">
                <a16:creationId xmlns:a16="http://schemas.microsoft.com/office/drawing/2014/main" id="{11A18CAE-513F-4C82-AECA-277F620E08D9}"/>
              </a:ext>
            </a:extLst>
          </p:cNvPr>
          <p:cNvSpPr txBox="1"/>
          <p:nvPr userDrawn="1"/>
        </p:nvSpPr>
        <p:spPr>
          <a:xfrm>
            <a:off x="15925197" y="12825994"/>
            <a:ext cx="7696231" cy="369332"/>
          </a:xfrm>
          <a:prstGeom prst="rect">
            <a:avLst/>
          </a:prstGeom>
          <a:noFill/>
        </p:spPr>
        <p:txBody>
          <a:bodyPr wrap="square" rtlCol="0">
            <a:spAutoFit/>
          </a:bodyPr>
          <a:lstStyle/>
          <a:p>
            <a:pPr algn="r"/>
            <a:r>
              <a:rPr lang="de-DE" dirty="0">
                <a:solidFill>
                  <a:schemeClr val="tx1">
                    <a:lumMod val="75000"/>
                    <a:lumOff val="25000"/>
                  </a:schemeClr>
                </a:solidFill>
                <a:latin typeface="Helvetica" panose="020B0500000000000000" pitchFamily="34" charset="0"/>
              </a:rPr>
              <a:t>Datum   |   </a:t>
            </a:r>
            <a:r>
              <a:rPr lang="de-DE" b="1" dirty="0">
                <a:solidFill>
                  <a:schemeClr val="accent1"/>
                </a:solidFill>
                <a:latin typeface="Helvetica" panose="020B0500000000000000" pitchFamily="34" charset="0"/>
              </a:rPr>
              <a:t>April 2023</a:t>
            </a:r>
          </a:p>
        </p:txBody>
      </p:sp>
      <p:sp>
        <p:nvSpPr>
          <p:cNvPr id="52" name="Textfeld 27">
            <a:extLst>
              <a:ext uri="{FF2B5EF4-FFF2-40B4-BE49-F238E27FC236}">
                <a16:creationId xmlns:a16="http://schemas.microsoft.com/office/drawing/2014/main" id="{49DDEE78-701B-4C5D-BF6A-D2F29D9B9DA9}"/>
              </a:ext>
            </a:extLst>
          </p:cNvPr>
          <p:cNvSpPr txBox="1"/>
          <p:nvPr userDrawn="1"/>
        </p:nvSpPr>
        <p:spPr>
          <a:xfrm>
            <a:off x="11505655" y="680601"/>
            <a:ext cx="10934436" cy="707886"/>
          </a:xfrm>
          <a:prstGeom prst="rect">
            <a:avLst/>
          </a:prstGeom>
          <a:noFill/>
        </p:spPr>
        <p:txBody>
          <a:bodyPr wrap="square" rtlCol="0">
            <a:spAutoFit/>
          </a:bodyPr>
          <a:lstStyle/>
          <a:p>
            <a:pPr algn="r"/>
            <a:r>
              <a:rPr lang="de-DE" sz="4000" dirty="0">
                <a:solidFill>
                  <a:schemeClr val="accent1"/>
                </a:solidFill>
                <a:latin typeface="Century Gothic" panose="020B0502020202020204" pitchFamily="34" charset="0"/>
              </a:rPr>
              <a:t>Start your Business</a:t>
            </a:r>
          </a:p>
        </p:txBody>
      </p:sp>
      <p:grpSp>
        <p:nvGrpSpPr>
          <p:cNvPr id="53" name="Gruppieren 1">
            <a:extLst>
              <a:ext uri="{FF2B5EF4-FFF2-40B4-BE49-F238E27FC236}">
                <a16:creationId xmlns:a16="http://schemas.microsoft.com/office/drawing/2014/main" id="{012BB7AE-37ED-4872-BCAD-90D3EC68CB52}"/>
              </a:ext>
            </a:extLst>
          </p:cNvPr>
          <p:cNvGrpSpPr/>
          <p:nvPr userDrawn="1"/>
        </p:nvGrpSpPr>
        <p:grpSpPr>
          <a:xfrm>
            <a:off x="22653910" y="1005047"/>
            <a:ext cx="1060755" cy="132065"/>
            <a:chOff x="10335088" y="852647"/>
            <a:chExt cx="1060755" cy="132065"/>
          </a:xfrm>
        </p:grpSpPr>
        <p:sp>
          <p:nvSpPr>
            <p:cNvPr id="54" name="Ellipse 42">
              <a:extLst>
                <a:ext uri="{FF2B5EF4-FFF2-40B4-BE49-F238E27FC236}">
                  <a16:creationId xmlns:a16="http://schemas.microsoft.com/office/drawing/2014/main" id="{456B5E9D-F720-41F7-8466-F3AD1448ED1A}"/>
                </a:ext>
              </a:extLst>
            </p:cNvPr>
            <p:cNvSpPr/>
            <p:nvPr/>
          </p:nvSpPr>
          <p:spPr>
            <a:xfrm>
              <a:off x="10335088" y="852647"/>
              <a:ext cx="132065" cy="13206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a:p>
          </p:txBody>
        </p:sp>
        <p:sp>
          <p:nvSpPr>
            <p:cNvPr id="55" name="Ellipse 43">
              <a:extLst>
                <a:ext uri="{FF2B5EF4-FFF2-40B4-BE49-F238E27FC236}">
                  <a16:creationId xmlns:a16="http://schemas.microsoft.com/office/drawing/2014/main" id="{15496B94-3A0B-4CB0-A126-BA4A8A56F0CE}"/>
                </a:ext>
              </a:extLst>
            </p:cNvPr>
            <p:cNvSpPr/>
            <p:nvPr/>
          </p:nvSpPr>
          <p:spPr>
            <a:xfrm>
              <a:off x="10520826" y="852647"/>
              <a:ext cx="132065" cy="132065"/>
            </a:xfrm>
            <a:prstGeom prst="ellipse">
              <a:avLst/>
            </a:prstGeom>
            <a:solidFill>
              <a:schemeClr val="tx1">
                <a:lumMod val="75000"/>
                <a:lumOff val="2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a:p>
          </p:txBody>
        </p:sp>
        <p:sp>
          <p:nvSpPr>
            <p:cNvPr id="56" name="Ellipse 44">
              <a:extLst>
                <a:ext uri="{FF2B5EF4-FFF2-40B4-BE49-F238E27FC236}">
                  <a16:creationId xmlns:a16="http://schemas.microsoft.com/office/drawing/2014/main" id="{14D5C66A-5A9D-4232-8CB0-F4842D7DFBCF}"/>
                </a:ext>
              </a:extLst>
            </p:cNvPr>
            <p:cNvSpPr/>
            <p:nvPr/>
          </p:nvSpPr>
          <p:spPr>
            <a:xfrm>
              <a:off x="10706564" y="852647"/>
              <a:ext cx="132065" cy="132065"/>
            </a:xfrm>
            <a:prstGeom prst="ellipse">
              <a:avLst/>
            </a:prstGeom>
            <a:solidFill>
              <a:schemeClr val="tx1">
                <a:lumMod val="75000"/>
                <a:lumOff val="2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a:p>
          </p:txBody>
        </p:sp>
        <p:sp>
          <p:nvSpPr>
            <p:cNvPr id="57" name="Ellipse 45">
              <a:extLst>
                <a:ext uri="{FF2B5EF4-FFF2-40B4-BE49-F238E27FC236}">
                  <a16:creationId xmlns:a16="http://schemas.microsoft.com/office/drawing/2014/main" id="{912AC5D4-98D1-4C0F-B56A-50CC25DED9B1}"/>
                </a:ext>
              </a:extLst>
            </p:cNvPr>
            <p:cNvSpPr/>
            <p:nvPr/>
          </p:nvSpPr>
          <p:spPr>
            <a:xfrm>
              <a:off x="10892302" y="852647"/>
              <a:ext cx="132065" cy="132065"/>
            </a:xfrm>
            <a:prstGeom prst="ellipse">
              <a:avLst/>
            </a:prstGeom>
            <a:solidFill>
              <a:schemeClr val="tx1">
                <a:lumMod val="75000"/>
                <a:lumOff val="2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a:p>
          </p:txBody>
        </p:sp>
        <p:sp>
          <p:nvSpPr>
            <p:cNvPr id="58" name="Ellipse 46">
              <a:extLst>
                <a:ext uri="{FF2B5EF4-FFF2-40B4-BE49-F238E27FC236}">
                  <a16:creationId xmlns:a16="http://schemas.microsoft.com/office/drawing/2014/main" id="{E8DE213D-EC92-4F4B-9CE0-1A1332B6B544}"/>
                </a:ext>
              </a:extLst>
            </p:cNvPr>
            <p:cNvSpPr/>
            <p:nvPr/>
          </p:nvSpPr>
          <p:spPr>
            <a:xfrm>
              <a:off x="11078040" y="852647"/>
              <a:ext cx="132065" cy="132065"/>
            </a:xfrm>
            <a:prstGeom prst="ellipse">
              <a:avLst/>
            </a:prstGeom>
            <a:solidFill>
              <a:schemeClr val="tx1">
                <a:lumMod val="75000"/>
                <a:lumOff val="2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a:p>
          </p:txBody>
        </p:sp>
        <p:sp>
          <p:nvSpPr>
            <p:cNvPr id="59" name="Ellipse 47">
              <a:extLst>
                <a:ext uri="{FF2B5EF4-FFF2-40B4-BE49-F238E27FC236}">
                  <a16:creationId xmlns:a16="http://schemas.microsoft.com/office/drawing/2014/main" id="{4B804F83-EAE1-4A3E-9622-F070F38ED412}"/>
                </a:ext>
              </a:extLst>
            </p:cNvPr>
            <p:cNvSpPr/>
            <p:nvPr/>
          </p:nvSpPr>
          <p:spPr>
            <a:xfrm>
              <a:off x="11263778" y="852647"/>
              <a:ext cx="132065" cy="132065"/>
            </a:xfrm>
            <a:prstGeom prst="ellipse">
              <a:avLst/>
            </a:prstGeom>
            <a:solidFill>
              <a:schemeClr val="tx1">
                <a:lumMod val="75000"/>
                <a:lumOff val="2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a:p>
          </p:txBody>
        </p:sp>
      </p:grpSp>
    </p:spTree>
    <p:extLst>
      <p:ext uri="{BB962C8B-B14F-4D97-AF65-F5344CB8AC3E}">
        <p14:creationId xmlns:p14="http://schemas.microsoft.com/office/powerpoint/2010/main" val="28409481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44507072"/>
      </p:ext>
    </p:extLst>
  </p:cSld>
  <p:clrMap bg1="lt1" tx1="dk1" bg2="lt2" tx2="dk2" accent1="accent1" accent2="accent2" accent3="accent3" accent4="accent4" accent5="accent5" accent6="accent6" hlink="hlink" folHlink="folHlink"/>
  <p:sldLayoutIdLst>
    <p:sldLayoutId id="2147483672" r:id="rId1"/>
    <p:sldLayoutId id="2147483674" r:id="rId2"/>
    <p:sldLayoutId id="2147483676" r:id="rId3"/>
    <p:sldLayoutId id="2147483678" r:id="rId4"/>
    <p:sldLayoutId id="2147483680" r:id="rId5"/>
    <p:sldLayoutId id="2147483675" r:id="rId6"/>
    <p:sldLayoutId id="2147483679" r:id="rId7"/>
    <p:sldLayoutId id="2147483677" r:id="rId8"/>
  </p:sldLayoutIdLst>
  <p:txStyles>
    <p:titleStyle>
      <a:lvl1pPr algn="l" defTabSz="1828403" rtl="0" eaLnBrk="1" latinLnBrk="0" hangingPunct="1">
        <a:lnSpc>
          <a:spcPct val="90000"/>
        </a:lnSpc>
        <a:spcBef>
          <a:spcPct val="0"/>
        </a:spcBef>
        <a:buNone/>
        <a:defRPr sz="8798" kern="1200">
          <a:solidFill>
            <a:schemeClr val="tx1"/>
          </a:solidFill>
          <a:latin typeface="+mj-lt"/>
          <a:ea typeface="+mj-ea"/>
          <a:cs typeface="+mj-cs"/>
        </a:defRPr>
      </a:lvl1pPr>
    </p:titleStyle>
    <p:bodyStyle>
      <a:lvl1pPr marL="457102" indent="-457102" algn="l" defTabSz="1828403" rtl="0" eaLnBrk="1" latinLnBrk="0" hangingPunct="1">
        <a:lnSpc>
          <a:spcPct val="90000"/>
        </a:lnSpc>
        <a:spcBef>
          <a:spcPts val="2000"/>
        </a:spcBef>
        <a:buFont typeface="Arial" panose="020B0604020202020204" pitchFamily="34" charset="0"/>
        <a:buChar char="•"/>
        <a:defRPr sz="5599" kern="1200">
          <a:solidFill>
            <a:schemeClr val="tx1"/>
          </a:solidFill>
          <a:latin typeface="+mn-lt"/>
          <a:ea typeface="+mn-ea"/>
          <a:cs typeface="+mn-cs"/>
        </a:defRPr>
      </a:lvl1pPr>
      <a:lvl2pPr marL="1371302" indent="-457102" algn="l" defTabSz="1828403" rtl="0" eaLnBrk="1" latinLnBrk="0" hangingPunct="1">
        <a:lnSpc>
          <a:spcPct val="90000"/>
        </a:lnSpc>
        <a:spcBef>
          <a:spcPts val="1000"/>
        </a:spcBef>
        <a:buFont typeface="Arial" panose="020B0604020202020204" pitchFamily="34" charset="0"/>
        <a:buChar char="•"/>
        <a:defRPr sz="4799" kern="1200">
          <a:solidFill>
            <a:schemeClr val="tx1"/>
          </a:solidFill>
          <a:latin typeface="+mn-lt"/>
          <a:ea typeface="+mn-ea"/>
          <a:cs typeface="+mn-cs"/>
        </a:defRPr>
      </a:lvl2pPr>
      <a:lvl3pPr marL="2285504" indent="-457102" algn="l" defTabSz="1828403" rtl="0" eaLnBrk="1" latinLnBrk="0" hangingPunct="1">
        <a:lnSpc>
          <a:spcPct val="90000"/>
        </a:lnSpc>
        <a:spcBef>
          <a:spcPts val="1000"/>
        </a:spcBef>
        <a:buFont typeface="Arial" panose="020B0604020202020204" pitchFamily="34" charset="0"/>
        <a:buChar char="•"/>
        <a:defRPr sz="3999" kern="1200">
          <a:solidFill>
            <a:schemeClr val="tx1"/>
          </a:solidFill>
          <a:latin typeface="+mn-lt"/>
          <a:ea typeface="+mn-ea"/>
          <a:cs typeface="+mn-cs"/>
        </a:defRPr>
      </a:lvl3pPr>
      <a:lvl4pPr marL="3199707" indent="-457102" algn="l" defTabSz="182840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4pPr>
      <a:lvl5pPr marL="4113907" indent="-457102" algn="l" defTabSz="182840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5pPr>
      <a:lvl6pPr marL="5028111" indent="-457102" algn="l" defTabSz="182840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6pPr>
      <a:lvl7pPr marL="5942311" indent="-457102" algn="l" defTabSz="182840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7pPr>
      <a:lvl8pPr marL="6856513" indent="-457102" algn="l" defTabSz="182840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8pPr>
      <a:lvl9pPr marL="7770716" indent="-457102" algn="l" defTabSz="182840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9pPr>
    </p:bodyStyle>
    <p:otherStyle>
      <a:defPPr>
        <a:defRPr lang="en-US"/>
      </a:defPPr>
      <a:lvl1pPr marL="0" algn="l" defTabSz="1828403" rtl="0" eaLnBrk="1" latinLnBrk="0" hangingPunct="1">
        <a:defRPr sz="3599" kern="1200">
          <a:solidFill>
            <a:schemeClr val="tx1"/>
          </a:solidFill>
          <a:latin typeface="+mn-lt"/>
          <a:ea typeface="+mn-ea"/>
          <a:cs typeface="+mn-cs"/>
        </a:defRPr>
      </a:lvl1pPr>
      <a:lvl2pPr marL="914201" algn="l" defTabSz="1828403" rtl="0" eaLnBrk="1" latinLnBrk="0" hangingPunct="1">
        <a:defRPr sz="3599" kern="1200">
          <a:solidFill>
            <a:schemeClr val="tx1"/>
          </a:solidFill>
          <a:latin typeface="+mn-lt"/>
          <a:ea typeface="+mn-ea"/>
          <a:cs typeface="+mn-cs"/>
        </a:defRPr>
      </a:lvl2pPr>
      <a:lvl3pPr marL="1828403" algn="l" defTabSz="1828403" rtl="0" eaLnBrk="1" latinLnBrk="0" hangingPunct="1">
        <a:defRPr sz="3599" kern="1200">
          <a:solidFill>
            <a:schemeClr val="tx1"/>
          </a:solidFill>
          <a:latin typeface="+mn-lt"/>
          <a:ea typeface="+mn-ea"/>
          <a:cs typeface="+mn-cs"/>
        </a:defRPr>
      </a:lvl3pPr>
      <a:lvl4pPr marL="2742606" algn="l" defTabSz="1828403" rtl="0" eaLnBrk="1" latinLnBrk="0" hangingPunct="1">
        <a:defRPr sz="3599" kern="1200">
          <a:solidFill>
            <a:schemeClr val="tx1"/>
          </a:solidFill>
          <a:latin typeface="+mn-lt"/>
          <a:ea typeface="+mn-ea"/>
          <a:cs typeface="+mn-cs"/>
        </a:defRPr>
      </a:lvl4pPr>
      <a:lvl5pPr marL="3656808" algn="l" defTabSz="1828403" rtl="0" eaLnBrk="1" latinLnBrk="0" hangingPunct="1">
        <a:defRPr sz="3599" kern="1200">
          <a:solidFill>
            <a:schemeClr val="tx1"/>
          </a:solidFill>
          <a:latin typeface="+mn-lt"/>
          <a:ea typeface="+mn-ea"/>
          <a:cs typeface="+mn-cs"/>
        </a:defRPr>
      </a:lvl5pPr>
      <a:lvl6pPr marL="4571009" algn="l" defTabSz="1828403" rtl="0" eaLnBrk="1" latinLnBrk="0" hangingPunct="1">
        <a:defRPr sz="3599" kern="1200">
          <a:solidFill>
            <a:schemeClr val="tx1"/>
          </a:solidFill>
          <a:latin typeface="+mn-lt"/>
          <a:ea typeface="+mn-ea"/>
          <a:cs typeface="+mn-cs"/>
        </a:defRPr>
      </a:lvl6pPr>
      <a:lvl7pPr marL="5485210" algn="l" defTabSz="1828403" rtl="0" eaLnBrk="1" latinLnBrk="0" hangingPunct="1">
        <a:defRPr sz="3599" kern="1200">
          <a:solidFill>
            <a:schemeClr val="tx1"/>
          </a:solidFill>
          <a:latin typeface="+mn-lt"/>
          <a:ea typeface="+mn-ea"/>
          <a:cs typeface="+mn-cs"/>
        </a:defRPr>
      </a:lvl7pPr>
      <a:lvl8pPr marL="6399412" algn="l" defTabSz="1828403" rtl="0" eaLnBrk="1" latinLnBrk="0" hangingPunct="1">
        <a:defRPr sz="3599" kern="1200">
          <a:solidFill>
            <a:schemeClr val="tx1"/>
          </a:solidFill>
          <a:latin typeface="+mn-lt"/>
          <a:ea typeface="+mn-ea"/>
          <a:cs typeface="+mn-cs"/>
        </a:defRPr>
      </a:lvl8pPr>
      <a:lvl9pPr marL="7313614" algn="l" defTabSz="1828403" rtl="0" eaLnBrk="1" latinLnBrk="0" hangingPunct="1">
        <a:defRPr sz="359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image" Target="../media/image43.svg"/><Relationship Id="rId3" Type="http://schemas.openxmlformats.org/officeDocument/2006/relationships/image" Target="../media/image15.png"/><Relationship Id="rId7" Type="http://schemas.openxmlformats.org/officeDocument/2006/relationships/image" Target="../media/image42.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6.svg"/></Relationships>
</file>

<file path=ppt/slides/_rels/slide100.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notesSlide" Target="../notesSlides/notesSlide98.xml"/><Relationship Id="rId1" Type="http://schemas.openxmlformats.org/officeDocument/2006/relationships/slideLayout" Target="../slideLayouts/slideLayout4.xml"/><Relationship Id="rId6" Type="http://schemas.openxmlformats.org/officeDocument/2006/relationships/image" Target="../media/image69.svg"/><Relationship Id="rId5" Type="http://schemas.openxmlformats.org/officeDocument/2006/relationships/image" Target="../media/image68.png"/><Relationship Id="rId4" Type="http://schemas.openxmlformats.org/officeDocument/2006/relationships/image" Target="../media/image120.svg"/></Relationships>
</file>

<file path=ppt/slides/_rels/slide101.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image" Target="../media/image121.png"/><Relationship Id="rId7" Type="http://schemas.openxmlformats.org/officeDocument/2006/relationships/image" Target="../media/image13.png"/><Relationship Id="rId2" Type="http://schemas.openxmlformats.org/officeDocument/2006/relationships/notesSlide" Target="../notesSlides/notesSlide99.xml"/><Relationship Id="rId1" Type="http://schemas.openxmlformats.org/officeDocument/2006/relationships/slideLayout" Target="../slideLayouts/slideLayout1.xml"/><Relationship Id="rId6" Type="http://schemas.openxmlformats.org/officeDocument/2006/relationships/image" Target="../media/image18.svg"/><Relationship Id="rId5" Type="http://schemas.openxmlformats.org/officeDocument/2006/relationships/image" Target="../media/image17.png"/><Relationship Id="rId10" Type="http://schemas.openxmlformats.org/officeDocument/2006/relationships/image" Target="../media/image22.svg"/><Relationship Id="rId4" Type="http://schemas.openxmlformats.org/officeDocument/2006/relationships/image" Target="../media/image122.svg"/><Relationship Id="rId9" Type="http://schemas.openxmlformats.org/officeDocument/2006/relationships/image" Target="../media/image41.png"/></Relationships>
</file>

<file path=ppt/slides/_rels/slide102.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notesSlide" Target="../notesSlides/notesSlide100.xml"/><Relationship Id="rId1" Type="http://schemas.openxmlformats.org/officeDocument/2006/relationships/slideLayout" Target="../slideLayouts/slideLayout5.xml"/><Relationship Id="rId4" Type="http://schemas.openxmlformats.org/officeDocument/2006/relationships/image" Target="../media/image124.svg"/></Relationships>
</file>

<file path=ppt/slides/_rels/slide103.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notesSlide" Target="../notesSlides/notesSlide101.xml"/><Relationship Id="rId1" Type="http://schemas.openxmlformats.org/officeDocument/2006/relationships/slideLayout" Target="../slideLayouts/slideLayout4.xml"/><Relationship Id="rId6" Type="http://schemas.openxmlformats.org/officeDocument/2006/relationships/image" Target="../media/image90.svg"/><Relationship Id="rId5" Type="http://schemas.openxmlformats.org/officeDocument/2006/relationships/image" Target="../media/image89.png"/><Relationship Id="rId4" Type="http://schemas.openxmlformats.org/officeDocument/2006/relationships/image" Target="../media/image126.svg"/></Relationships>
</file>

<file path=ppt/slides/_rels/slide104.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image" Target="../media/image127.png"/><Relationship Id="rId7" Type="http://schemas.openxmlformats.org/officeDocument/2006/relationships/image" Target="../media/image13.png"/><Relationship Id="rId2" Type="http://schemas.openxmlformats.org/officeDocument/2006/relationships/notesSlide" Target="../notesSlides/notesSlide102.xml"/><Relationship Id="rId1" Type="http://schemas.openxmlformats.org/officeDocument/2006/relationships/slideLayout" Target="../slideLayouts/slideLayout1.xml"/><Relationship Id="rId6" Type="http://schemas.openxmlformats.org/officeDocument/2006/relationships/image" Target="../media/image18.svg"/><Relationship Id="rId5" Type="http://schemas.openxmlformats.org/officeDocument/2006/relationships/image" Target="../media/image17.png"/><Relationship Id="rId10" Type="http://schemas.openxmlformats.org/officeDocument/2006/relationships/image" Target="../media/image22.svg"/><Relationship Id="rId4" Type="http://schemas.openxmlformats.org/officeDocument/2006/relationships/image" Target="../media/image128.svg"/><Relationship Id="rId9" Type="http://schemas.openxmlformats.org/officeDocument/2006/relationships/image" Target="../media/image41.png"/></Relationships>
</file>

<file path=ppt/slides/_rels/slide105.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notesSlide" Target="../notesSlides/notesSlide103.xml"/><Relationship Id="rId1" Type="http://schemas.openxmlformats.org/officeDocument/2006/relationships/slideLayout" Target="../slideLayouts/slideLayout5.xml"/><Relationship Id="rId4" Type="http://schemas.openxmlformats.org/officeDocument/2006/relationships/image" Target="../media/image122.svg"/></Relationships>
</file>

<file path=ppt/slides/_rels/slide106.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notesSlide" Target="../notesSlides/notesSlide104.xml"/><Relationship Id="rId1" Type="http://schemas.openxmlformats.org/officeDocument/2006/relationships/slideLayout" Target="../slideLayouts/slideLayout4.xml"/><Relationship Id="rId6" Type="http://schemas.openxmlformats.org/officeDocument/2006/relationships/image" Target="../media/image90.svg"/><Relationship Id="rId5" Type="http://schemas.openxmlformats.org/officeDocument/2006/relationships/image" Target="../media/image89.png"/><Relationship Id="rId4" Type="http://schemas.openxmlformats.org/officeDocument/2006/relationships/image" Target="../media/image130.svg"/></Relationships>
</file>

<file path=ppt/slides/_rels/slide107.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image" Target="../media/image121.png"/><Relationship Id="rId7" Type="http://schemas.openxmlformats.org/officeDocument/2006/relationships/image" Target="../media/image13.png"/><Relationship Id="rId2" Type="http://schemas.openxmlformats.org/officeDocument/2006/relationships/notesSlide" Target="../notesSlides/notesSlide105.xml"/><Relationship Id="rId1" Type="http://schemas.openxmlformats.org/officeDocument/2006/relationships/slideLayout" Target="../slideLayouts/slideLayout1.xml"/><Relationship Id="rId6" Type="http://schemas.openxmlformats.org/officeDocument/2006/relationships/image" Target="../media/image18.svg"/><Relationship Id="rId5" Type="http://schemas.openxmlformats.org/officeDocument/2006/relationships/image" Target="../media/image17.png"/><Relationship Id="rId10" Type="http://schemas.openxmlformats.org/officeDocument/2006/relationships/image" Target="../media/image22.svg"/><Relationship Id="rId4" Type="http://schemas.openxmlformats.org/officeDocument/2006/relationships/image" Target="../media/image122.svg"/><Relationship Id="rId9" Type="http://schemas.openxmlformats.org/officeDocument/2006/relationships/image" Target="../media/image41.png"/></Relationships>
</file>

<file path=ppt/slides/_rels/slide108.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notesSlide" Target="../notesSlides/notesSlide106.xml"/><Relationship Id="rId1" Type="http://schemas.openxmlformats.org/officeDocument/2006/relationships/slideLayout" Target="../slideLayouts/slideLayout5.xml"/><Relationship Id="rId4" Type="http://schemas.openxmlformats.org/officeDocument/2006/relationships/image" Target="../media/image128.svg"/></Relationships>
</file>

<file path=ppt/slides/_rels/slide109.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notesSlide" Target="../notesSlides/notesSlide107.xml"/><Relationship Id="rId1" Type="http://schemas.openxmlformats.org/officeDocument/2006/relationships/slideLayout" Target="../slideLayouts/slideLayout4.xml"/><Relationship Id="rId6" Type="http://schemas.openxmlformats.org/officeDocument/2006/relationships/image" Target="../media/image90.svg"/><Relationship Id="rId5" Type="http://schemas.openxmlformats.org/officeDocument/2006/relationships/image" Target="../media/image89.png"/><Relationship Id="rId4" Type="http://schemas.openxmlformats.org/officeDocument/2006/relationships/image" Target="../media/image132.svg"/></Relationships>
</file>

<file path=ppt/slides/_rels/slide11.xml.rels><?xml version="1.0" encoding="UTF-8" standalone="yes"?>
<Relationships xmlns="http://schemas.openxmlformats.org/package/2006/relationships"><Relationship Id="rId8" Type="http://schemas.openxmlformats.org/officeDocument/2006/relationships/image" Target="../media/image22.svg"/><Relationship Id="rId3" Type="http://schemas.openxmlformats.org/officeDocument/2006/relationships/image" Target="../media/image17.png"/><Relationship Id="rId7" Type="http://schemas.openxmlformats.org/officeDocument/2006/relationships/image" Target="../media/image41.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8.svg"/></Relationships>
</file>

<file path=ppt/slides/_rels/slide110.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image" Target="../media/image133.png"/><Relationship Id="rId7" Type="http://schemas.openxmlformats.org/officeDocument/2006/relationships/image" Target="../media/image13.png"/><Relationship Id="rId2" Type="http://schemas.openxmlformats.org/officeDocument/2006/relationships/notesSlide" Target="../notesSlides/notesSlide108.xml"/><Relationship Id="rId1" Type="http://schemas.openxmlformats.org/officeDocument/2006/relationships/slideLayout" Target="../slideLayouts/slideLayout1.xml"/><Relationship Id="rId6" Type="http://schemas.openxmlformats.org/officeDocument/2006/relationships/image" Target="../media/image18.svg"/><Relationship Id="rId5" Type="http://schemas.openxmlformats.org/officeDocument/2006/relationships/image" Target="../media/image17.png"/><Relationship Id="rId10" Type="http://schemas.openxmlformats.org/officeDocument/2006/relationships/image" Target="../media/image22.svg"/><Relationship Id="rId4" Type="http://schemas.openxmlformats.org/officeDocument/2006/relationships/image" Target="../media/image134.svg"/><Relationship Id="rId9" Type="http://schemas.openxmlformats.org/officeDocument/2006/relationships/image" Target="../media/image41.png"/></Relationships>
</file>

<file path=ppt/slides/_rels/slide111.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notesSlide" Target="../notesSlides/notesSlide109.xml"/><Relationship Id="rId1" Type="http://schemas.openxmlformats.org/officeDocument/2006/relationships/slideLayout" Target="../slideLayouts/slideLayout5.xml"/><Relationship Id="rId4" Type="http://schemas.openxmlformats.org/officeDocument/2006/relationships/image" Target="../media/image124.svg"/></Relationships>
</file>

<file path=ppt/slides/_rels/slide112.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110.xml"/><Relationship Id="rId1" Type="http://schemas.openxmlformats.org/officeDocument/2006/relationships/slideLayout" Target="../slideLayouts/slideLayout4.xml"/><Relationship Id="rId6" Type="http://schemas.openxmlformats.org/officeDocument/2006/relationships/image" Target="../media/image90.svg"/><Relationship Id="rId5" Type="http://schemas.openxmlformats.org/officeDocument/2006/relationships/image" Target="../media/image89.png"/><Relationship Id="rId4" Type="http://schemas.openxmlformats.org/officeDocument/2006/relationships/image" Target="../media/image114.svg"/></Relationships>
</file>

<file path=ppt/slides/_rels/slide113.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image" Target="../media/image135.png"/><Relationship Id="rId7" Type="http://schemas.openxmlformats.org/officeDocument/2006/relationships/image" Target="../media/image13.png"/><Relationship Id="rId2" Type="http://schemas.openxmlformats.org/officeDocument/2006/relationships/notesSlide" Target="../notesSlides/notesSlide111.xml"/><Relationship Id="rId1" Type="http://schemas.openxmlformats.org/officeDocument/2006/relationships/slideLayout" Target="../slideLayouts/slideLayout1.xml"/><Relationship Id="rId6" Type="http://schemas.openxmlformats.org/officeDocument/2006/relationships/image" Target="../media/image18.svg"/><Relationship Id="rId5" Type="http://schemas.openxmlformats.org/officeDocument/2006/relationships/image" Target="../media/image17.png"/><Relationship Id="rId10" Type="http://schemas.openxmlformats.org/officeDocument/2006/relationships/image" Target="../media/image22.svg"/><Relationship Id="rId4" Type="http://schemas.openxmlformats.org/officeDocument/2006/relationships/image" Target="../media/image136.svg"/><Relationship Id="rId9" Type="http://schemas.openxmlformats.org/officeDocument/2006/relationships/image" Target="../media/image41.png"/></Relationships>
</file>

<file path=ppt/slides/_rels/slide114.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notesSlide" Target="../notesSlides/notesSlide112.xml"/><Relationship Id="rId1" Type="http://schemas.openxmlformats.org/officeDocument/2006/relationships/slideLayout" Target="../slideLayouts/slideLayout5.xml"/><Relationship Id="rId4" Type="http://schemas.openxmlformats.org/officeDocument/2006/relationships/image" Target="../media/image128.svg"/></Relationships>
</file>

<file path=ppt/slides/_rels/slide115.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notesSlide" Target="../notesSlides/notesSlide113.xml"/><Relationship Id="rId1" Type="http://schemas.openxmlformats.org/officeDocument/2006/relationships/slideLayout" Target="../slideLayouts/slideLayout4.xml"/><Relationship Id="rId6" Type="http://schemas.openxmlformats.org/officeDocument/2006/relationships/image" Target="../media/image90.svg"/><Relationship Id="rId5" Type="http://schemas.openxmlformats.org/officeDocument/2006/relationships/image" Target="../media/image89.png"/><Relationship Id="rId4" Type="http://schemas.openxmlformats.org/officeDocument/2006/relationships/image" Target="../media/image138.svg"/></Relationships>
</file>

<file path=ppt/slides/_rels/slide116.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image" Target="../media/image139.png"/><Relationship Id="rId7" Type="http://schemas.openxmlformats.org/officeDocument/2006/relationships/image" Target="../media/image13.png"/><Relationship Id="rId2" Type="http://schemas.openxmlformats.org/officeDocument/2006/relationships/notesSlide" Target="../notesSlides/notesSlide114.xml"/><Relationship Id="rId1" Type="http://schemas.openxmlformats.org/officeDocument/2006/relationships/slideLayout" Target="../slideLayouts/slideLayout1.xml"/><Relationship Id="rId6" Type="http://schemas.openxmlformats.org/officeDocument/2006/relationships/image" Target="../media/image18.svg"/><Relationship Id="rId5" Type="http://schemas.openxmlformats.org/officeDocument/2006/relationships/image" Target="../media/image17.png"/><Relationship Id="rId10" Type="http://schemas.openxmlformats.org/officeDocument/2006/relationships/image" Target="../media/image22.svg"/><Relationship Id="rId4" Type="http://schemas.openxmlformats.org/officeDocument/2006/relationships/image" Target="../media/image140.svg"/><Relationship Id="rId9" Type="http://schemas.openxmlformats.org/officeDocument/2006/relationships/image" Target="../media/image41.png"/></Relationships>
</file>

<file path=ppt/slides/_rels/slide117.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notesSlide" Target="../notesSlides/notesSlide115.xml"/><Relationship Id="rId1" Type="http://schemas.openxmlformats.org/officeDocument/2006/relationships/slideLayout" Target="../slideLayouts/slideLayout5.xml"/><Relationship Id="rId4" Type="http://schemas.openxmlformats.org/officeDocument/2006/relationships/image" Target="../media/image122.svg"/></Relationships>
</file>

<file path=ppt/slides/_rels/slide118.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notesSlide" Target="../notesSlides/notesSlide116.xml"/><Relationship Id="rId1" Type="http://schemas.openxmlformats.org/officeDocument/2006/relationships/slideLayout" Target="../slideLayouts/slideLayout4.xml"/><Relationship Id="rId6" Type="http://schemas.openxmlformats.org/officeDocument/2006/relationships/image" Target="../media/image90.svg"/><Relationship Id="rId5" Type="http://schemas.openxmlformats.org/officeDocument/2006/relationships/image" Target="../media/image89.png"/><Relationship Id="rId4" Type="http://schemas.openxmlformats.org/officeDocument/2006/relationships/image" Target="../media/image130.svg"/></Relationships>
</file>

<file path=ppt/slides/_rels/slide119.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image" Target="../media/image141.png"/><Relationship Id="rId7" Type="http://schemas.openxmlformats.org/officeDocument/2006/relationships/image" Target="../media/image13.png"/><Relationship Id="rId2" Type="http://schemas.openxmlformats.org/officeDocument/2006/relationships/notesSlide" Target="../notesSlides/notesSlide117.xml"/><Relationship Id="rId1" Type="http://schemas.openxmlformats.org/officeDocument/2006/relationships/slideLayout" Target="../slideLayouts/slideLayout1.xml"/><Relationship Id="rId6" Type="http://schemas.openxmlformats.org/officeDocument/2006/relationships/image" Target="../media/image18.svg"/><Relationship Id="rId5" Type="http://schemas.openxmlformats.org/officeDocument/2006/relationships/image" Target="../media/image17.png"/><Relationship Id="rId10" Type="http://schemas.openxmlformats.org/officeDocument/2006/relationships/image" Target="../media/image22.svg"/><Relationship Id="rId4" Type="http://schemas.openxmlformats.org/officeDocument/2006/relationships/image" Target="../media/image142.svg"/><Relationship Id="rId9" Type="http://schemas.openxmlformats.org/officeDocument/2006/relationships/image" Target="../media/image41.png"/></Relationships>
</file>

<file path=ppt/slides/_rels/slide12.xml.rels><?xml version="1.0" encoding="UTF-8" standalone="yes"?>
<Relationships xmlns="http://schemas.openxmlformats.org/package/2006/relationships"><Relationship Id="rId8" Type="http://schemas.openxmlformats.org/officeDocument/2006/relationships/image" Target="../media/image18.svg"/><Relationship Id="rId3" Type="http://schemas.openxmlformats.org/officeDocument/2006/relationships/image" Target="../media/image13.png"/><Relationship Id="rId7" Type="http://schemas.openxmlformats.org/officeDocument/2006/relationships/image" Target="../media/image17.png"/><Relationship Id="rId12" Type="http://schemas.openxmlformats.org/officeDocument/2006/relationships/image" Target="../media/image22.sv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16.svg"/><Relationship Id="rId11" Type="http://schemas.openxmlformats.org/officeDocument/2006/relationships/image" Target="../media/image41.png"/><Relationship Id="rId5" Type="http://schemas.openxmlformats.org/officeDocument/2006/relationships/image" Target="../media/image15.png"/><Relationship Id="rId10" Type="http://schemas.openxmlformats.org/officeDocument/2006/relationships/image" Target="../media/image20.svg"/><Relationship Id="rId4" Type="http://schemas.openxmlformats.org/officeDocument/2006/relationships/image" Target="../media/image14.svg"/><Relationship Id="rId9" Type="http://schemas.openxmlformats.org/officeDocument/2006/relationships/image" Target="../media/image19.png"/></Relationships>
</file>

<file path=ppt/slides/_rels/slide120.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notesSlide" Target="../notesSlides/notesSlide118.xml"/><Relationship Id="rId1" Type="http://schemas.openxmlformats.org/officeDocument/2006/relationships/slideLayout" Target="../slideLayouts/slideLayout5.xml"/><Relationship Id="rId4" Type="http://schemas.openxmlformats.org/officeDocument/2006/relationships/image" Target="../media/image124.svg"/></Relationships>
</file>

<file path=ppt/slides/_rels/slide121.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119.xml"/><Relationship Id="rId1" Type="http://schemas.openxmlformats.org/officeDocument/2006/relationships/slideLayout" Target="../slideLayouts/slideLayout4.xml"/><Relationship Id="rId6" Type="http://schemas.openxmlformats.org/officeDocument/2006/relationships/image" Target="../media/image90.svg"/><Relationship Id="rId5" Type="http://schemas.openxmlformats.org/officeDocument/2006/relationships/image" Target="../media/image89.png"/><Relationship Id="rId4" Type="http://schemas.openxmlformats.org/officeDocument/2006/relationships/image" Target="../media/image114.svg"/></Relationships>
</file>

<file path=ppt/slides/_rels/slide122.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image" Target="../media/image127.png"/><Relationship Id="rId7" Type="http://schemas.openxmlformats.org/officeDocument/2006/relationships/image" Target="../media/image13.png"/><Relationship Id="rId2" Type="http://schemas.openxmlformats.org/officeDocument/2006/relationships/notesSlide" Target="../notesSlides/notesSlide120.xml"/><Relationship Id="rId1" Type="http://schemas.openxmlformats.org/officeDocument/2006/relationships/slideLayout" Target="../slideLayouts/slideLayout1.xml"/><Relationship Id="rId6" Type="http://schemas.openxmlformats.org/officeDocument/2006/relationships/image" Target="../media/image18.svg"/><Relationship Id="rId5" Type="http://schemas.openxmlformats.org/officeDocument/2006/relationships/image" Target="../media/image17.png"/><Relationship Id="rId10" Type="http://schemas.openxmlformats.org/officeDocument/2006/relationships/image" Target="../media/image22.svg"/><Relationship Id="rId4" Type="http://schemas.openxmlformats.org/officeDocument/2006/relationships/image" Target="../media/image128.svg"/><Relationship Id="rId9" Type="http://schemas.openxmlformats.org/officeDocument/2006/relationships/image" Target="../media/image41.png"/></Relationships>
</file>

<file path=ppt/slides/_rels/slide123.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notesSlide" Target="../notesSlides/notesSlide121.xml"/><Relationship Id="rId1" Type="http://schemas.openxmlformats.org/officeDocument/2006/relationships/slideLayout" Target="../slideLayouts/slideLayout5.xml"/><Relationship Id="rId4" Type="http://schemas.openxmlformats.org/officeDocument/2006/relationships/image" Target="../media/image128.svg"/></Relationships>
</file>

<file path=ppt/slides/_rels/slide124.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notesSlide" Target="../notesSlides/notesSlide122.xml"/><Relationship Id="rId1" Type="http://schemas.openxmlformats.org/officeDocument/2006/relationships/slideLayout" Target="../slideLayouts/slideLayout4.xml"/><Relationship Id="rId6" Type="http://schemas.openxmlformats.org/officeDocument/2006/relationships/image" Target="../media/image90.svg"/><Relationship Id="rId5" Type="http://schemas.openxmlformats.org/officeDocument/2006/relationships/image" Target="../media/image89.png"/><Relationship Id="rId4" Type="http://schemas.openxmlformats.org/officeDocument/2006/relationships/image" Target="../media/image132.svg"/></Relationships>
</file>

<file path=ppt/slides/_rels/slide125.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image" Target="../media/image127.png"/><Relationship Id="rId7" Type="http://schemas.openxmlformats.org/officeDocument/2006/relationships/image" Target="../media/image13.png"/><Relationship Id="rId2" Type="http://schemas.openxmlformats.org/officeDocument/2006/relationships/notesSlide" Target="../notesSlides/notesSlide123.xml"/><Relationship Id="rId1" Type="http://schemas.openxmlformats.org/officeDocument/2006/relationships/slideLayout" Target="../slideLayouts/slideLayout1.xml"/><Relationship Id="rId6" Type="http://schemas.openxmlformats.org/officeDocument/2006/relationships/image" Target="../media/image18.svg"/><Relationship Id="rId5" Type="http://schemas.openxmlformats.org/officeDocument/2006/relationships/image" Target="../media/image17.png"/><Relationship Id="rId10" Type="http://schemas.openxmlformats.org/officeDocument/2006/relationships/image" Target="../media/image22.svg"/><Relationship Id="rId4" Type="http://schemas.openxmlformats.org/officeDocument/2006/relationships/image" Target="../media/image128.svg"/><Relationship Id="rId9" Type="http://schemas.openxmlformats.org/officeDocument/2006/relationships/image" Target="../media/image41.png"/></Relationships>
</file>

<file path=ppt/slides/_rels/slide126.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notesSlide" Target="../notesSlides/notesSlide124.xml"/><Relationship Id="rId1" Type="http://schemas.openxmlformats.org/officeDocument/2006/relationships/slideLayout" Target="../slideLayouts/slideLayout4.xml"/><Relationship Id="rId4" Type="http://schemas.openxmlformats.org/officeDocument/2006/relationships/image" Target="../media/image144.svg"/></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4.xml"/></Relationships>
</file>

<file path=ppt/slides/_rels/slide128.xml.rels><?xml version="1.0" encoding="UTF-8" standalone="yes"?>
<Relationships xmlns="http://schemas.openxmlformats.org/package/2006/relationships"><Relationship Id="rId8" Type="http://schemas.openxmlformats.org/officeDocument/2006/relationships/image" Target="../media/image150.svg"/><Relationship Id="rId3" Type="http://schemas.openxmlformats.org/officeDocument/2006/relationships/image" Target="../media/image145.png"/><Relationship Id="rId7" Type="http://schemas.openxmlformats.org/officeDocument/2006/relationships/image" Target="../media/image149.png"/><Relationship Id="rId2" Type="http://schemas.openxmlformats.org/officeDocument/2006/relationships/notesSlide" Target="../notesSlides/notesSlide126.xml"/><Relationship Id="rId1" Type="http://schemas.openxmlformats.org/officeDocument/2006/relationships/slideLayout" Target="../slideLayouts/slideLayout4.xml"/><Relationship Id="rId6" Type="http://schemas.openxmlformats.org/officeDocument/2006/relationships/image" Target="../media/image148.svg"/><Relationship Id="rId5" Type="http://schemas.openxmlformats.org/officeDocument/2006/relationships/image" Target="../media/image147.png"/><Relationship Id="rId4" Type="http://schemas.openxmlformats.org/officeDocument/2006/relationships/image" Target="../media/image146.svg"/></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8.svg"/><Relationship Id="rId5" Type="http://schemas.openxmlformats.org/officeDocument/2006/relationships/image" Target="../media/image27.png"/><Relationship Id="rId4" Type="http://schemas.openxmlformats.org/officeDocument/2006/relationships/image" Target="../media/image2.svg"/></Relationships>
</file>

<file path=ppt/slides/_rels/slide130.xml.rels><?xml version="1.0" encoding="UTF-8" standalone="yes"?>
<Relationships xmlns="http://schemas.openxmlformats.org/package/2006/relationships"><Relationship Id="rId3" Type="http://schemas.openxmlformats.org/officeDocument/2006/relationships/image" Target="../media/image151.png"/><Relationship Id="rId2" Type="http://schemas.openxmlformats.org/officeDocument/2006/relationships/notesSlide" Target="../notesSlides/notesSlide128.xml"/><Relationship Id="rId1" Type="http://schemas.openxmlformats.org/officeDocument/2006/relationships/slideLayout" Target="../slideLayouts/slideLayout4.xml"/><Relationship Id="rId4" Type="http://schemas.openxmlformats.org/officeDocument/2006/relationships/image" Target="../media/image152.svg"/></Relationships>
</file>

<file path=ppt/slides/_rels/slide1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image" Target="../media/image40.svg"/></Relationships>
</file>

<file path=ppt/slides/_rels/slide15.xml.rels><?xml version="1.0" encoding="UTF-8" standalone="yes"?>
<Relationships xmlns="http://schemas.openxmlformats.org/package/2006/relationships"><Relationship Id="rId8" Type="http://schemas.openxmlformats.org/officeDocument/2006/relationships/image" Target="../media/image18.svg"/><Relationship Id="rId13" Type="http://schemas.openxmlformats.org/officeDocument/2006/relationships/image" Target="../media/image19.png"/><Relationship Id="rId3" Type="http://schemas.openxmlformats.org/officeDocument/2006/relationships/image" Target="../media/image25.png"/><Relationship Id="rId7" Type="http://schemas.openxmlformats.org/officeDocument/2006/relationships/image" Target="../media/image17.png"/><Relationship Id="rId12" Type="http://schemas.openxmlformats.org/officeDocument/2006/relationships/image" Target="../media/image22.svg"/><Relationship Id="rId2" Type="http://schemas.openxmlformats.org/officeDocument/2006/relationships/notesSlide" Target="../notesSlides/notesSlide13.xml"/><Relationship Id="rId16" Type="http://schemas.openxmlformats.org/officeDocument/2006/relationships/image" Target="../media/image43.svg"/><Relationship Id="rId1" Type="http://schemas.openxmlformats.org/officeDocument/2006/relationships/slideLayout" Target="../slideLayouts/slideLayout3.xml"/><Relationship Id="rId6" Type="http://schemas.openxmlformats.org/officeDocument/2006/relationships/image" Target="../media/image16.svg"/><Relationship Id="rId11" Type="http://schemas.openxmlformats.org/officeDocument/2006/relationships/image" Target="../media/image41.png"/><Relationship Id="rId5" Type="http://schemas.openxmlformats.org/officeDocument/2006/relationships/image" Target="../media/image15.png"/><Relationship Id="rId15" Type="http://schemas.openxmlformats.org/officeDocument/2006/relationships/image" Target="../media/image42.png"/><Relationship Id="rId10" Type="http://schemas.openxmlformats.org/officeDocument/2006/relationships/image" Target="../media/image14.svg"/><Relationship Id="rId4" Type="http://schemas.openxmlformats.org/officeDocument/2006/relationships/image" Target="../media/image26.svg"/><Relationship Id="rId9" Type="http://schemas.openxmlformats.org/officeDocument/2006/relationships/image" Target="../media/image13.png"/><Relationship Id="rId14" Type="http://schemas.openxmlformats.org/officeDocument/2006/relationships/image" Target="../media/image20.svg"/></Relationships>
</file>

<file path=ppt/slides/_rels/slide16.xml.rels><?xml version="1.0" encoding="UTF-8" standalone="yes"?>
<Relationships xmlns="http://schemas.openxmlformats.org/package/2006/relationships"><Relationship Id="rId8" Type="http://schemas.openxmlformats.org/officeDocument/2006/relationships/image" Target="../media/image43.svg"/><Relationship Id="rId3" Type="http://schemas.openxmlformats.org/officeDocument/2006/relationships/image" Target="../media/image17.png"/><Relationship Id="rId7" Type="http://schemas.openxmlformats.org/officeDocument/2006/relationships/image" Target="../media/image42.png"/><Relationship Id="rId2" Type="http://schemas.openxmlformats.org/officeDocument/2006/relationships/notesSlide" Target="../notesSlides/notesSlide14.xml"/><Relationship Id="rId1" Type="http://schemas.openxmlformats.org/officeDocument/2006/relationships/slideLayout" Target="../slideLayouts/slideLayout3.xml"/><Relationship Id="rId6" Type="http://schemas.openxmlformats.org/officeDocument/2006/relationships/image" Target="../media/image22.svg"/><Relationship Id="rId5" Type="http://schemas.openxmlformats.org/officeDocument/2006/relationships/image" Target="../media/image41.png"/><Relationship Id="rId4" Type="http://schemas.openxmlformats.org/officeDocument/2006/relationships/image" Target="../media/image18.svg"/></Relationships>
</file>

<file path=ppt/slides/_rels/slide17.xml.rels><?xml version="1.0" encoding="UTF-8" standalone="yes"?>
<Relationships xmlns="http://schemas.openxmlformats.org/package/2006/relationships"><Relationship Id="rId8" Type="http://schemas.openxmlformats.org/officeDocument/2006/relationships/image" Target="../media/image18.svg"/><Relationship Id="rId13" Type="http://schemas.openxmlformats.org/officeDocument/2006/relationships/image" Target="../media/image19.png"/><Relationship Id="rId3" Type="http://schemas.openxmlformats.org/officeDocument/2006/relationships/image" Target="../media/image25.png"/><Relationship Id="rId7" Type="http://schemas.openxmlformats.org/officeDocument/2006/relationships/image" Target="../media/image17.png"/><Relationship Id="rId12" Type="http://schemas.openxmlformats.org/officeDocument/2006/relationships/image" Target="../media/image22.svg"/><Relationship Id="rId2" Type="http://schemas.openxmlformats.org/officeDocument/2006/relationships/notesSlide" Target="../notesSlides/notesSlide15.xml"/><Relationship Id="rId16" Type="http://schemas.openxmlformats.org/officeDocument/2006/relationships/image" Target="../media/image43.svg"/><Relationship Id="rId1" Type="http://schemas.openxmlformats.org/officeDocument/2006/relationships/slideLayout" Target="../slideLayouts/slideLayout6.xml"/><Relationship Id="rId6" Type="http://schemas.openxmlformats.org/officeDocument/2006/relationships/image" Target="../media/image16.svg"/><Relationship Id="rId11" Type="http://schemas.openxmlformats.org/officeDocument/2006/relationships/image" Target="../media/image41.png"/><Relationship Id="rId5" Type="http://schemas.openxmlformats.org/officeDocument/2006/relationships/image" Target="../media/image15.png"/><Relationship Id="rId15" Type="http://schemas.openxmlformats.org/officeDocument/2006/relationships/image" Target="../media/image42.png"/><Relationship Id="rId10" Type="http://schemas.openxmlformats.org/officeDocument/2006/relationships/image" Target="../media/image14.svg"/><Relationship Id="rId4" Type="http://schemas.openxmlformats.org/officeDocument/2006/relationships/image" Target="../media/image26.svg"/><Relationship Id="rId9" Type="http://schemas.openxmlformats.org/officeDocument/2006/relationships/image" Target="../media/image13.png"/><Relationship Id="rId14" Type="http://schemas.openxmlformats.org/officeDocument/2006/relationships/image" Target="../media/image20.svg"/></Relationships>
</file>

<file path=ppt/slides/_rels/slide18.xml.rels><?xml version="1.0" encoding="UTF-8" standalone="yes"?>
<Relationships xmlns="http://schemas.openxmlformats.org/package/2006/relationships"><Relationship Id="rId8" Type="http://schemas.openxmlformats.org/officeDocument/2006/relationships/image" Target="../media/image16.svg"/><Relationship Id="rId13" Type="http://schemas.openxmlformats.org/officeDocument/2006/relationships/image" Target="../media/image13.png"/><Relationship Id="rId3" Type="http://schemas.openxmlformats.org/officeDocument/2006/relationships/image" Target="../media/image23.png"/><Relationship Id="rId7" Type="http://schemas.openxmlformats.org/officeDocument/2006/relationships/image" Target="../media/image15.png"/><Relationship Id="rId12" Type="http://schemas.openxmlformats.org/officeDocument/2006/relationships/image" Target="../media/image22.svg"/><Relationship Id="rId2" Type="http://schemas.openxmlformats.org/officeDocument/2006/relationships/notesSlide" Target="../notesSlides/notesSlide16.xml"/><Relationship Id="rId1" Type="http://schemas.openxmlformats.org/officeDocument/2006/relationships/slideLayout" Target="../slideLayouts/slideLayout4.xml"/><Relationship Id="rId6" Type="http://schemas.openxmlformats.org/officeDocument/2006/relationships/image" Target="../media/image26.svg"/><Relationship Id="rId11" Type="http://schemas.openxmlformats.org/officeDocument/2006/relationships/image" Target="../media/image41.png"/><Relationship Id="rId5" Type="http://schemas.openxmlformats.org/officeDocument/2006/relationships/image" Target="../media/image25.png"/><Relationship Id="rId10" Type="http://schemas.openxmlformats.org/officeDocument/2006/relationships/image" Target="../media/image20.svg"/><Relationship Id="rId4" Type="http://schemas.openxmlformats.org/officeDocument/2006/relationships/image" Target="../media/image24.svg"/><Relationship Id="rId9" Type="http://schemas.openxmlformats.org/officeDocument/2006/relationships/image" Target="../media/image19.png"/><Relationship Id="rId14" Type="http://schemas.openxmlformats.org/officeDocument/2006/relationships/image" Target="../media/image14.svg"/></Relationships>
</file>

<file path=ppt/slides/_rels/slide19.xml.rels><?xml version="1.0" encoding="UTF-8" standalone="yes"?>
<Relationships xmlns="http://schemas.openxmlformats.org/package/2006/relationships"><Relationship Id="rId8" Type="http://schemas.openxmlformats.org/officeDocument/2006/relationships/image" Target="../media/image18.sv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16.svg"/><Relationship Id="rId5" Type="http://schemas.openxmlformats.org/officeDocument/2006/relationships/image" Target="../media/image15.png"/><Relationship Id="rId10" Type="http://schemas.openxmlformats.org/officeDocument/2006/relationships/image" Target="../media/image20.svg"/><Relationship Id="rId4" Type="http://schemas.openxmlformats.org/officeDocument/2006/relationships/image" Target="../media/image14.svg"/><Relationship Id="rId9" Type="http://schemas.openxmlformats.org/officeDocument/2006/relationships/image" Target="../media/image19.png"/></Relationships>
</file>

<file path=ppt/slides/_rels/slide2.xml.rels><?xml version="1.0" encoding="UTF-8" standalone="yes"?>
<Relationships xmlns="http://schemas.openxmlformats.org/package/2006/relationships"><Relationship Id="rId13" Type="http://schemas.openxmlformats.org/officeDocument/2006/relationships/image" Target="../media/image14.svg"/><Relationship Id="rId18" Type="http://schemas.openxmlformats.org/officeDocument/2006/relationships/image" Target="../media/image19.png"/><Relationship Id="rId26" Type="http://schemas.openxmlformats.org/officeDocument/2006/relationships/image" Target="../media/image27.png"/><Relationship Id="rId39" Type="http://schemas.openxmlformats.org/officeDocument/2006/relationships/image" Target="../media/image40.svg"/><Relationship Id="rId21" Type="http://schemas.openxmlformats.org/officeDocument/2006/relationships/image" Target="../media/image22.svg"/><Relationship Id="rId34" Type="http://schemas.openxmlformats.org/officeDocument/2006/relationships/image" Target="../media/image35.png"/><Relationship Id="rId7" Type="http://schemas.openxmlformats.org/officeDocument/2006/relationships/image" Target="../media/image8.svg"/><Relationship Id="rId12" Type="http://schemas.openxmlformats.org/officeDocument/2006/relationships/image" Target="../media/image13.png"/><Relationship Id="rId17" Type="http://schemas.openxmlformats.org/officeDocument/2006/relationships/image" Target="../media/image18.svg"/><Relationship Id="rId25" Type="http://schemas.openxmlformats.org/officeDocument/2006/relationships/image" Target="../media/image26.svg"/><Relationship Id="rId33" Type="http://schemas.openxmlformats.org/officeDocument/2006/relationships/image" Target="../media/image34.svg"/><Relationship Id="rId38" Type="http://schemas.openxmlformats.org/officeDocument/2006/relationships/image" Target="../media/image39.png"/><Relationship Id="rId2" Type="http://schemas.openxmlformats.org/officeDocument/2006/relationships/image" Target="../media/image3.png"/><Relationship Id="rId16" Type="http://schemas.openxmlformats.org/officeDocument/2006/relationships/image" Target="../media/image17.png"/><Relationship Id="rId20" Type="http://schemas.openxmlformats.org/officeDocument/2006/relationships/image" Target="../media/image21.png"/><Relationship Id="rId29" Type="http://schemas.openxmlformats.org/officeDocument/2006/relationships/image" Target="../media/image30.svg"/><Relationship Id="rId1" Type="http://schemas.openxmlformats.org/officeDocument/2006/relationships/slideLayout" Target="../slideLayouts/slideLayout2.xml"/><Relationship Id="rId6" Type="http://schemas.openxmlformats.org/officeDocument/2006/relationships/image" Target="../media/image7.png"/><Relationship Id="rId11" Type="http://schemas.openxmlformats.org/officeDocument/2006/relationships/image" Target="../media/image12.svg"/><Relationship Id="rId24" Type="http://schemas.openxmlformats.org/officeDocument/2006/relationships/image" Target="../media/image25.png"/><Relationship Id="rId32" Type="http://schemas.openxmlformats.org/officeDocument/2006/relationships/image" Target="../media/image33.png"/><Relationship Id="rId37" Type="http://schemas.openxmlformats.org/officeDocument/2006/relationships/image" Target="../media/image38.svg"/><Relationship Id="rId5" Type="http://schemas.openxmlformats.org/officeDocument/2006/relationships/image" Target="../media/image6.svg"/><Relationship Id="rId15" Type="http://schemas.openxmlformats.org/officeDocument/2006/relationships/image" Target="../media/image16.svg"/><Relationship Id="rId23" Type="http://schemas.openxmlformats.org/officeDocument/2006/relationships/image" Target="../media/image24.svg"/><Relationship Id="rId28" Type="http://schemas.openxmlformats.org/officeDocument/2006/relationships/image" Target="../media/image29.png"/><Relationship Id="rId36" Type="http://schemas.openxmlformats.org/officeDocument/2006/relationships/image" Target="../media/image37.png"/><Relationship Id="rId10" Type="http://schemas.openxmlformats.org/officeDocument/2006/relationships/image" Target="../media/image11.png"/><Relationship Id="rId19" Type="http://schemas.openxmlformats.org/officeDocument/2006/relationships/image" Target="../media/image20.svg"/><Relationship Id="rId31" Type="http://schemas.openxmlformats.org/officeDocument/2006/relationships/image" Target="../media/image32.svg"/><Relationship Id="rId4" Type="http://schemas.openxmlformats.org/officeDocument/2006/relationships/image" Target="../media/image5.png"/><Relationship Id="rId9" Type="http://schemas.openxmlformats.org/officeDocument/2006/relationships/image" Target="../media/image10.svg"/><Relationship Id="rId14" Type="http://schemas.openxmlformats.org/officeDocument/2006/relationships/image" Target="../media/image15.png"/><Relationship Id="rId22" Type="http://schemas.openxmlformats.org/officeDocument/2006/relationships/image" Target="../media/image23.png"/><Relationship Id="rId27" Type="http://schemas.openxmlformats.org/officeDocument/2006/relationships/image" Target="../media/image28.svg"/><Relationship Id="rId30" Type="http://schemas.openxmlformats.org/officeDocument/2006/relationships/image" Target="../media/image31.png"/><Relationship Id="rId35" Type="http://schemas.openxmlformats.org/officeDocument/2006/relationships/image" Target="../media/image36.svg"/><Relationship Id="rId8" Type="http://schemas.openxmlformats.org/officeDocument/2006/relationships/image" Target="../media/image9.png"/><Relationship Id="rId3" Type="http://schemas.openxmlformats.org/officeDocument/2006/relationships/image" Target="../media/image4.sv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8" Type="http://schemas.openxmlformats.org/officeDocument/2006/relationships/image" Target="../media/image18.sv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6.xml"/><Relationship Id="rId6" Type="http://schemas.openxmlformats.org/officeDocument/2006/relationships/image" Target="../media/image16.svg"/><Relationship Id="rId5" Type="http://schemas.openxmlformats.org/officeDocument/2006/relationships/image" Target="../media/image15.png"/><Relationship Id="rId10" Type="http://schemas.openxmlformats.org/officeDocument/2006/relationships/image" Target="../media/image20.svg"/><Relationship Id="rId4" Type="http://schemas.openxmlformats.org/officeDocument/2006/relationships/image" Target="../media/image14.svg"/><Relationship Id="rId9" Type="http://schemas.openxmlformats.org/officeDocument/2006/relationships/image" Target="../media/image19.png"/></Relationships>
</file>

<file path=ppt/slides/_rels/slide22.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44.png"/><Relationship Id="rId7" Type="http://schemas.openxmlformats.org/officeDocument/2006/relationships/image" Target="../media/image16.sv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image" Target="../media/image20.svg"/><Relationship Id="rId5" Type="http://schemas.openxmlformats.org/officeDocument/2006/relationships/image" Target="../media/image14.sv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svg"/></Relationships>
</file>

<file path=ppt/slides/_rels/slide2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8" Type="http://schemas.openxmlformats.org/officeDocument/2006/relationships/image" Target="../media/image26.svg"/><Relationship Id="rId13" Type="http://schemas.openxmlformats.org/officeDocument/2006/relationships/image" Target="../media/image41.png"/><Relationship Id="rId3" Type="http://schemas.openxmlformats.org/officeDocument/2006/relationships/image" Target="../media/image45.emf"/><Relationship Id="rId7" Type="http://schemas.openxmlformats.org/officeDocument/2006/relationships/image" Target="../media/image25.png"/><Relationship Id="rId12" Type="http://schemas.openxmlformats.org/officeDocument/2006/relationships/image" Target="../media/image20.svg"/><Relationship Id="rId2" Type="http://schemas.openxmlformats.org/officeDocument/2006/relationships/notesSlide" Target="../notesSlides/notesSlide22.xml"/><Relationship Id="rId16" Type="http://schemas.openxmlformats.org/officeDocument/2006/relationships/image" Target="../media/image40.svg"/><Relationship Id="rId1" Type="http://schemas.openxmlformats.org/officeDocument/2006/relationships/slideLayout" Target="../slideLayouts/slideLayout4.xml"/><Relationship Id="rId6" Type="http://schemas.openxmlformats.org/officeDocument/2006/relationships/image" Target="../media/image24.svg"/><Relationship Id="rId11" Type="http://schemas.openxmlformats.org/officeDocument/2006/relationships/image" Target="../media/image19.png"/><Relationship Id="rId5" Type="http://schemas.openxmlformats.org/officeDocument/2006/relationships/image" Target="../media/image23.png"/><Relationship Id="rId15" Type="http://schemas.openxmlformats.org/officeDocument/2006/relationships/image" Target="../media/image39.png"/><Relationship Id="rId10" Type="http://schemas.openxmlformats.org/officeDocument/2006/relationships/image" Target="../media/image16.svg"/><Relationship Id="rId4" Type="http://schemas.openxmlformats.org/officeDocument/2006/relationships/image" Target="../media/image46.jpeg"/><Relationship Id="rId9" Type="http://schemas.openxmlformats.org/officeDocument/2006/relationships/image" Target="../media/image15.png"/><Relationship Id="rId14" Type="http://schemas.openxmlformats.org/officeDocument/2006/relationships/image" Target="../media/image22.svg"/></Relationships>
</file>

<file path=ppt/slides/_rels/slide25.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image" Target="../media/image45.emf"/><Relationship Id="rId7" Type="http://schemas.openxmlformats.org/officeDocument/2006/relationships/image" Target="../media/image13.pn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18.svg"/><Relationship Id="rId5" Type="http://schemas.openxmlformats.org/officeDocument/2006/relationships/image" Target="../media/image17.png"/><Relationship Id="rId10" Type="http://schemas.openxmlformats.org/officeDocument/2006/relationships/image" Target="../media/image22.svg"/><Relationship Id="rId4" Type="http://schemas.openxmlformats.org/officeDocument/2006/relationships/image" Target="../media/image46.jpeg"/><Relationship Id="rId9" Type="http://schemas.openxmlformats.org/officeDocument/2006/relationships/image" Target="../media/image41.png"/></Relationships>
</file>

<file path=ppt/slides/_rels/slide26.xml.rels><?xml version="1.0" encoding="UTF-8" standalone="yes"?>
<Relationships xmlns="http://schemas.openxmlformats.org/package/2006/relationships"><Relationship Id="rId8" Type="http://schemas.openxmlformats.org/officeDocument/2006/relationships/image" Target="../media/image26.svg"/><Relationship Id="rId13" Type="http://schemas.openxmlformats.org/officeDocument/2006/relationships/image" Target="../media/image41.png"/><Relationship Id="rId3" Type="http://schemas.openxmlformats.org/officeDocument/2006/relationships/image" Target="../media/image47.emf"/><Relationship Id="rId7" Type="http://schemas.openxmlformats.org/officeDocument/2006/relationships/image" Target="../media/image25.png"/><Relationship Id="rId12" Type="http://schemas.openxmlformats.org/officeDocument/2006/relationships/image" Target="../media/image20.svg"/><Relationship Id="rId2" Type="http://schemas.openxmlformats.org/officeDocument/2006/relationships/notesSlide" Target="../notesSlides/notesSlide24.xml"/><Relationship Id="rId16" Type="http://schemas.openxmlformats.org/officeDocument/2006/relationships/image" Target="../media/image40.svg"/><Relationship Id="rId1" Type="http://schemas.openxmlformats.org/officeDocument/2006/relationships/slideLayout" Target="../slideLayouts/slideLayout5.xml"/><Relationship Id="rId6" Type="http://schemas.openxmlformats.org/officeDocument/2006/relationships/image" Target="../media/image24.svg"/><Relationship Id="rId11" Type="http://schemas.openxmlformats.org/officeDocument/2006/relationships/image" Target="../media/image19.png"/><Relationship Id="rId5" Type="http://schemas.openxmlformats.org/officeDocument/2006/relationships/image" Target="../media/image23.png"/><Relationship Id="rId15" Type="http://schemas.openxmlformats.org/officeDocument/2006/relationships/image" Target="../media/image39.png"/><Relationship Id="rId10" Type="http://schemas.openxmlformats.org/officeDocument/2006/relationships/image" Target="../media/image16.svg"/><Relationship Id="rId4" Type="http://schemas.openxmlformats.org/officeDocument/2006/relationships/image" Target="../media/image46.jpeg"/><Relationship Id="rId9" Type="http://schemas.openxmlformats.org/officeDocument/2006/relationships/image" Target="../media/image15.png"/><Relationship Id="rId14" Type="http://schemas.openxmlformats.org/officeDocument/2006/relationships/image" Target="../media/image22.svg"/></Relationships>
</file>

<file path=ppt/slides/_rels/slide27.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image" Target="../media/image47.emf"/><Relationship Id="rId7" Type="http://schemas.openxmlformats.org/officeDocument/2006/relationships/image" Target="../media/image13.pn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18.svg"/><Relationship Id="rId5" Type="http://schemas.openxmlformats.org/officeDocument/2006/relationships/image" Target="../media/image17.png"/><Relationship Id="rId10" Type="http://schemas.openxmlformats.org/officeDocument/2006/relationships/image" Target="../media/image22.svg"/><Relationship Id="rId4" Type="http://schemas.openxmlformats.org/officeDocument/2006/relationships/image" Target="../media/image46.jpeg"/><Relationship Id="rId9" Type="http://schemas.openxmlformats.org/officeDocument/2006/relationships/image" Target="../media/image41.png"/></Relationships>
</file>

<file path=ppt/slides/_rels/slide28.xml.rels><?xml version="1.0" encoding="UTF-8" standalone="yes"?>
<Relationships xmlns="http://schemas.openxmlformats.org/package/2006/relationships"><Relationship Id="rId8" Type="http://schemas.openxmlformats.org/officeDocument/2006/relationships/image" Target="../media/image26.svg"/><Relationship Id="rId13" Type="http://schemas.openxmlformats.org/officeDocument/2006/relationships/image" Target="../media/image41.png"/><Relationship Id="rId3" Type="http://schemas.openxmlformats.org/officeDocument/2006/relationships/image" Target="../media/image48.emf"/><Relationship Id="rId7" Type="http://schemas.openxmlformats.org/officeDocument/2006/relationships/image" Target="../media/image25.png"/><Relationship Id="rId12" Type="http://schemas.openxmlformats.org/officeDocument/2006/relationships/image" Target="../media/image20.svg"/><Relationship Id="rId2" Type="http://schemas.openxmlformats.org/officeDocument/2006/relationships/notesSlide" Target="../notesSlides/notesSlide26.xml"/><Relationship Id="rId16" Type="http://schemas.openxmlformats.org/officeDocument/2006/relationships/image" Target="../media/image40.svg"/><Relationship Id="rId1" Type="http://schemas.openxmlformats.org/officeDocument/2006/relationships/slideLayout" Target="../slideLayouts/slideLayout5.xml"/><Relationship Id="rId6" Type="http://schemas.openxmlformats.org/officeDocument/2006/relationships/image" Target="../media/image24.svg"/><Relationship Id="rId11" Type="http://schemas.openxmlformats.org/officeDocument/2006/relationships/image" Target="../media/image19.png"/><Relationship Id="rId5" Type="http://schemas.openxmlformats.org/officeDocument/2006/relationships/image" Target="../media/image23.png"/><Relationship Id="rId15" Type="http://schemas.openxmlformats.org/officeDocument/2006/relationships/image" Target="../media/image39.png"/><Relationship Id="rId10" Type="http://schemas.openxmlformats.org/officeDocument/2006/relationships/image" Target="../media/image16.svg"/><Relationship Id="rId4" Type="http://schemas.openxmlformats.org/officeDocument/2006/relationships/image" Target="../media/image46.jpeg"/><Relationship Id="rId9" Type="http://schemas.openxmlformats.org/officeDocument/2006/relationships/image" Target="../media/image15.png"/><Relationship Id="rId14" Type="http://schemas.openxmlformats.org/officeDocument/2006/relationships/image" Target="../media/image22.svg"/></Relationships>
</file>

<file path=ppt/slides/_rels/slide29.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image" Target="../media/image48.emf"/><Relationship Id="rId7" Type="http://schemas.openxmlformats.org/officeDocument/2006/relationships/image" Target="../media/image13.png"/><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openxmlformats.org/officeDocument/2006/relationships/image" Target="../media/image18.svg"/><Relationship Id="rId5" Type="http://schemas.openxmlformats.org/officeDocument/2006/relationships/image" Target="../media/image17.png"/><Relationship Id="rId10" Type="http://schemas.openxmlformats.org/officeDocument/2006/relationships/image" Target="../media/image22.svg"/><Relationship Id="rId4" Type="http://schemas.openxmlformats.org/officeDocument/2006/relationships/image" Target="../media/image46.jpeg"/><Relationship Id="rId9" Type="http://schemas.openxmlformats.org/officeDocument/2006/relationships/image" Target="../media/image41.png"/></Relationships>
</file>

<file path=ppt/slides/_rels/slide3.xml.rels><?xml version="1.0" encoding="UTF-8" standalone="yes"?>
<Relationships xmlns="http://schemas.openxmlformats.org/package/2006/relationships"><Relationship Id="rId8" Type="http://schemas.openxmlformats.org/officeDocument/2006/relationships/image" Target="../media/image18.svg"/><Relationship Id="rId3" Type="http://schemas.openxmlformats.org/officeDocument/2006/relationships/image" Target="../media/image13.png"/><Relationship Id="rId7" Type="http://schemas.openxmlformats.org/officeDocument/2006/relationships/image" Target="../media/image17.png"/><Relationship Id="rId12" Type="http://schemas.openxmlformats.org/officeDocument/2006/relationships/image" Target="../media/image22.sv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6.svg"/><Relationship Id="rId11" Type="http://schemas.openxmlformats.org/officeDocument/2006/relationships/image" Target="../media/image41.png"/><Relationship Id="rId5" Type="http://schemas.openxmlformats.org/officeDocument/2006/relationships/image" Target="../media/image15.png"/><Relationship Id="rId10" Type="http://schemas.openxmlformats.org/officeDocument/2006/relationships/image" Target="../media/image20.svg"/><Relationship Id="rId4" Type="http://schemas.openxmlformats.org/officeDocument/2006/relationships/image" Target="../media/image14.svg"/><Relationship Id="rId9" Type="http://schemas.openxmlformats.org/officeDocument/2006/relationships/image" Target="../media/image19.png"/></Relationships>
</file>

<file path=ppt/slides/_rels/slide30.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20.svg"/><Relationship Id="rId3" Type="http://schemas.openxmlformats.org/officeDocument/2006/relationships/image" Target="../media/image49.emf"/><Relationship Id="rId7" Type="http://schemas.openxmlformats.org/officeDocument/2006/relationships/image" Target="../media/image24.svg"/><Relationship Id="rId12" Type="http://schemas.openxmlformats.org/officeDocument/2006/relationships/image" Target="../media/image19.png"/><Relationship Id="rId17" Type="http://schemas.openxmlformats.org/officeDocument/2006/relationships/image" Target="../media/image40.svg"/><Relationship Id="rId2" Type="http://schemas.openxmlformats.org/officeDocument/2006/relationships/notesSlide" Target="../notesSlides/notesSlide28.xml"/><Relationship Id="rId16" Type="http://schemas.openxmlformats.org/officeDocument/2006/relationships/image" Target="../media/image39.png"/><Relationship Id="rId1" Type="http://schemas.openxmlformats.org/officeDocument/2006/relationships/slideLayout" Target="../slideLayouts/slideLayout5.xml"/><Relationship Id="rId6" Type="http://schemas.openxmlformats.org/officeDocument/2006/relationships/image" Target="../media/image23.png"/><Relationship Id="rId11" Type="http://schemas.openxmlformats.org/officeDocument/2006/relationships/image" Target="../media/image16.svg"/><Relationship Id="rId5" Type="http://schemas.openxmlformats.org/officeDocument/2006/relationships/image" Target="../media/image50.emf"/><Relationship Id="rId15" Type="http://schemas.openxmlformats.org/officeDocument/2006/relationships/image" Target="../media/image22.svg"/><Relationship Id="rId10" Type="http://schemas.openxmlformats.org/officeDocument/2006/relationships/image" Target="../media/image15.png"/><Relationship Id="rId4" Type="http://schemas.openxmlformats.org/officeDocument/2006/relationships/image" Target="../media/image46.jpeg"/><Relationship Id="rId9" Type="http://schemas.openxmlformats.org/officeDocument/2006/relationships/image" Target="../media/image26.svg"/><Relationship Id="rId14" Type="http://schemas.openxmlformats.org/officeDocument/2006/relationships/image" Target="../media/image41.png"/></Relationships>
</file>

<file path=ppt/slides/_rels/slide31.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49.emf"/><Relationship Id="rId7" Type="http://schemas.openxmlformats.org/officeDocument/2006/relationships/image" Target="../media/image18.svg"/><Relationship Id="rId2" Type="http://schemas.openxmlformats.org/officeDocument/2006/relationships/notesSlide" Target="../notesSlides/notesSlide29.xml"/><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22.svg"/><Relationship Id="rId5" Type="http://schemas.openxmlformats.org/officeDocument/2006/relationships/image" Target="../media/image50.emf"/><Relationship Id="rId10" Type="http://schemas.openxmlformats.org/officeDocument/2006/relationships/image" Target="../media/image41.png"/><Relationship Id="rId4" Type="http://schemas.openxmlformats.org/officeDocument/2006/relationships/image" Target="../media/image46.jpeg"/><Relationship Id="rId9" Type="http://schemas.openxmlformats.org/officeDocument/2006/relationships/image" Target="../media/image14.svg"/></Relationships>
</file>

<file path=ppt/slides/_rels/slide32.xml.rels><?xml version="1.0" encoding="UTF-8" standalone="yes"?>
<Relationships xmlns="http://schemas.openxmlformats.org/package/2006/relationships"><Relationship Id="rId8" Type="http://schemas.openxmlformats.org/officeDocument/2006/relationships/image" Target="../media/image56.svg"/><Relationship Id="rId3" Type="http://schemas.openxmlformats.org/officeDocument/2006/relationships/image" Target="../media/image51.png"/><Relationship Id="rId7" Type="http://schemas.openxmlformats.org/officeDocument/2006/relationships/image" Target="../media/image55.png"/><Relationship Id="rId12" Type="http://schemas.openxmlformats.org/officeDocument/2006/relationships/image" Target="../media/image60.svg"/><Relationship Id="rId2" Type="http://schemas.openxmlformats.org/officeDocument/2006/relationships/notesSlide" Target="../notesSlides/notesSlide30.xml"/><Relationship Id="rId1" Type="http://schemas.openxmlformats.org/officeDocument/2006/relationships/slideLayout" Target="../slideLayouts/slideLayout1.xml"/><Relationship Id="rId6" Type="http://schemas.openxmlformats.org/officeDocument/2006/relationships/image" Target="../media/image54.svg"/><Relationship Id="rId11" Type="http://schemas.openxmlformats.org/officeDocument/2006/relationships/image" Target="../media/image59.png"/><Relationship Id="rId5" Type="http://schemas.openxmlformats.org/officeDocument/2006/relationships/image" Target="../media/image53.png"/><Relationship Id="rId10" Type="http://schemas.openxmlformats.org/officeDocument/2006/relationships/image" Target="../media/image58.svg"/><Relationship Id="rId4" Type="http://schemas.openxmlformats.org/officeDocument/2006/relationships/image" Target="../media/image52.png"/><Relationship Id="rId9" Type="http://schemas.openxmlformats.org/officeDocument/2006/relationships/image" Target="../media/image57.png"/></Relationships>
</file>

<file path=ppt/slides/_rels/slide33.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image" Target="../media/image61.png"/><Relationship Id="rId7" Type="http://schemas.openxmlformats.org/officeDocument/2006/relationships/image" Target="../media/image56.svg"/><Relationship Id="rId2" Type="http://schemas.openxmlformats.org/officeDocument/2006/relationships/notesSlide" Target="../notesSlides/notesSlide31.xml"/><Relationship Id="rId1" Type="http://schemas.openxmlformats.org/officeDocument/2006/relationships/slideLayout" Target="../slideLayouts/slideLayout1.xml"/><Relationship Id="rId6" Type="http://schemas.openxmlformats.org/officeDocument/2006/relationships/image" Target="../media/image55.png"/><Relationship Id="rId11" Type="http://schemas.openxmlformats.org/officeDocument/2006/relationships/image" Target="../media/image60.svg"/><Relationship Id="rId5" Type="http://schemas.openxmlformats.org/officeDocument/2006/relationships/image" Target="../media/image54.svg"/><Relationship Id="rId10" Type="http://schemas.openxmlformats.org/officeDocument/2006/relationships/image" Target="../media/image59.png"/><Relationship Id="rId4" Type="http://schemas.openxmlformats.org/officeDocument/2006/relationships/image" Target="../media/image53.png"/><Relationship Id="rId9" Type="http://schemas.openxmlformats.org/officeDocument/2006/relationships/image" Target="../media/image58.svg"/></Relationships>
</file>

<file path=ppt/slides/_rels/slide34.xml.rels><?xml version="1.0" encoding="UTF-8" standalone="yes"?>
<Relationships xmlns="http://schemas.openxmlformats.org/package/2006/relationships"><Relationship Id="rId8" Type="http://schemas.openxmlformats.org/officeDocument/2006/relationships/image" Target="../media/image50.emf"/><Relationship Id="rId13" Type="http://schemas.openxmlformats.org/officeDocument/2006/relationships/image" Target="../media/image15.png"/><Relationship Id="rId18" Type="http://schemas.openxmlformats.org/officeDocument/2006/relationships/image" Target="../media/image22.svg"/><Relationship Id="rId3" Type="http://schemas.openxmlformats.org/officeDocument/2006/relationships/image" Target="../media/image45.emf"/><Relationship Id="rId7" Type="http://schemas.openxmlformats.org/officeDocument/2006/relationships/image" Target="../media/image49.emf"/><Relationship Id="rId12" Type="http://schemas.openxmlformats.org/officeDocument/2006/relationships/image" Target="../media/image26.svg"/><Relationship Id="rId17" Type="http://schemas.openxmlformats.org/officeDocument/2006/relationships/image" Target="../media/image41.png"/><Relationship Id="rId2" Type="http://schemas.openxmlformats.org/officeDocument/2006/relationships/notesSlide" Target="../notesSlides/notesSlide32.xml"/><Relationship Id="rId16" Type="http://schemas.openxmlformats.org/officeDocument/2006/relationships/image" Target="../media/image20.svg"/><Relationship Id="rId20" Type="http://schemas.openxmlformats.org/officeDocument/2006/relationships/image" Target="../media/image40.svg"/><Relationship Id="rId1" Type="http://schemas.openxmlformats.org/officeDocument/2006/relationships/slideLayout" Target="../slideLayouts/slideLayout5.xml"/><Relationship Id="rId6" Type="http://schemas.openxmlformats.org/officeDocument/2006/relationships/image" Target="../media/image47.emf"/><Relationship Id="rId11" Type="http://schemas.openxmlformats.org/officeDocument/2006/relationships/image" Target="../media/image25.png"/><Relationship Id="rId5" Type="http://schemas.openxmlformats.org/officeDocument/2006/relationships/image" Target="../media/image48.emf"/><Relationship Id="rId15" Type="http://schemas.openxmlformats.org/officeDocument/2006/relationships/image" Target="../media/image19.png"/><Relationship Id="rId10" Type="http://schemas.openxmlformats.org/officeDocument/2006/relationships/image" Target="../media/image24.svg"/><Relationship Id="rId19" Type="http://schemas.openxmlformats.org/officeDocument/2006/relationships/image" Target="../media/image39.png"/><Relationship Id="rId4" Type="http://schemas.openxmlformats.org/officeDocument/2006/relationships/image" Target="../media/image46.jpeg"/><Relationship Id="rId9" Type="http://schemas.openxmlformats.org/officeDocument/2006/relationships/image" Target="../media/image23.png"/><Relationship Id="rId14" Type="http://schemas.openxmlformats.org/officeDocument/2006/relationships/image" Target="../media/image16.svg"/></Relationships>
</file>

<file path=ppt/slides/_rels/slide35.xml.rels><?xml version="1.0" encoding="UTF-8" standalone="yes"?>
<Relationships xmlns="http://schemas.openxmlformats.org/package/2006/relationships"><Relationship Id="rId8" Type="http://schemas.openxmlformats.org/officeDocument/2006/relationships/image" Target="../media/image26.svg"/><Relationship Id="rId13" Type="http://schemas.openxmlformats.org/officeDocument/2006/relationships/image" Target="../media/image41.png"/><Relationship Id="rId3" Type="http://schemas.openxmlformats.org/officeDocument/2006/relationships/image" Target="../media/image47.emf"/><Relationship Id="rId7" Type="http://schemas.openxmlformats.org/officeDocument/2006/relationships/image" Target="../media/image25.png"/><Relationship Id="rId12" Type="http://schemas.openxmlformats.org/officeDocument/2006/relationships/image" Target="../media/image20.svg"/><Relationship Id="rId2" Type="http://schemas.openxmlformats.org/officeDocument/2006/relationships/notesSlide" Target="../notesSlides/notesSlide33.xml"/><Relationship Id="rId16" Type="http://schemas.openxmlformats.org/officeDocument/2006/relationships/image" Target="../media/image40.svg"/><Relationship Id="rId1" Type="http://schemas.openxmlformats.org/officeDocument/2006/relationships/slideLayout" Target="../slideLayouts/slideLayout5.xml"/><Relationship Id="rId6" Type="http://schemas.openxmlformats.org/officeDocument/2006/relationships/image" Target="../media/image24.svg"/><Relationship Id="rId11" Type="http://schemas.openxmlformats.org/officeDocument/2006/relationships/image" Target="../media/image19.png"/><Relationship Id="rId5" Type="http://schemas.openxmlformats.org/officeDocument/2006/relationships/image" Target="../media/image23.png"/><Relationship Id="rId15" Type="http://schemas.openxmlformats.org/officeDocument/2006/relationships/image" Target="../media/image39.png"/><Relationship Id="rId10" Type="http://schemas.openxmlformats.org/officeDocument/2006/relationships/image" Target="../media/image16.svg"/><Relationship Id="rId4" Type="http://schemas.openxmlformats.org/officeDocument/2006/relationships/image" Target="../media/image46.jpeg"/><Relationship Id="rId9" Type="http://schemas.openxmlformats.org/officeDocument/2006/relationships/image" Target="../media/image15.png"/><Relationship Id="rId14" Type="http://schemas.openxmlformats.org/officeDocument/2006/relationships/image" Target="../media/image22.svg"/></Relationships>
</file>

<file path=ppt/slides/_rels/slide3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image" Target="../media/image40.svg"/></Relationships>
</file>

<file path=ppt/slides/_rels/slide37.xml.rels><?xml version="1.0" encoding="UTF-8" standalone="yes"?>
<Relationships xmlns="http://schemas.openxmlformats.org/package/2006/relationships"><Relationship Id="rId8" Type="http://schemas.openxmlformats.org/officeDocument/2006/relationships/image" Target="../media/image16.svg"/><Relationship Id="rId3" Type="http://schemas.openxmlformats.org/officeDocument/2006/relationships/image" Target="../media/image39.png"/><Relationship Id="rId7" Type="http://schemas.openxmlformats.org/officeDocument/2006/relationships/image" Target="../media/image15.png"/><Relationship Id="rId2" Type="http://schemas.openxmlformats.org/officeDocument/2006/relationships/notesSlide" Target="../notesSlides/notesSlide35.xml"/><Relationship Id="rId1" Type="http://schemas.openxmlformats.org/officeDocument/2006/relationships/slideLayout" Target="../slideLayouts/slideLayout4.xml"/><Relationship Id="rId6" Type="http://schemas.openxmlformats.org/officeDocument/2006/relationships/image" Target="../media/image24.svg"/><Relationship Id="rId5" Type="http://schemas.openxmlformats.org/officeDocument/2006/relationships/image" Target="../media/image23.png"/><Relationship Id="rId10" Type="http://schemas.openxmlformats.org/officeDocument/2006/relationships/image" Target="../media/image22.svg"/><Relationship Id="rId4" Type="http://schemas.openxmlformats.org/officeDocument/2006/relationships/image" Target="../media/image40.svg"/><Relationship Id="rId9" Type="http://schemas.openxmlformats.org/officeDocument/2006/relationships/image" Target="../media/image41.png"/></Relationships>
</file>

<file path=ppt/slides/_rels/slide38.xml.rels><?xml version="1.0" encoding="UTF-8" standalone="yes"?>
<Relationships xmlns="http://schemas.openxmlformats.org/package/2006/relationships"><Relationship Id="rId8" Type="http://schemas.openxmlformats.org/officeDocument/2006/relationships/image" Target="../media/image16.svg"/><Relationship Id="rId3" Type="http://schemas.openxmlformats.org/officeDocument/2006/relationships/image" Target="../media/image39.png"/><Relationship Id="rId7" Type="http://schemas.openxmlformats.org/officeDocument/2006/relationships/image" Target="../media/image15.png"/><Relationship Id="rId2" Type="http://schemas.openxmlformats.org/officeDocument/2006/relationships/notesSlide" Target="../notesSlides/notesSlide36.xml"/><Relationship Id="rId1" Type="http://schemas.openxmlformats.org/officeDocument/2006/relationships/slideLayout" Target="../slideLayouts/slideLayout5.xml"/><Relationship Id="rId6" Type="http://schemas.openxmlformats.org/officeDocument/2006/relationships/image" Target="../media/image24.svg"/><Relationship Id="rId5" Type="http://schemas.openxmlformats.org/officeDocument/2006/relationships/image" Target="../media/image23.png"/><Relationship Id="rId10" Type="http://schemas.openxmlformats.org/officeDocument/2006/relationships/image" Target="../media/image22.svg"/><Relationship Id="rId4" Type="http://schemas.openxmlformats.org/officeDocument/2006/relationships/image" Target="../media/image40.svg"/><Relationship Id="rId9" Type="http://schemas.openxmlformats.org/officeDocument/2006/relationships/image" Target="../media/image41.png"/></Relationships>
</file>

<file path=ppt/slides/_rels/slide39.xml.rels><?xml version="1.0" encoding="UTF-8" standalone="yes"?>
<Relationships xmlns="http://schemas.openxmlformats.org/package/2006/relationships"><Relationship Id="rId8" Type="http://schemas.openxmlformats.org/officeDocument/2006/relationships/image" Target="../media/image67.svg"/><Relationship Id="rId3" Type="http://schemas.openxmlformats.org/officeDocument/2006/relationships/image" Target="../media/image62.png"/><Relationship Id="rId7" Type="http://schemas.openxmlformats.org/officeDocument/2006/relationships/image" Target="../media/image66.png"/><Relationship Id="rId2" Type="http://schemas.openxmlformats.org/officeDocument/2006/relationships/notesSlide" Target="../notesSlides/notesSlide37.xml"/><Relationship Id="rId1" Type="http://schemas.openxmlformats.org/officeDocument/2006/relationships/slideLayout" Target="../slideLayouts/slideLayout4.xml"/><Relationship Id="rId6" Type="http://schemas.openxmlformats.org/officeDocument/2006/relationships/image" Target="../media/image65.svg"/><Relationship Id="rId5" Type="http://schemas.openxmlformats.org/officeDocument/2006/relationships/image" Target="../media/image64.png"/><Relationship Id="rId10" Type="http://schemas.openxmlformats.org/officeDocument/2006/relationships/image" Target="../media/image69.svg"/><Relationship Id="rId4" Type="http://schemas.openxmlformats.org/officeDocument/2006/relationships/image" Target="../media/image63.svg"/><Relationship Id="rId9" Type="http://schemas.openxmlformats.org/officeDocument/2006/relationships/image" Target="../media/image68.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8" Type="http://schemas.openxmlformats.org/officeDocument/2006/relationships/image" Target="../media/image75.svg"/><Relationship Id="rId3" Type="http://schemas.openxmlformats.org/officeDocument/2006/relationships/image" Target="../media/image70.png"/><Relationship Id="rId7" Type="http://schemas.openxmlformats.org/officeDocument/2006/relationships/image" Target="../media/image74.png"/><Relationship Id="rId2" Type="http://schemas.openxmlformats.org/officeDocument/2006/relationships/notesSlide" Target="../notesSlides/notesSlide39.xml"/><Relationship Id="rId1" Type="http://schemas.openxmlformats.org/officeDocument/2006/relationships/slideLayout" Target="../slideLayouts/slideLayout5.xml"/><Relationship Id="rId6" Type="http://schemas.openxmlformats.org/officeDocument/2006/relationships/image" Target="../media/image73.svg"/><Relationship Id="rId5" Type="http://schemas.openxmlformats.org/officeDocument/2006/relationships/image" Target="../media/image72.png"/><Relationship Id="rId4" Type="http://schemas.openxmlformats.org/officeDocument/2006/relationships/image" Target="../media/image71.svg"/></Relationships>
</file>

<file path=ppt/slides/_rels/slide42.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40.xml"/><Relationship Id="rId1" Type="http://schemas.openxmlformats.org/officeDocument/2006/relationships/slideLayout" Target="../slideLayouts/slideLayout4.xml"/><Relationship Id="rId4" Type="http://schemas.openxmlformats.org/officeDocument/2006/relationships/image" Target="../media/image77.svg"/></Relationships>
</file>

<file path=ppt/slides/_rels/slide43.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41.xml"/><Relationship Id="rId1" Type="http://schemas.openxmlformats.org/officeDocument/2006/relationships/slideLayout" Target="../slideLayouts/slideLayout4.xml"/><Relationship Id="rId4" Type="http://schemas.openxmlformats.org/officeDocument/2006/relationships/image" Target="../media/image77.svg"/></Relationships>
</file>

<file path=ppt/slides/_rels/slide44.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42.xml"/><Relationship Id="rId1" Type="http://schemas.openxmlformats.org/officeDocument/2006/relationships/slideLayout" Target="../slideLayouts/slideLayout4.xml"/><Relationship Id="rId4" Type="http://schemas.openxmlformats.org/officeDocument/2006/relationships/image" Target="../media/image77.svg"/></Relationships>
</file>

<file path=ppt/slides/_rels/slide45.xml.rels><?xml version="1.0" encoding="UTF-8" standalone="yes"?>
<Relationships xmlns="http://schemas.openxmlformats.org/package/2006/relationships"><Relationship Id="rId8" Type="http://schemas.openxmlformats.org/officeDocument/2006/relationships/image" Target="../media/image26.svg"/><Relationship Id="rId13" Type="http://schemas.openxmlformats.org/officeDocument/2006/relationships/image" Target="../media/image41.png"/><Relationship Id="rId18" Type="http://schemas.openxmlformats.org/officeDocument/2006/relationships/image" Target="../media/image14.svg"/><Relationship Id="rId3" Type="http://schemas.openxmlformats.org/officeDocument/2006/relationships/image" Target="../media/image76.png"/><Relationship Id="rId7" Type="http://schemas.openxmlformats.org/officeDocument/2006/relationships/image" Target="../media/image25.png"/><Relationship Id="rId12" Type="http://schemas.openxmlformats.org/officeDocument/2006/relationships/image" Target="../media/image20.svg"/><Relationship Id="rId17" Type="http://schemas.openxmlformats.org/officeDocument/2006/relationships/image" Target="../media/image13.png"/><Relationship Id="rId2" Type="http://schemas.openxmlformats.org/officeDocument/2006/relationships/notesSlide" Target="../notesSlides/notesSlide43.xml"/><Relationship Id="rId16" Type="http://schemas.openxmlformats.org/officeDocument/2006/relationships/image" Target="../media/image40.svg"/><Relationship Id="rId1" Type="http://schemas.openxmlformats.org/officeDocument/2006/relationships/slideLayout" Target="../slideLayouts/slideLayout4.xml"/><Relationship Id="rId6" Type="http://schemas.openxmlformats.org/officeDocument/2006/relationships/image" Target="../media/image24.svg"/><Relationship Id="rId11" Type="http://schemas.openxmlformats.org/officeDocument/2006/relationships/image" Target="../media/image19.png"/><Relationship Id="rId5" Type="http://schemas.openxmlformats.org/officeDocument/2006/relationships/image" Target="../media/image23.png"/><Relationship Id="rId15" Type="http://schemas.openxmlformats.org/officeDocument/2006/relationships/image" Target="../media/image39.png"/><Relationship Id="rId10" Type="http://schemas.openxmlformats.org/officeDocument/2006/relationships/image" Target="../media/image16.svg"/><Relationship Id="rId4" Type="http://schemas.openxmlformats.org/officeDocument/2006/relationships/image" Target="../media/image77.svg"/><Relationship Id="rId9" Type="http://schemas.openxmlformats.org/officeDocument/2006/relationships/image" Target="../media/image15.png"/><Relationship Id="rId14" Type="http://schemas.openxmlformats.org/officeDocument/2006/relationships/image" Target="../media/image22.svg"/></Relationships>
</file>

<file path=ppt/slides/_rels/slide46.xml.rels><?xml version="1.0" encoding="UTF-8" standalone="yes"?>
<Relationships xmlns="http://schemas.openxmlformats.org/package/2006/relationships"><Relationship Id="rId8" Type="http://schemas.openxmlformats.org/officeDocument/2006/relationships/image" Target="../media/image26.svg"/><Relationship Id="rId13" Type="http://schemas.openxmlformats.org/officeDocument/2006/relationships/image" Target="../media/image41.png"/><Relationship Id="rId18" Type="http://schemas.openxmlformats.org/officeDocument/2006/relationships/image" Target="../media/image14.svg"/><Relationship Id="rId3" Type="http://schemas.openxmlformats.org/officeDocument/2006/relationships/image" Target="../media/image76.png"/><Relationship Id="rId7" Type="http://schemas.openxmlformats.org/officeDocument/2006/relationships/image" Target="../media/image25.png"/><Relationship Id="rId12" Type="http://schemas.openxmlformats.org/officeDocument/2006/relationships/image" Target="../media/image20.svg"/><Relationship Id="rId17" Type="http://schemas.openxmlformats.org/officeDocument/2006/relationships/image" Target="../media/image13.png"/><Relationship Id="rId2" Type="http://schemas.openxmlformats.org/officeDocument/2006/relationships/notesSlide" Target="../notesSlides/notesSlide44.xml"/><Relationship Id="rId16" Type="http://schemas.openxmlformats.org/officeDocument/2006/relationships/image" Target="../media/image40.svg"/><Relationship Id="rId1" Type="http://schemas.openxmlformats.org/officeDocument/2006/relationships/slideLayout" Target="../slideLayouts/slideLayout5.xml"/><Relationship Id="rId6" Type="http://schemas.openxmlformats.org/officeDocument/2006/relationships/image" Target="../media/image24.svg"/><Relationship Id="rId11" Type="http://schemas.openxmlformats.org/officeDocument/2006/relationships/image" Target="../media/image19.png"/><Relationship Id="rId5" Type="http://schemas.openxmlformats.org/officeDocument/2006/relationships/image" Target="../media/image23.png"/><Relationship Id="rId15" Type="http://schemas.openxmlformats.org/officeDocument/2006/relationships/image" Target="../media/image39.png"/><Relationship Id="rId10" Type="http://schemas.openxmlformats.org/officeDocument/2006/relationships/image" Target="../media/image16.svg"/><Relationship Id="rId4" Type="http://schemas.openxmlformats.org/officeDocument/2006/relationships/image" Target="../media/image77.svg"/><Relationship Id="rId9" Type="http://schemas.openxmlformats.org/officeDocument/2006/relationships/image" Target="../media/image15.png"/><Relationship Id="rId14" Type="http://schemas.openxmlformats.org/officeDocument/2006/relationships/image" Target="../media/image22.svg"/></Relationships>
</file>

<file path=ppt/slides/_rels/slide47.xml.rels><?xml version="1.0" encoding="UTF-8" standalone="yes"?>
<Relationships xmlns="http://schemas.openxmlformats.org/package/2006/relationships"><Relationship Id="rId8" Type="http://schemas.openxmlformats.org/officeDocument/2006/relationships/image" Target="../media/image16.svg"/><Relationship Id="rId13" Type="http://schemas.openxmlformats.org/officeDocument/2006/relationships/image" Target="../media/image39.png"/><Relationship Id="rId3" Type="http://schemas.openxmlformats.org/officeDocument/2006/relationships/image" Target="../media/image23.png"/><Relationship Id="rId7" Type="http://schemas.openxmlformats.org/officeDocument/2006/relationships/image" Target="../media/image15.png"/><Relationship Id="rId12" Type="http://schemas.openxmlformats.org/officeDocument/2006/relationships/image" Target="../media/image22.svg"/><Relationship Id="rId2" Type="http://schemas.openxmlformats.org/officeDocument/2006/relationships/notesSlide" Target="../notesSlides/notesSlide45.xml"/><Relationship Id="rId16" Type="http://schemas.openxmlformats.org/officeDocument/2006/relationships/image" Target="../media/image14.svg"/><Relationship Id="rId1" Type="http://schemas.openxmlformats.org/officeDocument/2006/relationships/slideLayout" Target="../slideLayouts/slideLayout4.xml"/><Relationship Id="rId6" Type="http://schemas.openxmlformats.org/officeDocument/2006/relationships/image" Target="../media/image26.svg"/><Relationship Id="rId11" Type="http://schemas.openxmlformats.org/officeDocument/2006/relationships/image" Target="../media/image41.png"/><Relationship Id="rId5" Type="http://schemas.openxmlformats.org/officeDocument/2006/relationships/image" Target="../media/image25.png"/><Relationship Id="rId15" Type="http://schemas.openxmlformats.org/officeDocument/2006/relationships/image" Target="../media/image13.png"/><Relationship Id="rId10" Type="http://schemas.openxmlformats.org/officeDocument/2006/relationships/image" Target="../media/image20.svg"/><Relationship Id="rId4" Type="http://schemas.openxmlformats.org/officeDocument/2006/relationships/image" Target="../media/image24.svg"/><Relationship Id="rId9" Type="http://schemas.openxmlformats.org/officeDocument/2006/relationships/image" Target="../media/image19.png"/><Relationship Id="rId14" Type="http://schemas.openxmlformats.org/officeDocument/2006/relationships/image" Target="../media/image40.sv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8" Type="http://schemas.openxmlformats.org/officeDocument/2006/relationships/image" Target="../media/image22.svg"/><Relationship Id="rId13" Type="http://schemas.openxmlformats.org/officeDocument/2006/relationships/image" Target="../media/image80.png"/><Relationship Id="rId3" Type="http://schemas.openxmlformats.org/officeDocument/2006/relationships/image" Target="../media/image17.png"/><Relationship Id="rId7" Type="http://schemas.openxmlformats.org/officeDocument/2006/relationships/image" Target="../media/image41.png"/><Relationship Id="rId12" Type="http://schemas.openxmlformats.org/officeDocument/2006/relationships/image" Target="../media/image79.svg"/><Relationship Id="rId2" Type="http://schemas.openxmlformats.org/officeDocument/2006/relationships/notesSlide" Target="../notesSlides/notesSlide47.xml"/><Relationship Id="rId1" Type="http://schemas.openxmlformats.org/officeDocument/2006/relationships/slideLayout" Target="../slideLayouts/slideLayout1.xml"/><Relationship Id="rId6" Type="http://schemas.openxmlformats.org/officeDocument/2006/relationships/image" Target="../media/image14.svg"/><Relationship Id="rId11" Type="http://schemas.openxmlformats.org/officeDocument/2006/relationships/image" Target="../media/image78.png"/><Relationship Id="rId5" Type="http://schemas.openxmlformats.org/officeDocument/2006/relationships/image" Target="../media/image13.png"/><Relationship Id="rId10" Type="http://schemas.openxmlformats.org/officeDocument/2006/relationships/image" Target="../media/image60.svg"/><Relationship Id="rId4" Type="http://schemas.openxmlformats.org/officeDocument/2006/relationships/image" Target="../media/image18.svg"/><Relationship Id="rId9" Type="http://schemas.openxmlformats.org/officeDocument/2006/relationships/image" Target="../media/image59.png"/><Relationship Id="rId14" Type="http://schemas.openxmlformats.org/officeDocument/2006/relationships/image" Target="../media/image81.sv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8" Type="http://schemas.openxmlformats.org/officeDocument/2006/relationships/image" Target="../media/image22.svg"/><Relationship Id="rId3" Type="http://schemas.openxmlformats.org/officeDocument/2006/relationships/image" Target="../media/image25.png"/><Relationship Id="rId7" Type="http://schemas.openxmlformats.org/officeDocument/2006/relationships/image" Target="../media/image41.png"/><Relationship Id="rId2" Type="http://schemas.openxmlformats.org/officeDocument/2006/relationships/notesSlide" Target="../notesSlides/notesSlide48.xml"/><Relationship Id="rId1" Type="http://schemas.openxmlformats.org/officeDocument/2006/relationships/slideLayout" Target="../slideLayouts/slideLayout3.xml"/><Relationship Id="rId6" Type="http://schemas.openxmlformats.org/officeDocument/2006/relationships/image" Target="../media/image16.svg"/><Relationship Id="rId5" Type="http://schemas.openxmlformats.org/officeDocument/2006/relationships/image" Target="../media/image15.png"/><Relationship Id="rId4" Type="http://schemas.openxmlformats.org/officeDocument/2006/relationships/image" Target="../media/image26.svg"/></Relationships>
</file>

<file path=ppt/slides/_rels/slide5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9.xml"/><Relationship Id="rId1" Type="http://schemas.openxmlformats.org/officeDocument/2006/relationships/slideLayout" Target="../slideLayouts/slideLayout8.xml"/><Relationship Id="rId4" Type="http://schemas.openxmlformats.org/officeDocument/2006/relationships/image" Target="../media/image2.svg"/></Relationships>
</file>

<file path=ppt/slides/_rels/slide52.xml.rels><?xml version="1.0" encoding="UTF-8" standalone="yes"?>
<Relationships xmlns="http://schemas.openxmlformats.org/package/2006/relationships"><Relationship Id="rId8" Type="http://schemas.openxmlformats.org/officeDocument/2006/relationships/image" Target="../media/image22.svg"/><Relationship Id="rId3" Type="http://schemas.openxmlformats.org/officeDocument/2006/relationships/image" Target="../media/image17.png"/><Relationship Id="rId7" Type="http://schemas.openxmlformats.org/officeDocument/2006/relationships/image" Target="../media/image41.png"/><Relationship Id="rId2" Type="http://schemas.openxmlformats.org/officeDocument/2006/relationships/notesSlide" Target="../notesSlides/notesSlide50.xml"/><Relationship Id="rId1" Type="http://schemas.openxmlformats.org/officeDocument/2006/relationships/slideLayout" Target="../slideLayouts/slideLayout1.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8.svg"/></Relationships>
</file>

<file path=ppt/slides/_rels/slide53.xml.rels><?xml version="1.0" encoding="UTF-8" standalone="yes"?>
<Relationships xmlns="http://schemas.openxmlformats.org/package/2006/relationships"><Relationship Id="rId8" Type="http://schemas.openxmlformats.org/officeDocument/2006/relationships/image" Target="../media/image18.sv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51.xml"/><Relationship Id="rId1" Type="http://schemas.openxmlformats.org/officeDocument/2006/relationships/slideLayout" Target="../slideLayouts/slideLayout1.xml"/><Relationship Id="rId6" Type="http://schemas.openxmlformats.org/officeDocument/2006/relationships/image" Target="../media/image16.svg"/><Relationship Id="rId5" Type="http://schemas.openxmlformats.org/officeDocument/2006/relationships/image" Target="../media/image15.png"/><Relationship Id="rId10" Type="http://schemas.openxmlformats.org/officeDocument/2006/relationships/image" Target="../media/image20.svg"/><Relationship Id="rId4" Type="http://schemas.openxmlformats.org/officeDocument/2006/relationships/image" Target="../media/image14.svg"/><Relationship Id="rId9" Type="http://schemas.openxmlformats.org/officeDocument/2006/relationships/image" Target="../media/image19.png"/></Relationships>
</file>

<file path=ppt/slides/_rels/slide5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52.xml"/><Relationship Id="rId1" Type="http://schemas.openxmlformats.org/officeDocument/2006/relationships/slideLayout" Target="../slideLayouts/slideLayout2.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image" Target="../media/image40.svg"/></Relationships>
</file>

<file path=ppt/slides/_rels/slide55.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image" Target="../media/image15.png"/><Relationship Id="rId7" Type="http://schemas.openxmlformats.org/officeDocument/2006/relationships/image" Target="../media/image13.png"/><Relationship Id="rId2" Type="http://schemas.openxmlformats.org/officeDocument/2006/relationships/notesSlide" Target="../notesSlides/notesSlide53.xml"/><Relationship Id="rId1" Type="http://schemas.openxmlformats.org/officeDocument/2006/relationships/slideLayout" Target="../slideLayouts/slideLayout4.xml"/><Relationship Id="rId6" Type="http://schemas.openxmlformats.org/officeDocument/2006/relationships/image" Target="../media/image18.svg"/><Relationship Id="rId5" Type="http://schemas.openxmlformats.org/officeDocument/2006/relationships/image" Target="../media/image17.png"/><Relationship Id="rId10" Type="http://schemas.openxmlformats.org/officeDocument/2006/relationships/image" Target="../media/image22.svg"/><Relationship Id="rId4" Type="http://schemas.openxmlformats.org/officeDocument/2006/relationships/image" Target="../media/image16.svg"/><Relationship Id="rId9" Type="http://schemas.openxmlformats.org/officeDocument/2006/relationships/image" Target="../media/image41.pn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5.xml"/><Relationship Id="rId1" Type="http://schemas.openxmlformats.org/officeDocument/2006/relationships/slideLayout" Target="../slideLayouts/slideLayout8.xml"/><Relationship Id="rId4" Type="http://schemas.openxmlformats.org/officeDocument/2006/relationships/image" Target="../media/image2.svg"/></Relationships>
</file>

<file path=ppt/slides/_rels/slide5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6.xml"/><Relationship Id="rId1" Type="http://schemas.openxmlformats.org/officeDocument/2006/relationships/slideLayout" Target="../slideLayouts/slideLayout8.xml"/><Relationship Id="rId4" Type="http://schemas.openxmlformats.org/officeDocument/2006/relationships/image" Target="../media/image2.svg"/></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image" Target="../media/image15.png"/><Relationship Id="rId7"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8.svg"/><Relationship Id="rId5" Type="http://schemas.openxmlformats.org/officeDocument/2006/relationships/image" Target="../media/image17.png"/><Relationship Id="rId10" Type="http://schemas.openxmlformats.org/officeDocument/2006/relationships/image" Target="../media/image22.svg"/><Relationship Id="rId4" Type="http://schemas.openxmlformats.org/officeDocument/2006/relationships/image" Target="../media/image16.svg"/><Relationship Id="rId9" Type="http://schemas.openxmlformats.org/officeDocument/2006/relationships/image" Target="../media/image41.pn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8" Type="http://schemas.openxmlformats.org/officeDocument/2006/relationships/image" Target="../media/image22.svg"/><Relationship Id="rId13" Type="http://schemas.openxmlformats.org/officeDocument/2006/relationships/image" Target="../media/image80.png"/><Relationship Id="rId3" Type="http://schemas.openxmlformats.org/officeDocument/2006/relationships/image" Target="../media/image17.png"/><Relationship Id="rId7" Type="http://schemas.openxmlformats.org/officeDocument/2006/relationships/image" Target="../media/image41.png"/><Relationship Id="rId12" Type="http://schemas.openxmlformats.org/officeDocument/2006/relationships/image" Target="../media/image79.svg"/><Relationship Id="rId2" Type="http://schemas.openxmlformats.org/officeDocument/2006/relationships/notesSlide" Target="../notesSlides/notesSlide63.xml"/><Relationship Id="rId1" Type="http://schemas.openxmlformats.org/officeDocument/2006/relationships/slideLayout" Target="../slideLayouts/slideLayout1.xml"/><Relationship Id="rId6" Type="http://schemas.openxmlformats.org/officeDocument/2006/relationships/image" Target="../media/image14.svg"/><Relationship Id="rId11" Type="http://schemas.openxmlformats.org/officeDocument/2006/relationships/image" Target="../media/image78.png"/><Relationship Id="rId5" Type="http://schemas.openxmlformats.org/officeDocument/2006/relationships/image" Target="../media/image13.png"/><Relationship Id="rId10" Type="http://schemas.openxmlformats.org/officeDocument/2006/relationships/image" Target="../media/image60.svg"/><Relationship Id="rId4" Type="http://schemas.openxmlformats.org/officeDocument/2006/relationships/image" Target="../media/image18.svg"/><Relationship Id="rId9" Type="http://schemas.openxmlformats.org/officeDocument/2006/relationships/image" Target="../media/image59.png"/><Relationship Id="rId14" Type="http://schemas.openxmlformats.org/officeDocument/2006/relationships/image" Target="../media/image81.svg"/></Relationships>
</file>

<file path=ppt/slides/_rels/slide66.xml.rels><?xml version="1.0" encoding="UTF-8" standalone="yes"?>
<Relationships xmlns="http://schemas.openxmlformats.org/package/2006/relationships"><Relationship Id="rId8" Type="http://schemas.openxmlformats.org/officeDocument/2006/relationships/image" Target="../media/image81.svg"/><Relationship Id="rId13" Type="http://schemas.openxmlformats.org/officeDocument/2006/relationships/image" Target="../media/image15.png"/><Relationship Id="rId18" Type="http://schemas.openxmlformats.org/officeDocument/2006/relationships/image" Target="../media/image20.svg"/><Relationship Id="rId3" Type="http://schemas.openxmlformats.org/officeDocument/2006/relationships/image" Target="../media/image59.png"/><Relationship Id="rId7" Type="http://schemas.openxmlformats.org/officeDocument/2006/relationships/image" Target="../media/image80.png"/><Relationship Id="rId12" Type="http://schemas.openxmlformats.org/officeDocument/2006/relationships/image" Target="../media/image14.svg"/><Relationship Id="rId17" Type="http://schemas.openxmlformats.org/officeDocument/2006/relationships/image" Target="../media/image19.png"/><Relationship Id="rId2" Type="http://schemas.openxmlformats.org/officeDocument/2006/relationships/notesSlide" Target="../notesSlides/notesSlide64.xml"/><Relationship Id="rId16" Type="http://schemas.openxmlformats.org/officeDocument/2006/relationships/image" Target="../media/image18.svg"/><Relationship Id="rId1" Type="http://schemas.openxmlformats.org/officeDocument/2006/relationships/slideLayout" Target="../slideLayouts/slideLayout1.xml"/><Relationship Id="rId6" Type="http://schemas.openxmlformats.org/officeDocument/2006/relationships/image" Target="../media/image79.svg"/><Relationship Id="rId11" Type="http://schemas.openxmlformats.org/officeDocument/2006/relationships/image" Target="../media/image13.png"/><Relationship Id="rId5" Type="http://schemas.openxmlformats.org/officeDocument/2006/relationships/image" Target="../media/image78.png"/><Relationship Id="rId15" Type="http://schemas.openxmlformats.org/officeDocument/2006/relationships/image" Target="../media/image17.png"/><Relationship Id="rId10" Type="http://schemas.openxmlformats.org/officeDocument/2006/relationships/image" Target="../media/image83.svg"/><Relationship Id="rId4" Type="http://schemas.openxmlformats.org/officeDocument/2006/relationships/image" Target="../media/image60.svg"/><Relationship Id="rId9" Type="http://schemas.openxmlformats.org/officeDocument/2006/relationships/image" Target="../media/image82.png"/><Relationship Id="rId14" Type="http://schemas.openxmlformats.org/officeDocument/2006/relationships/image" Target="../media/image16.svg"/></Relationships>
</file>

<file path=ppt/slides/_rels/slide67.xml.rels><?xml version="1.0" encoding="UTF-8" standalone="yes"?>
<Relationships xmlns="http://schemas.openxmlformats.org/package/2006/relationships"><Relationship Id="rId8" Type="http://schemas.openxmlformats.org/officeDocument/2006/relationships/image" Target="../media/image22.svg"/><Relationship Id="rId3" Type="http://schemas.openxmlformats.org/officeDocument/2006/relationships/image" Target="../media/image17.png"/><Relationship Id="rId7" Type="http://schemas.openxmlformats.org/officeDocument/2006/relationships/image" Target="../media/image41.png"/><Relationship Id="rId2" Type="http://schemas.openxmlformats.org/officeDocument/2006/relationships/notesSlide" Target="../notesSlides/notesSlide65.xml"/><Relationship Id="rId1" Type="http://schemas.openxmlformats.org/officeDocument/2006/relationships/slideLayout" Target="../slideLayouts/slideLayout1.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8.svg"/></Relationships>
</file>

<file path=ppt/slides/_rels/slide6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6.xml"/><Relationship Id="rId1" Type="http://schemas.openxmlformats.org/officeDocument/2006/relationships/slideLayout" Target="../slideLayouts/slideLayout5.xml"/><Relationship Id="rId4" Type="http://schemas.openxmlformats.org/officeDocument/2006/relationships/image" Target="../media/image2.svg"/></Relationships>
</file>

<file path=ppt/slides/_rels/slide69.xml.rels><?xml version="1.0" encoding="UTF-8" standalone="yes"?>
<Relationships xmlns="http://schemas.openxmlformats.org/package/2006/relationships"><Relationship Id="rId8" Type="http://schemas.openxmlformats.org/officeDocument/2006/relationships/image" Target="../media/image22.svg"/><Relationship Id="rId3" Type="http://schemas.openxmlformats.org/officeDocument/2006/relationships/image" Target="../media/image17.png"/><Relationship Id="rId7" Type="http://schemas.openxmlformats.org/officeDocument/2006/relationships/image" Target="../media/image41.png"/><Relationship Id="rId2" Type="http://schemas.openxmlformats.org/officeDocument/2006/relationships/notesSlide" Target="../notesSlides/notesSlide67.xml"/><Relationship Id="rId1" Type="http://schemas.openxmlformats.org/officeDocument/2006/relationships/slideLayout" Target="../slideLayouts/slideLayout1.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8.svg"/></Relationships>
</file>

<file path=ppt/slides/_rels/slide7.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image" Target="../media/image15.png"/><Relationship Id="rId7" Type="http://schemas.openxmlformats.org/officeDocument/2006/relationships/image" Target="../media/image13.png"/><Relationship Id="rId12" Type="http://schemas.openxmlformats.org/officeDocument/2006/relationships/image" Target="../media/image2.svg"/><Relationship Id="rId2" Type="http://schemas.openxmlformats.org/officeDocument/2006/relationships/notesSlide" Target="../notesSlides/notesSlide5.xml"/><Relationship Id="rId1" Type="http://schemas.openxmlformats.org/officeDocument/2006/relationships/slideLayout" Target="../slideLayouts/slideLayout8.xml"/><Relationship Id="rId6" Type="http://schemas.openxmlformats.org/officeDocument/2006/relationships/image" Target="../media/image18.svg"/><Relationship Id="rId11" Type="http://schemas.openxmlformats.org/officeDocument/2006/relationships/image" Target="../media/image1.png"/><Relationship Id="rId5" Type="http://schemas.openxmlformats.org/officeDocument/2006/relationships/image" Target="../media/image17.png"/><Relationship Id="rId10" Type="http://schemas.openxmlformats.org/officeDocument/2006/relationships/image" Target="../media/image22.svg"/><Relationship Id="rId4" Type="http://schemas.openxmlformats.org/officeDocument/2006/relationships/image" Target="../media/image16.svg"/><Relationship Id="rId9" Type="http://schemas.openxmlformats.org/officeDocument/2006/relationships/image" Target="../media/image41.png"/></Relationships>
</file>

<file path=ppt/slides/_rels/slide70.xml.rels><?xml version="1.0" encoding="UTF-8" standalone="yes"?>
<Relationships xmlns="http://schemas.openxmlformats.org/package/2006/relationships"><Relationship Id="rId8" Type="http://schemas.openxmlformats.org/officeDocument/2006/relationships/image" Target="../media/image22.svg"/><Relationship Id="rId13" Type="http://schemas.openxmlformats.org/officeDocument/2006/relationships/image" Target="../media/image86.png"/><Relationship Id="rId3" Type="http://schemas.openxmlformats.org/officeDocument/2006/relationships/image" Target="../media/image17.png"/><Relationship Id="rId7" Type="http://schemas.openxmlformats.org/officeDocument/2006/relationships/image" Target="../media/image41.png"/><Relationship Id="rId12" Type="http://schemas.openxmlformats.org/officeDocument/2006/relationships/image" Target="../media/image85.svg"/><Relationship Id="rId2" Type="http://schemas.openxmlformats.org/officeDocument/2006/relationships/notesSlide" Target="../notesSlides/notesSlide68.xml"/><Relationship Id="rId16" Type="http://schemas.openxmlformats.org/officeDocument/2006/relationships/image" Target="../media/image88.svg"/><Relationship Id="rId1" Type="http://schemas.openxmlformats.org/officeDocument/2006/relationships/slideLayout" Target="../slideLayouts/slideLayout1.xml"/><Relationship Id="rId6" Type="http://schemas.openxmlformats.org/officeDocument/2006/relationships/image" Target="../media/image14.svg"/><Relationship Id="rId11" Type="http://schemas.openxmlformats.org/officeDocument/2006/relationships/image" Target="../media/image84.png"/><Relationship Id="rId5" Type="http://schemas.openxmlformats.org/officeDocument/2006/relationships/image" Target="../media/image13.png"/><Relationship Id="rId15" Type="http://schemas.openxmlformats.org/officeDocument/2006/relationships/image" Target="../media/image76.png"/><Relationship Id="rId10" Type="http://schemas.openxmlformats.org/officeDocument/2006/relationships/image" Target="../media/image75.svg"/><Relationship Id="rId4" Type="http://schemas.openxmlformats.org/officeDocument/2006/relationships/image" Target="../media/image18.svg"/><Relationship Id="rId9" Type="http://schemas.openxmlformats.org/officeDocument/2006/relationships/image" Target="../media/image74.png"/><Relationship Id="rId14" Type="http://schemas.openxmlformats.org/officeDocument/2006/relationships/image" Target="../media/image87.svg"/></Relationships>
</file>

<file path=ppt/slides/_rels/slide71.xml.rels><?xml version="1.0" encoding="UTF-8" standalone="yes"?>
<Relationships xmlns="http://schemas.openxmlformats.org/package/2006/relationships"><Relationship Id="rId8" Type="http://schemas.openxmlformats.org/officeDocument/2006/relationships/image" Target="../media/image87.svg"/><Relationship Id="rId3" Type="http://schemas.openxmlformats.org/officeDocument/2006/relationships/image" Target="../media/image74.png"/><Relationship Id="rId7" Type="http://schemas.openxmlformats.org/officeDocument/2006/relationships/image" Target="../media/image86.png"/><Relationship Id="rId2" Type="http://schemas.openxmlformats.org/officeDocument/2006/relationships/notesSlide" Target="../notesSlides/notesSlide69.xml"/><Relationship Id="rId1" Type="http://schemas.openxmlformats.org/officeDocument/2006/relationships/slideLayout" Target="../slideLayouts/slideLayout5.xml"/><Relationship Id="rId6" Type="http://schemas.openxmlformats.org/officeDocument/2006/relationships/image" Target="../media/image85.svg"/><Relationship Id="rId5" Type="http://schemas.openxmlformats.org/officeDocument/2006/relationships/image" Target="../media/image84.png"/><Relationship Id="rId10" Type="http://schemas.openxmlformats.org/officeDocument/2006/relationships/image" Target="../media/image88.svg"/><Relationship Id="rId4" Type="http://schemas.openxmlformats.org/officeDocument/2006/relationships/image" Target="../media/image75.svg"/><Relationship Id="rId9" Type="http://schemas.openxmlformats.org/officeDocument/2006/relationships/image" Target="../media/image76.png"/></Relationships>
</file>

<file path=ppt/slides/_rels/slide72.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70.xml"/><Relationship Id="rId1" Type="http://schemas.openxmlformats.org/officeDocument/2006/relationships/slideLayout" Target="../slideLayouts/slideLayout4.xml"/><Relationship Id="rId4" Type="http://schemas.openxmlformats.org/officeDocument/2006/relationships/image" Target="../media/image65.svg"/></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8" Type="http://schemas.openxmlformats.org/officeDocument/2006/relationships/image" Target="../media/image92.svg"/><Relationship Id="rId3" Type="http://schemas.openxmlformats.org/officeDocument/2006/relationships/image" Target="../media/image66.png"/><Relationship Id="rId7" Type="http://schemas.openxmlformats.org/officeDocument/2006/relationships/image" Target="../media/image91.png"/><Relationship Id="rId2" Type="http://schemas.openxmlformats.org/officeDocument/2006/relationships/notesSlide" Target="../notesSlides/notesSlide75.xml"/><Relationship Id="rId1" Type="http://schemas.openxmlformats.org/officeDocument/2006/relationships/slideLayout" Target="../slideLayouts/slideLayout4.xml"/><Relationship Id="rId6" Type="http://schemas.openxmlformats.org/officeDocument/2006/relationships/image" Target="../media/image90.svg"/><Relationship Id="rId5" Type="http://schemas.openxmlformats.org/officeDocument/2006/relationships/image" Target="../media/image89.png"/><Relationship Id="rId4" Type="http://schemas.openxmlformats.org/officeDocument/2006/relationships/image" Target="../media/image67.svg"/></Relationships>
</file>

<file path=ppt/slides/_rels/slide78.xml.rels><?xml version="1.0" encoding="UTF-8" standalone="yes"?>
<Relationships xmlns="http://schemas.openxmlformats.org/package/2006/relationships"><Relationship Id="rId8" Type="http://schemas.openxmlformats.org/officeDocument/2006/relationships/image" Target="../media/image22.svg"/><Relationship Id="rId13" Type="http://schemas.openxmlformats.org/officeDocument/2006/relationships/image" Target="../media/image80.png"/><Relationship Id="rId3" Type="http://schemas.openxmlformats.org/officeDocument/2006/relationships/image" Target="../media/image17.png"/><Relationship Id="rId7" Type="http://schemas.openxmlformats.org/officeDocument/2006/relationships/image" Target="../media/image41.png"/><Relationship Id="rId12" Type="http://schemas.openxmlformats.org/officeDocument/2006/relationships/image" Target="../media/image79.svg"/><Relationship Id="rId2" Type="http://schemas.openxmlformats.org/officeDocument/2006/relationships/notesSlide" Target="../notesSlides/notesSlide76.xml"/><Relationship Id="rId1" Type="http://schemas.openxmlformats.org/officeDocument/2006/relationships/slideLayout" Target="../slideLayouts/slideLayout1.xml"/><Relationship Id="rId6" Type="http://schemas.openxmlformats.org/officeDocument/2006/relationships/image" Target="../media/image14.svg"/><Relationship Id="rId11" Type="http://schemas.openxmlformats.org/officeDocument/2006/relationships/image" Target="../media/image78.png"/><Relationship Id="rId5" Type="http://schemas.openxmlformats.org/officeDocument/2006/relationships/image" Target="../media/image13.png"/><Relationship Id="rId10" Type="http://schemas.openxmlformats.org/officeDocument/2006/relationships/image" Target="../media/image60.svg"/><Relationship Id="rId4" Type="http://schemas.openxmlformats.org/officeDocument/2006/relationships/image" Target="../media/image18.svg"/><Relationship Id="rId9" Type="http://schemas.openxmlformats.org/officeDocument/2006/relationships/image" Target="../media/image59.png"/><Relationship Id="rId14" Type="http://schemas.openxmlformats.org/officeDocument/2006/relationships/image" Target="../media/image81.svg"/></Relationships>
</file>

<file path=ppt/slides/_rels/slide79.xml.rels><?xml version="1.0" encoding="UTF-8" standalone="yes"?>
<Relationships xmlns="http://schemas.openxmlformats.org/package/2006/relationships"><Relationship Id="rId8" Type="http://schemas.openxmlformats.org/officeDocument/2006/relationships/image" Target="../media/image92.svg"/><Relationship Id="rId3" Type="http://schemas.openxmlformats.org/officeDocument/2006/relationships/image" Target="../media/image64.png"/><Relationship Id="rId7" Type="http://schemas.openxmlformats.org/officeDocument/2006/relationships/image" Target="../media/image91.png"/><Relationship Id="rId2" Type="http://schemas.openxmlformats.org/officeDocument/2006/relationships/notesSlide" Target="../notesSlides/notesSlide77.xml"/><Relationship Id="rId1" Type="http://schemas.openxmlformats.org/officeDocument/2006/relationships/slideLayout" Target="../slideLayouts/slideLayout4.xml"/><Relationship Id="rId6" Type="http://schemas.openxmlformats.org/officeDocument/2006/relationships/image" Target="../media/image94.svg"/><Relationship Id="rId5" Type="http://schemas.openxmlformats.org/officeDocument/2006/relationships/image" Target="../media/image93.png"/><Relationship Id="rId4" Type="http://schemas.openxmlformats.org/officeDocument/2006/relationships/image" Target="../media/image65.svg"/></Relationships>
</file>

<file path=ppt/slides/_rels/slide8.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image" Target="../media/image15.png"/><Relationship Id="rId7"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8.svg"/><Relationship Id="rId5" Type="http://schemas.openxmlformats.org/officeDocument/2006/relationships/image" Target="../media/image17.png"/><Relationship Id="rId10" Type="http://schemas.openxmlformats.org/officeDocument/2006/relationships/image" Target="../media/image22.svg"/><Relationship Id="rId4" Type="http://schemas.openxmlformats.org/officeDocument/2006/relationships/image" Target="../media/image16.svg"/><Relationship Id="rId9" Type="http://schemas.openxmlformats.org/officeDocument/2006/relationships/image" Target="../media/image41.png"/></Relationships>
</file>

<file path=ppt/slides/_rels/slide80.xml.rels><?xml version="1.0" encoding="UTF-8" standalone="yes"?>
<Relationships xmlns="http://schemas.openxmlformats.org/package/2006/relationships"><Relationship Id="rId8" Type="http://schemas.openxmlformats.org/officeDocument/2006/relationships/image" Target="../media/image22.svg"/><Relationship Id="rId3" Type="http://schemas.openxmlformats.org/officeDocument/2006/relationships/image" Target="../media/image17.png"/><Relationship Id="rId7" Type="http://schemas.openxmlformats.org/officeDocument/2006/relationships/image" Target="../media/image41.png"/><Relationship Id="rId2" Type="http://schemas.openxmlformats.org/officeDocument/2006/relationships/notesSlide" Target="../notesSlides/notesSlide78.xml"/><Relationship Id="rId1" Type="http://schemas.openxmlformats.org/officeDocument/2006/relationships/slideLayout" Target="../slideLayouts/slideLayout1.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8.svg"/></Relationships>
</file>

<file path=ppt/slides/_rels/slide81.xml.rels><?xml version="1.0" encoding="UTF-8" standalone="yes"?>
<Relationships xmlns="http://schemas.openxmlformats.org/package/2006/relationships"><Relationship Id="rId8" Type="http://schemas.openxmlformats.org/officeDocument/2006/relationships/image" Target="../media/image18.sv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79.xml"/><Relationship Id="rId1" Type="http://schemas.openxmlformats.org/officeDocument/2006/relationships/slideLayout" Target="../slideLayouts/slideLayout1.xml"/><Relationship Id="rId6" Type="http://schemas.openxmlformats.org/officeDocument/2006/relationships/image" Target="../media/image16.svg"/><Relationship Id="rId5" Type="http://schemas.openxmlformats.org/officeDocument/2006/relationships/image" Target="../media/image15.png"/><Relationship Id="rId10" Type="http://schemas.openxmlformats.org/officeDocument/2006/relationships/image" Target="../media/image20.svg"/><Relationship Id="rId4" Type="http://schemas.openxmlformats.org/officeDocument/2006/relationships/image" Target="../media/image14.svg"/><Relationship Id="rId9" Type="http://schemas.openxmlformats.org/officeDocument/2006/relationships/image" Target="../media/image19.png"/></Relationships>
</file>

<file path=ppt/slides/_rels/slide82.xml.rels><?xml version="1.0" encoding="UTF-8" standalone="yes"?>
<Relationships xmlns="http://schemas.openxmlformats.org/package/2006/relationships"><Relationship Id="rId8" Type="http://schemas.openxmlformats.org/officeDocument/2006/relationships/image" Target="../media/image22.svg"/><Relationship Id="rId3" Type="http://schemas.openxmlformats.org/officeDocument/2006/relationships/image" Target="../media/image17.png"/><Relationship Id="rId7" Type="http://schemas.openxmlformats.org/officeDocument/2006/relationships/image" Target="../media/image41.png"/><Relationship Id="rId2" Type="http://schemas.openxmlformats.org/officeDocument/2006/relationships/notesSlide" Target="../notesSlides/notesSlide80.xml"/><Relationship Id="rId1" Type="http://schemas.openxmlformats.org/officeDocument/2006/relationships/slideLayout" Target="../slideLayouts/slideLayout1.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8.svg"/></Relationships>
</file>

<file path=ppt/slides/_rels/slide83.xml.rels><?xml version="1.0" encoding="UTF-8" standalone="yes"?>
<Relationships xmlns="http://schemas.openxmlformats.org/package/2006/relationships"><Relationship Id="rId8" Type="http://schemas.openxmlformats.org/officeDocument/2006/relationships/image" Target="../media/image98.svg"/><Relationship Id="rId3" Type="http://schemas.openxmlformats.org/officeDocument/2006/relationships/chart" Target="../charts/chart1.xml"/><Relationship Id="rId7" Type="http://schemas.openxmlformats.org/officeDocument/2006/relationships/image" Target="../media/image97.png"/><Relationship Id="rId2" Type="http://schemas.openxmlformats.org/officeDocument/2006/relationships/notesSlide" Target="../notesSlides/notesSlide81.xml"/><Relationship Id="rId1" Type="http://schemas.openxmlformats.org/officeDocument/2006/relationships/slideLayout" Target="../slideLayouts/slideLayout1.xml"/><Relationship Id="rId6" Type="http://schemas.openxmlformats.org/officeDocument/2006/relationships/image" Target="../media/image96.svg"/><Relationship Id="rId5" Type="http://schemas.openxmlformats.org/officeDocument/2006/relationships/image" Target="../media/image95.png"/><Relationship Id="rId4" Type="http://schemas.openxmlformats.org/officeDocument/2006/relationships/chart" Target="../charts/chart2.xml"/></Relationships>
</file>

<file path=ppt/slides/_rels/slide84.xml.rels><?xml version="1.0" encoding="UTF-8" standalone="yes"?>
<Relationships xmlns="http://schemas.openxmlformats.org/package/2006/relationships"><Relationship Id="rId8" Type="http://schemas.openxmlformats.org/officeDocument/2006/relationships/image" Target="../media/image91.png"/><Relationship Id="rId3" Type="http://schemas.openxmlformats.org/officeDocument/2006/relationships/chart" Target="../charts/chart3.xml"/><Relationship Id="rId7" Type="http://schemas.openxmlformats.org/officeDocument/2006/relationships/image" Target="../media/image90.svg"/><Relationship Id="rId2" Type="http://schemas.openxmlformats.org/officeDocument/2006/relationships/notesSlide" Target="../notesSlides/notesSlide82.xml"/><Relationship Id="rId1" Type="http://schemas.openxmlformats.org/officeDocument/2006/relationships/slideLayout" Target="../slideLayouts/slideLayout4.xml"/><Relationship Id="rId6" Type="http://schemas.openxmlformats.org/officeDocument/2006/relationships/image" Target="../media/image89.png"/><Relationship Id="rId5" Type="http://schemas.openxmlformats.org/officeDocument/2006/relationships/image" Target="../media/image67.svg"/><Relationship Id="rId4" Type="http://schemas.openxmlformats.org/officeDocument/2006/relationships/image" Target="../media/image66.png"/><Relationship Id="rId9" Type="http://schemas.openxmlformats.org/officeDocument/2006/relationships/image" Target="../media/image92.svg"/></Relationships>
</file>

<file path=ppt/slides/_rels/slide85.xml.rels><?xml version="1.0" encoding="UTF-8" standalone="yes"?>
<Relationships xmlns="http://schemas.openxmlformats.org/package/2006/relationships"><Relationship Id="rId8" Type="http://schemas.openxmlformats.org/officeDocument/2006/relationships/image" Target="../media/image67.svg"/><Relationship Id="rId3" Type="http://schemas.openxmlformats.org/officeDocument/2006/relationships/image" Target="../media/image62.png"/><Relationship Id="rId7" Type="http://schemas.openxmlformats.org/officeDocument/2006/relationships/image" Target="../media/image66.png"/><Relationship Id="rId2" Type="http://schemas.openxmlformats.org/officeDocument/2006/relationships/notesSlide" Target="../notesSlides/notesSlide83.xml"/><Relationship Id="rId1" Type="http://schemas.openxmlformats.org/officeDocument/2006/relationships/slideLayout" Target="../slideLayouts/slideLayout5.xml"/><Relationship Id="rId6" Type="http://schemas.openxmlformats.org/officeDocument/2006/relationships/image" Target="../media/image65.svg"/><Relationship Id="rId5" Type="http://schemas.openxmlformats.org/officeDocument/2006/relationships/image" Target="../media/image64.png"/><Relationship Id="rId10" Type="http://schemas.openxmlformats.org/officeDocument/2006/relationships/image" Target="../media/image69.svg"/><Relationship Id="rId4" Type="http://schemas.openxmlformats.org/officeDocument/2006/relationships/image" Target="../media/image63.svg"/><Relationship Id="rId9" Type="http://schemas.openxmlformats.org/officeDocument/2006/relationships/image" Target="../media/image68.png"/></Relationships>
</file>

<file path=ppt/slides/_rels/slide86.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84.xml"/><Relationship Id="rId1" Type="http://schemas.openxmlformats.org/officeDocument/2006/relationships/slideLayout" Target="../slideLayouts/slideLayout5.xml"/><Relationship Id="rId6" Type="http://schemas.openxmlformats.org/officeDocument/2006/relationships/image" Target="../media/image102.svg"/><Relationship Id="rId5" Type="http://schemas.openxmlformats.org/officeDocument/2006/relationships/image" Target="../media/image101.png"/><Relationship Id="rId4" Type="http://schemas.openxmlformats.org/officeDocument/2006/relationships/image" Target="../media/image100.svg"/></Relationships>
</file>

<file path=ppt/slides/_rels/slide87.xml.rels><?xml version="1.0" encoding="UTF-8" standalone="yes"?>
<Relationships xmlns="http://schemas.openxmlformats.org/package/2006/relationships"><Relationship Id="rId8" Type="http://schemas.openxmlformats.org/officeDocument/2006/relationships/image" Target="../media/image92.svg"/><Relationship Id="rId3" Type="http://schemas.openxmlformats.org/officeDocument/2006/relationships/image" Target="../media/image66.png"/><Relationship Id="rId7" Type="http://schemas.openxmlformats.org/officeDocument/2006/relationships/image" Target="../media/image91.png"/><Relationship Id="rId2" Type="http://schemas.openxmlformats.org/officeDocument/2006/relationships/notesSlide" Target="../notesSlides/notesSlide85.xml"/><Relationship Id="rId1" Type="http://schemas.openxmlformats.org/officeDocument/2006/relationships/slideLayout" Target="../slideLayouts/slideLayout4.xml"/><Relationship Id="rId6" Type="http://schemas.openxmlformats.org/officeDocument/2006/relationships/image" Target="../media/image90.svg"/><Relationship Id="rId5" Type="http://schemas.openxmlformats.org/officeDocument/2006/relationships/image" Target="../media/image89.png"/><Relationship Id="rId4" Type="http://schemas.openxmlformats.org/officeDocument/2006/relationships/image" Target="../media/image67.svg"/></Relationships>
</file>

<file path=ppt/slides/_rels/slide88.xml.rels><?xml version="1.0" encoding="UTF-8" standalone="yes"?>
<Relationships xmlns="http://schemas.openxmlformats.org/package/2006/relationships"><Relationship Id="rId8" Type="http://schemas.openxmlformats.org/officeDocument/2006/relationships/image" Target="../media/image91.png"/><Relationship Id="rId3" Type="http://schemas.openxmlformats.org/officeDocument/2006/relationships/chart" Target="../charts/chart4.xml"/><Relationship Id="rId7" Type="http://schemas.openxmlformats.org/officeDocument/2006/relationships/image" Target="../media/image90.svg"/><Relationship Id="rId2" Type="http://schemas.openxmlformats.org/officeDocument/2006/relationships/notesSlide" Target="../notesSlides/notesSlide86.xml"/><Relationship Id="rId1" Type="http://schemas.openxmlformats.org/officeDocument/2006/relationships/slideLayout" Target="../slideLayouts/slideLayout4.xml"/><Relationship Id="rId6" Type="http://schemas.openxmlformats.org/officeDocument/2006/relationships/image" Target="../media/image89.png"/><Relationship Id="rId5" Type="http://schemas.openxmlformats.org/officeDocument/2006/relationships/image" Target="../media/image67.svg"/><Relationship Id="rId4" Type="http://schemas.openxmlformats.org/officeDocument/2006/relationships/image" Target="../media/image66.png"/><Relationship Id="rId9" Type="http://schemas.openxmlformats.org/officeDocument/2006/relationships/image" Target="../media/image92.svg"/></Relationships>
</file>

<file path=ppt/slides/_rels/slide89.xml.rels><?xml version="1.0" encoding="UTF-8" standalone="yes"?>
<Relationships xmlns="http://schemas.openxmlformats.org/package/2006/relationships"><Relationship Id="rId8" Type="http://schemas.openxmlformats.org/officeDocument/2006/relationships/image" Target="../media/image91.png"/><Relationship Id="rId3" Type="http://schemas.openxmlformats.org/officeDocument/2006/relationships/chart" Target="../charts/chart5.xml"/><Relationship Id="rId7" Type="http://schemas.openxmlformats.org/officeDocument/2006/relationships/image" Target="../media/image90.svg"/><Relationship Id="rId2" Type="http://schemas.openxmlformats.org/officeDocument/2006/relationships/notesSlide" Target="../notesSlides/notesSlide87.xml"/><Relationship Id="rId1" Type="http://schemas.openxmlformats.org/officeDocument/2006/relationships/slideLayout" Target="../slideLayouts/slideLayout4.xml"/><Relationship Id="rId6" Type="http://schemas.openxmlformats.org/officeDocument/2006/relationships/image" Target="../media/image89.png"/><Relationship Id="rId5" Type="http://schemas.openxmlformats.org/officeDocument/2006/relationships/image" Target="../media/image67.svg"/><Relationship Id="rId4" Type="http://schemas.openxmlformats.org/officeDocument/2006/relationships/image" Target="../media/image66.png"/><Relationship Id="rId9" Type="http://schemas.openxmlformats.org/officeDocument/2006/relationships/image" Target="../media/image92.svg"/></Relationships>
</file>

<file path=ppt/slides/_rels/slide9.xml.rels><?xml version="1.0" encoding="UTF-8" standalone="yes"?>
<Relationships xmlns="http://schemas.openxmlformats.org/package/2006/relationships"><Relationship Id="rId8" Type="http://schemas.openxmlformats.org/officeDocument/2006/relationships/image" Target="../media/image14.svg"/><Relationship Id="rId13" Type="http://schemas.openxmlformats.org/officeDocument/2006/relationships/image" Target="../media/image42.png"/><Relationship Id="rId3" Type="http://schemas.openxmlformats.org/officeDocument/2006/relationships/image" Target="../media/image15.png"/><Relationship Id="rId7" Type="http://schemas.openxmlformats.org/officeDocument/2006/relationships/image" Target="../media/image13.png"/><Relationship Id="rId12" Type="http://schemas.openxmlformats.org/officeDocument/2006/relationships/image" Target="../media/image20.sv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8.svg"/><Relationship Id="rId11" Type="http://schemas.openxmlformats.org/officeDocument/2006/relationships/image" Target="../media/image19.png"/><Relationship Id="rId5" Type="http://schemas.openxmlformats.org/officeDocument/2006/relationships/image" Target="../media/image17.png"/><Relationship Id="rId10" Type="http://schemas.openxmlformats.org/officeDocument/2006/relationships/image" Target="../media/image22.svg"/><Relationship Id="rId4" Type="http://schemas.openxmlformats.org/officeDocument/2006/relationships/image" Target="../media/image16.svg"/><Relationship Id="rId9" Type="http://schemas.openxmlformats.org/officeDocument/2006/relationships/image" Target="../media/image41.png"/><Relationship Id="rId14" Type="http://schemas.openxmlformats.org/officeDocument/2006/relationships/image" Target="../media/image43.svg"/></Relationships>
</file>

<file path=ppt/slides/_rels/slide90.xml.rels><?xml version="1.0" encoding="UTF-8" standalone="yes"?>
<Relationships xmlns="http://schemas.openxmlformats.org/package/2006/relationships"><Relationship Id="rId8" Type="http://schemas.openxmlformats.org/officeDocument/2006/relationships/image" Target="../media/image92.svg"/><Relationship Id="rId3" Type="http://schemas.openxmlformats.org/officeDocument/2006/relationships/image" Target="../media/image66.png"/><Relationship Id="rId7" Type="http://schemas.openxmlformats.org/officeDocument/2006/relationships/image" Target="../media/image91.png"/><Relationship Id="rId2" Type="http://schemas.openxmlformats.org/officeDocument/2006/relationships/notesSlide" Target="../notesSlides/notesSlide88.xml"/><Relationship Id="rId1" Type="http://schemas.openxmlformats.org/officeDocument/2006/relationships/slideLayout" Target="../slideLayouts/slideLayout4.xml"/><Relationship Id="rId6" Type="http://schemas.openxmlformats.org/officeDocument/2006/relationships/image" Target="../media/image90.svg"/><Relationship Id="rId5" Type="http://schemas.openxmlformats.org/officeDocument/2006/relationships/image" Target="../media/image89.png"/><Relationship Id="rId4" Type="http://schemas.openxmlformats.org/officeDocument/2006/relationships/image" Target="../media/image67.svg"/></Relationships>
</file>

<file path=ppt/slides/_rels/slide91.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89.xml"/><Relationship Id="rId1" Type="http://schemas.openxmlformats.org/officeDocument/2006/relationships/slideLayout" Target="../slideLayouts/slideLayout4.xml"/><Relationship Id="rId6" Type="http://schemas.openxmlformats.org/officeDocument/2006/relationships/image" Target="../media/image106.svg"/><Relationship Id="rId5" Type="http://schemas.openxmlformats.org/officeDocument/2006/relationships/image" Target="../media/image105.png"/><Relationship Id="rId4" Type="http://schemas.openxmlformats.org/officeDocument/2006/relationships/image" Target="../media/image104.svg"/></Relationships>
</file>

<file path=ppt/slides/_rels/slide92.xml.rels><?xml version="1.0" encoding="UTF-8" standalone="yes"?>
<Relationships xmlns="http://schemas.openxmlformats.org/package/2006/relationships"><Relationship Id="rId8" Type="http://schemas.openxmlformats.org/officeDocument/2006/relationships/image" Target="../media/image36.svg"/><Relationship Id="rId3" Type="http://schemas.openxmlformats.org/officeDocument/2006/relationships/image" Target="../media/image59.png"/><Relationship Id="rId7" Type="http://schemas.openxmlformats.org/officeDocument/2006/relationships/image" Target="../media/image35.png"/><Relationship Id="rId2" Type="http://schemas.openxmlformats.org/officeDocument/2006/relationships/notesSlide" Target="../notesSlides/notesSlide90.xml"/><Relationship Id="rId1" Type="http://schemas.openxmlformats.org/officeDocument/2006/relationships/slideLayout" Target="../slideLayouts/slideLayout4.xml"/><Relationship Id="rId6" Type="http://schemas.openxmlformats.org/officeDocument/2006/relationships/image" Target="../media/image34.svg"/><Relationship Id="rId5" Type="http://schemas.openxmlformats.org/officeDocument/2006/relationships/image" Target="../media/image33.png"/><Relationship Id="rId10" Type="http://schemas.openxmlformats.org/officeDocument/2006/relationships/image" Target="../media/image38.svg"/><Relationship Id="rId4" Type="http://schemas.openxmlformats.org/officeDocument/2006/relationships/image" Target="../media/image60.svg"/><Relationship Id="rId9" Type="http://schemas.openxmlformats.org/officeDocument/2006/relationships/image" Target="../media/image37.png"/></Relationships>
</file>

<file path=ppt/slides/_rels/slide93.xml.rels><?xml version="1.0" encoding="UTF-8" standalone="yes"?>
<Relationships xmlns="http://schemas.openxmlformats.org/package/2006/relationships"><Relationship Id="rId8" Type="http://schemas.openxmlformats.org/officeDocument/2006/relationships/image" Target="../media/image104.svg"/><Relationship Id="rId3" Type="http://schemas.openxmlformats.org/officeDocument/2006/relationships/image" Target="../media/image107.png"/><Relationship Id="rId7" Type="http://schemas.openxmlformats.org/officeDocument/2006/relationships/image" Target="../media/image103.png"/><Relationship Id="rId2" Type="http://schemas.openxmlformats.org/officeDocument/2006/relationships/notesSlide" Target="../notesSlides/notesSlide91.xml"/><Relationship Id="rId1" Type="http://schemas.openxmlformats.org/officeDocument/2006/relationships/slideLayout" Target="../slideLayouts/slideLayout4.xml"/><Relationship Id="rId6" Type="http://schemas.openxmlformats.org/officeDocument/2006/relationships/image" Target="../media/image110.svg"/><Relationship Id="rId5" Type="http://schemas.openxmlformats.org/officeDocument/2006/relationships/image" Target="../media/image109.png"/><Relationship Id="rId4" Type="http://schemas.openxmlformats.org/officeDocument/2006/relationships/image" Target="../media/image108.svg"/></Relationships>
</file>

<file path=ppt/slides/_rels/slide94.xml.rels><?xml version="1.0" encoding="UTF-8" standalone="yes"?>
<Relationships xmlns="http://schemas.openxmlformats.org/package/2006/relationships"><Relationship Id="rId8" Type="http://schemas.openxmlformats.org/officeDocument/2006/relationships/image" Target="../media/image36.svg"/><Relationship Id="rId3" Type="http://schemas.openxmlformats.org/officeDocument/2006/relationships/image" Target="../media/image59.png"/><Relationship Id="rId7" Type="http://schemas.openxmlformats.org/officeDocument/2006/relationships/image" Target="../media/image35.png"/><Relationship Id="rId2" Type="http://schemas.openxmlformats.org/officeDocument/2006/relationships/notesSlide" Target="../notesSlides/notesSlide92.xml"/><Relationship Id="rId1" Type="http://schemas.openxmlformats.org/officeDocument/2006/relationships/slideLayout" Target="../slideLayouts/slideLayout4.xml"/><Relationship Id="rId6" Type="http://schemas.openxmlformats.org/officeDocument/2006/relationships/image" Target="../media/image34.svg"/><Relationship Id="rId5" Type="http://schemas.openxmlformats.org/officeDocument/2006/relationships/image" Target="../media/image33.png"/><Relationship Id="rId10" Type="http://schemas.openxmlformats.org/officeDocument/2006/relationships/image" Target="../media/image38.svg"/><Relationship Id="rId4" Type="http://schemas.openxmlformats.org/officeDocument/2006/relationships/image" Target="../media/image60.svg"/><Relationship Id="rId9" Type="http://schemas.openxmlformats.org/officeDocument/2006/relationships/image" Target="../media/image37.png"/></Relationships>
</file>

<file path=ppt/slides/_rels/slide9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3.xml"/><Relationship Id="rId1" Type="http://schemas.openxmlformats.org/officeDocument/2006/relationships/slideLayout" Target="../slideLayouts/slideLayout2.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image" Target="../media/image18.svg"/></Relationships>
</file>

<file path=ppt/slides/_rels/slide96.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94.xml"/><Relationship Id="rId1" Type="http://schemas.openxmlformats.org/officeDocument/2006/relationships/slideLayout" Target="../slideLayouts/slideLayout5.xml"/><Relationship Id="rId4" Type="http://schemas.openxmlformats.org/officeDocument/2006/relationships/image" Target="../media/image112.svg"/></Relationships>
</file>

<file path=ppt/slides/_rels/slide97.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95.xml"/><Relationship Id="rId1" Type="http://schemas.openxmlformats.org/officeDocument/2006/relationships/slideLayout" Target="../slideLayouts/slideLayout4.xml"/><Relationship Id="rId6" Type="http://schemas.openxmlformats.org/officeDocument/2006/relationships/image" Target="../media/image90.svg"/><Relationship Id="rId5" Type="http://schemas.openxmlformats.org/officeDocument/2006/relationships/image" Target="../media/image89.png"/><Relationship Id="rId4" Type="http://schemas.openxmlformats.org/officeDocument/2006/relationships/image" Target="../media/image114.svg"/></Relationships>
</file>

<file path=ppt/slides/_rels/slide98.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image" Target="../media/image115.png"/><Relationship Id="rId7" Type="http://schemas.openxmlformats.org/officeDocument/2006/relationships/image" Target="../media/image13.png"/><Relationship Id="rId2" Type="http://schemas.openxmlformats.org/officeDocument/2006/relationships/notesSlide" Target="../notesSlides/notesSlide96.xml"/><Relationship Id="rId1" Type="http://schemas.openxmlformats.org/officeDocument/2006/relationships/slideLayout" Target="../slideLayouts/slideLayout1.xml"/><Relationship Id="rId6" Type="http://schemas.openxmlformats.org/officeDocument/2006/relationships/image" Target="../media/image18.svg"/><Relationship Id="rId5" Type="http://schemas.openxmlformats.org/officeDocument/2006/relationships/image" Target="../media/image17.png"/><Relationship Id="rId10" Type="http://schemas.openxmlformats.org/officeDocument/2006/relationships/image" Target="../media/image22.svg"/><Relationship Id="rId4" Type="http://schemas.openxmlformats.org/officeDocument/2006/relationships/image" Target="../media/image116.svg"/><Relationship Id="rId9" Type="http://schemas.openxmlformats.org/officeDocument/2006/relationships/image" Target="../media/image41.png"/></Relationships>
</file>

<file path=ppt/slides/_rels/slide99.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97.xml"/><Relationship Id="rId1" Type="http://schemas.openxmlformats.org/officeDocument/2006/relationships/slideLayout" Target="../slideLayouts/slideLayout5.xml"/><Relationship Id="rId4" Type="http://schemas.openxmlformats.org/officeDocument/2006/relationships/image" Target="../media/image118.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2F075CD7-4949-47D5-9A79-9167180DA0E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708496" y="4377671"/>
            <a:ext cx="4960659" cy="4960659"/>
          </a:xfrm>
          <a:prstGeom prst="rect">
            <a:avLst/>
          </a:prstGeom>
        </p:spPr>
      </p:pic>
    </p:spTree>
    <p:extLst>
      <p:ext uri="{BB962C8B-B14F-4D97-AF65-F5344CB8AC3E}">
        <p14:creationId xmlns:p14="http://schemas.microsoft.com/office/powerpoint/2010/main" val="1752122985"/>
      </p:ext>
    </p:extLst>
  </p:cSld>
  <p:clrMapOvr>
    <a:masterClrMapping/>
  </p:clrMapOvr>
  <p:transition spd="slow">
    <p:push/>
  </p:transition>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 name="Rechteck 38"/>
          <p:cNvSpPr/>
          <p:nvPr/>
        </p:nvSpPr>
        <p:spPr>
          <a:xfrm>
            <a:off x="4748981" y="5374"/>
            <a:ext cx="7757651" cy="13710626"/>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de-DE"/>
          </a:p>
        </p:txBody>
      </p:sp>
      <p:sp>
        <p:nvSpPr>
          <p:cNvPr id="17" name="Textfeld 16"/>
          <p:cNvSpPr txBox="1"/>
          <p:nvPr/>
        </p:nvSpPr>
        <p:spPr>
          <a:xfrm>
            <a:off x="5575357" y="3574549"/>
            <a:ext cx="4764828" cy="553870"/>
          </a:xfrm>
          <a:prstGeom prst="rect">
            <a:avLst/>
          </a:prstGeom>
          <a:noFill/>
        </p:spPr>
        <p:txBody>
          <a:bodyPr wrap="square" rtlCol="0">
            <a:spAutoFit/>
          </a:bodyPr>
          <a:lstStyle/>
          <a:p>
            <a:r>
              <a:rPr lang="de-DE" sz="2999" dirty="0">
                <a:solidFill>
                  <a:schemeClr val="bg1"/>
                </a:solidFill>
                <a:latin typeface="Helvetica" panose="020B0500000000000000" pitchFamily="34" charset="0"/>
              </a:rPr>
              <a:t>Aspekt eins</a:t>
            </a:r>
          </a:p>
        </p:txBody>
      </p:sp>
      <p:sp>
        <p:nvSpPr>
          <p:cNvPr id="18" name="Textfeld 17"/>
          <p:cNvSpPr txBox="1"/>
          <p:nvPr/>
        </p:nvSpPr>
        <p:spPr>
          <a:xfrm>
            <a:off x="5604855" y="3992892"/>
            <a:ext cx="3658408"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sp>
        <p:nvSpPr>
          <p:cNvPr id="19" name="Textfeld 18"/>
          <p:cNvSpPr txBox="1"/>
          <p:nvPr/>
        </p:nvSpPr>
        <p:spPr>
          <a:xfrm>
            <a:off x="5583682" y="6527334"/>
            <a:ext cx="4764828" cy="553870"/>
          </a:xfrm>
          <a:prstGeom prst="rect">
            <a:avLst/>
          </a:prstGeom>
          <a:noFill/>
        </p:spPr>
        <p:txBody>
          <a:bodyPr wrap="square" rtlCol="0">
            <a:spAutoFit/>
          </a:bodyPr>
          <a:lstStyle/>
          <a:p>
            <a:r>
              <a:rPr lang="de-DE" sz="2999" dirty="0">
                <a:solidFill>
                  <a:schemeClr val="bg1"/>
                </a:solidFill>
                <a:latin typeface="Helvetica" panose="020B0500000000000000" pitchFamily="34" charset="0"/>
              </a:rPr>
              <a:t>Aspekt zwei</a:t>
            </a:r>
          </a:p>
        </p:txBody>
      </p:sp>
      <p:sp>
        <p:nvSpPr>
          <p:cNvPr id="20" name="Textfeld 19"/>
          <p:cNvSpPr txBox="1"/>
          <p:nvPr/>
        </p:nvSpPr>
        <p:spPr>
          <a:xfrm>
            <a:off x="5613182" y="6945677"/>
            <a:ext cx="3658408"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sp>
        <p:nvSpPr>
          <p:cNvPr id="21" name="Textfeld 20"/>
          <p:cNvSpPr txBox="1"/>
          <p:nvPr/>
        </p:nvSpPr>
        <p:spPr>
          <a:xfrm>
            <a:off x="5587086" y="9441480"/>
            <a:ext cx="4764828" cy="553870"/>
          </a:xfrm>
          <a:prstGeom prst="rect">
            <a:avLst/>
          </a:prstGeom>
          <a:noFill/>
        </p:spPr>
        <p:txBody>
          <a:bodyPr wrap="square" rtlCol="0">
            <a:spAutoFit/>
          </a:bodyPr>
          <a:lstStyle/>
          <a:p>
            <a:r>
              <a:rPr lang="de-DE" sz="2999" dirty="0">
                <a:solidFill>
                  <a:schemeClr val="bg1"/>
                </a:solidFill>
                <a:latin typeface="Helvetica" panose="020B0500000000000000" pitchFamily="34" charset="0"/>
              </a:rPr>
              <a:t>Aspekt drei</a:t>
            </a:r>
          </a:p>
        </p:txBody>
      </p:sp>
      <p:sp>
        <p:nvSpPr>
          <p:cNvPr id="22" name="Textfeld 21"/>
          <p:cNvSpPr txBox="1"/>
          <p:nvPr/>
        </p:nvSpPr>
        <p:spPr>
          <a:xfrm>
            <a:off x="5616584" y="9859823"/>
            <a:ext cx="3658408"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sp>
        <p:nvSpPr>
          <p:cNvPr id="34" name="Ellipse 33"/>
          <p:cNvSpPr/>
          <p:nvPr/>
        </p:nvSpPr>
        <p:spPr>
          <a:xfrm>
            <a:off x="10454012" y="3347477"/>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37" name="Ellipse 36"/>
          <p:cNvSpPr/>
          <p:nvPr/>
        </p:nvSpPr>
        <p:spPr>
          <a:xfrm>
            <a:off x="10454012" y="6318180"/>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40" name="Ellipse 39"/>
          <p:cNvSpPr/>
          <p:nvPr/>
        </p:nvSpPr>
        <p:spPr>
          <a:xfrm>
            <a:off x="10454012" y="9195774"/>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50" name="Textfeld 49"/>
          <p:cNvSpPr txBox="1"/>
          <p:nvPr/>
        </p:nvSpPr>
        <p:spPr>
          <a:xfrm>
            <a:off x="13602241" y="4686925"/>
            <a:ext cx="9202995" cy="923330"/>
          </a:xfrm>
          <a:prstGeom prst="rect">
            <a:avLst/>
          </a:prstGeom>
          <a:noFill/>
        </p:spPr>
        <p:txBody>
          <a:bodyPr wrap="square" rtlCol="0">
            <a:spAutoFit/>
          </a:bodyPr>
          <a:lstStyle/>
          <a:p>
            <a:r>
              <a:rPr lang="en-US" sz="5400" dirty="0" err="1">
                <a:solidFill>
                  <a:schemeClr val="tx1">
                    <a:lumMod val="75000"/>
                    <a:lumOff val="25000"/>
                  </a:schemeClr>
                </a:solidFill>
                <a:latin typeface="Helvetica" panose="020B0500000000000000" pitchFamily="34" charset="0"/>
              </a:rPr>
              <a:t>Titel</a:t>
            </a:r>
            <a:r>
              <a:rPr lang="en-US" sz="5400" dirty="0">
                <a:solidFill>
                  <a:schemeClr val="tx1">
                    <a:lumMod val="75000"/>
                    <a:lumOff val="25000"/>
                  </a:schemeClr>
                </a:solidFill>
                <a:latin typeface="Helvetica" panose="020B0500000000000000" pitchFamily="34" charset="0"/>
              </a:rPr>
              <a:t> der Folie</a:t>
            </a:r>
          </a:p>
        </p:txBody>
      </p:sp>
      <p:sp>
        <p:nvSpPr>
          <p:cNvPr id="51" name="Textfeld 50"/>
          <p:cNvSpPr txBox="1"/>
          <p:nvPr/>
        </p:nvSpPr>
        <p:spPr>
          <a:xfrm>
            <a:off x="13602241" y="7360534"/>
            <a:ext cx="9149322" cy="2059282"/>
          </a:xfrm>
          <a:prstGeom prst="rect">
            <a:avLst/>
          </a:prstGeom>
          <a:noFill/>
        </p:spPr>
        <p:txBody>
          <a:bodyPr wrap="square" rtlCol="0">
            <a:spAutoFit/>
          </a:bodyPr>
          <a:lstStyle/>
          <a:p>
            <a:pPr>
              <a:lnSpc>
                <a:spcPct val="150000"/>
              </a:lnSpc>
            </a:pPr>
            <a:r>
              <a:rPr lang="de-DE" sz="2200" dirty="0">
                <a:latin typeface="Century Gothic" panose="020B0502020202020204" pitchFamily="34" charset="0"/>
              </a:rPr>
              <a:t>Hier eigenen Text einfügen … </a:t>
            </a:r>
            <a:r>
              <a:rPr lang="de-DE" sz="2200" dirty="0" err="1">
                <a:latin typeface="Century Gothic" panose="020B0502020202020204" pitchFamily="34" charset="0"/>
              </a:rPr>
              <a:t>Lorem</a:t>
            </a:r>
            <a:r>
              <a:rPr lang="de-DE" sz="2200" dirty="0">
                <a:latin typeface="Century Gothic" panose="020B0502020202020204" pitchFamily="34" charset="0"/>
              </a:rPr>
              <a:t> </a:t>
            </a:r>
            <a:r>
              <a:rPr lang="de-DE" sz="2200" dirty="0" err="1">
                <a:latin typeface="Century Gothic" panose="020B0502020202020204" pitchFamily="34" charset="0"/>
              </a:rPr>
              <a:t>ipsum</a:t>
            </a:r>
            <a:r>
              <a:rPr lang="de-DE" sz="2200" dirty="0">
                <a:latin typeface="Century Gothic" panose="020B0502020202020204" pitchFamily="34" charset="0"/>
              </a:rPr>
              <a:t> </a:t>
            </a:r>
            <a:r>
              <a:rPr lang="de-DE" sz="2200" dirty="0" err="1">
                <a:latin typeface="Century Gothic" panose="020B0502020202020204" pitchFamily="34" charset="0"/>
              </a:rPr>
              <a:t>dolor</a:t>
            </a:r>
            <a:r>
              <a:rPr lang="de-DE" sz="2200" dirty="0">
                <a:latin typeface="Century Gothic" panose="020B0502020202020204" pitchFamily="34" charset="0"/>
              </a:rPr>
              <a:t> </a:t>
            </a:r>
            <a:r>
              <a:rPr lang="de-DE" sz="2200" dirty="0" err="1">
                <a:latin typeface="Century Gothic" panose="020B0502020202020204" pitchFamily="34" charset="0"/>
              </a:rPr>
              <a:t>sit</a:t>
            </a:r>
            <a:r>
              <a:rPr lang="de-DE" sz="2200" dirty="0">
                <a:latin typeface="Century Gothic" panose="020B0502020202020204" pitchFamily="34" charset="0"/>
              </a:rPr>
              <a:t> </a:t>
            </a:r>
            <a:r>
              <a:rPr lang="de-DE" sz="2200" dirty="0" err="1">
                <a:latin typeface="Century Gothic" panose="020B0502020202020204" pitchFamily="34" charset="0"/>
              </a:rPr>
              <a:t>amet</a:t>
            </a:r>
            <a:r>
              <a:rPr lang="de-DE" sz="2200" dirty="0">
                <a:latin typeface="Century Gothic" panose="020B0502020202020204" pitchFamily="34" charset="0"/>
              </a:rPr>
              <a:t>, </a:t>
            </a:r>
            <a:r>
              <a:rPr lang="de-DE" sz="2200" dirty="0" err="1">
                <a:latin typeface="Century Gothic" panose="020B0502020202020204" pitchFamily="34" charset="0"/>
              </a:rPr>
              <a:t>consetetur</a:t>
            </a:r>
            <a:r>
              <a:rPr lang="de-DE" sz="2200" dirty="0">
                <a:latin typeface="Century Gothic" panose="020B0502020202020204" pitchFamily="34" charset="0"/>
              </a:rPr>
              <a:t> </a:t>
            </a:r>
            <a:r>
              <a:rPr lang="de-DE" sz="2200" dirty="0" err="1">
                <a:latin typeface="Century Gothic" panose="020B0502020202020204" pitchFamily="34" charset="0"/>
              </a:rPr>
              <a:t>sadipscing</a:t>
            </a:r>
            <a:r>
              <a:rPr lang="de-DE" sz="2200" dirty="0">
                <a:latin typeface="Century Gothic" panose="020B0502020202020204" pitchFamily="34" charset="0"/>
              </a:rPr>
              <a:t> </a:t>
            </a:r>
            <a:r>
              <a:rPr lang="de-DE" sz="2200" dirty="0" err="1">
                <a:latin typeface="Century Gothic" panose="020B0502020202020204" pitchFamily="34" charset="0"/>
              </a:rPr>
              <a:t>elitr</a:t>
            </a:r>
            <a:r>
              <a:rPr lang="de-DE" sz="2200" dirty="0">
                <a:latin typeface="Century Gothic" panose="020B0502020202020204" pitchFamily="34" charset="0"/>
              </a:rPr>
              <a:t>, sed </a:t>
            </a:r>
            <a:r>
              <a:rPr lang="de-DE" sz="2200" dirty="0" err="1">
                <a:latin typeface="Century Gothic" panose="020B0502020202020204" pitchFamily="34" charset="0"/>
              </a:rPr>
              <a:t>diam</a:t>
            </a:r>
            <a:r>
              <a:rPr lang="de-DE" sz="2200" dirty="0">
                <a:latin typeface="Century Gothic" panose="020B0502020202020204" pitchFamily="34" charset="0"/>
              </a:rPr>
              <a:t> </a:t>
            </a:r>
            <a:r>
              <a:rPr lang="de-DE" sz="2200" dirty="0" err="1">
                <a:latin typeface="Century Gothic" panose="020B0502020202020204" pitchFamily="34" charset="0"/>
              </a:rPr>
              <a:t>nonumy</a:t>
            </a:r>
            <a:r>
              <a:rPr lang="de-DE" sz="2200" dirty="0">
                <a:latin typeface="Century Gothic" panose="020B0502020202020204" pitchFamily="34" charset="0"/>
              </a:rPr>
              <a:t> </a:t>
            </a:r>
            <a:r>
              <a:rPr lang="de-DE" sz="2200" dirty="0" err="1">
                <a:latin typeface="Century Gothic" panose="020B0502020202020204" pitchFamily="34" charset="0"/>
              </a:rPr>
              <a:t>eirmod</a:t>
            </a:r>
            <a:r>
              <a:rPr lang="de-DE" sz="2200" dirty="0">
                <a:latin typeface="Century Gothic" panose="020B0502020202020204" pitchFamily="34" charset="0"/>
              </a:rPr>
              <a:t> </a:t>
            </a:r>
            <a:r>
              <a:rPr lang="de-DE" sz="2200" dirty="0" err="1">
                <a:latin typeface="Century Gothic" panose="020B0502020202020204" pitchFamily="34" charset="0"/>
              </a:rPr>
              <a:t>tempor</a:t>
            </a:r>
            <a:r>
              <a:rPr lang="de-DE" sz="2200" dirty="0">
                <a:latin typeface="Century Gothic" panose="020B0502020202020204" pitchFamily="34" charset="0"/>
              </a:rPr>
              <a:t> </a:t>
            </a:r>
            <a:r>
              <a:rPr lang="de-DE" sz="2200" dirty="0" err="1">
                <a:latin typeface="Century Gothic" panose="020B0502020202020204" pitchFamily="34" charset="0"/>
              </a:rPr>
              <a:t>invidunt</a:t>
            </a:r>
            <a:r>
              <a:rPr lang="de-DE" sz="2200" dirty="0">
                <a:latin typeface="Century Gothic" panose="020B0502020202020204" pitchFamily="34" charset="0"/>
              </a:rPr>
              <a:t> </a:t>
            </a:r>
            <a:r>
              <a:rPr lang="de-DE" sz="2200" dirty="0" err="1">
                <a:latin typeface="Century Gothic" panose="020B0502020202020204" pitchFamily="34" charset="0"/>
              </a:rPr>
              <a:t>ut</a:t>
            </a:r>
            <a:r>
              <a:rPr lang="de-DE" sz="2200" dirty="0">
                <a:latin typeface="Century Gothic" panose="020B0502020202020204" pitchFamily="34" charset="0"/>
              </a:rPr>
              <a:t> </a:t>
            </a:r>
            <a:r>
              <a:rPr lang="de-DE" sz="2200" dirty="0" err="1">
                <a:latin typeface="Century Gothic" panose="020B0502020202020204" pitchFamily="34" charset="0"/>
              </a:rPr>
              <a:t>labore</a:t>
            </a:r>
            <a:r>
              <a:rPr lang="de-DE" sz="2200" dirty="0">
                <a:latin typeface="Century Gothic" panose="020B0502020202020204" pitchFamily="34" charset="0"/>
              </a:rPr>
              <a:t> et </a:t>
            </a:r>
            <a:r>
              <a:rPr lang="de-DE" sz="2200" dirty="0" err="1">
                <a:latin typeface="Century Gothic" panose="020B0502020202020204" pitchFamily="34" charset="0"/>
              </a:rPr>
              <a:t>dolore</a:t>
            </a:r>
            <a:r>
              <a:rPr lang="de-DE" sz="2200" dirty="0">
                <a:latin typeface="Century Gothic" panose="020B0502020202020204" pitchFamily="34" charset="0"/>
              </a:rPr>
              <a:t> magna </a:t>
            </a:r>
            <a:r>
              <a:rPr lang="de-DE" sz="2200" dirty="0" err="1">
                <a:latin typeface="Century Gothic" panose="020B0502020202020204" pitchFamily="34" charset="0"/>
              </a:rPr>
              <a:t>aliquyam</a:t>
            </a:r>
            <a:r>
              <a:rPr lang="de-DE" sz="2200" dirty="0">
                <a:latin typeface="Century Gothic" panose="020B0502020202020204" pitchFamily="34" charset="0"/>
              </a:rPr>
              <a:t> erat, sed </a:t>
            </a:r>
            <a:r>
              <a:rPr lang="de-DE" sz="2200" dirty="0" err="1">
                <a:latin typeface="Century Gothic" panose="020B0502020202020204" pitchFamily="34" charset="0"/>
              </a:rPr>
              <a:t>diam</a:t>
            </a:r>
            <a:r>
              <a:rPr lang="de-DE" sz="2200" dirty="0">
                <a:latin typeface="Century Gothic" panose="020B0502020202020204" pitchFamily="34" charset="0"/>
              </a:rPr>
              <a:t> </a:t>
            </a:r>
            <a:r>
              <a:rPr lang="de-DE" sz="2200" dirty="0" err="1">
                <a:latin typeface="Century Gothic" panose="020B0502020202020204" pitchFamily="34" charset="0"/>
              </a:rPr>
              <a:t>voluptua</a:t>
            </a:r>
            <a:r>
              <a:rPr lang="de-DE" sz="2200" dirty="0">
                <a:latin typeface="Century Gothic" panose="020B0502020202020204" pitchFamily="34" charset="0"/>
              </a:rPr>
              <a:t>. At </a:t>
            </a:r>
            <a:r>
              <a:rPr lang="de-DE" sz="2200" dirty="0" err="1">
                <a:latin typeface="Century Gothic" panose="020B0502020202020204" pitchFamily="34" charset="0"/>
              </a:rPr>
              <a:t>vero</a:t>
            </a:r>
            <a:r>
              <a:rPr lang="de-DE" sz="2200" dirty="0">
                <a:latin typeface="Century Gothic" panose="020B0502020202020204" pitchFamily="34" charset="0"/>
              </a:rPr>
              <a:t> </a:t>
            </a:r>
            <a:r>
              <a:rPr lang="de-DE" sz="2200" dirty="0" err="1">
                <a:latin typeface="Century Gothic" panose="020B0502020202020204" pitchFamily="34" charset="0"/>
              </a:rPr>
              <a:t>eos</a:t>
            </a:r>
            <a:r>
              <a:rPr lang="de-DE" sz="2200" dirty="0">
                <a:latin typeface="Century Gothic" panose="020B0502020202020204" pitchFamily="34" charset="0"/>
              </a:rPr>
              <a:t> et </a:t>
            </a:r>
            <a:r>
              <a:rPr lang="de-DE" sz="2200" dirty="0" err="1">
                <a:latin typeface="Century Gothic" panose="020B0502020202020204" pitchFamily="34" charset="0"/>
              </a:rPr>
              <a:t>accusam</a:t>
            </a:r>
            <a:r>
              <a:rPr lang="de-DE" sz="2200" dirty="0">
                <a:latin typeface="Century Gothic" panose="020B0502020202020204" pitchFamily="34" charset="0"/>
              </a:rPr>
              <a:t> et </a:t>
            </a:r>
            <a:r>
              <a:rPr lang="de-DE" sz="2200" dirty="0" err="1">
                <a:latin typeface="Century Gothic" panose="020B0502020202020204" pitchFamily="34" charset="0"/>
              </a:rPr>
              <a:t>justo</a:t>
            </a:r>
            <a:r>
              <a:rPr lang="de-DE" sz="2200" dirty="0">
                <a:latin typeface="Century Gothic" panose="020B0502020202020204" pitchFamily="34" charset="0"/>
              </a:rPr>
              <a:t> </a:t>
            </a:r>
            <a:r>
              <a:rPr lang="de-DE" sz="2200" dirty="0" err="1">
                <a:latin typeface="Century Gothic" panose="020B0502020202020204" pitchFamily="34" charset="0"/>
              </a:rPr>
              <a:t>duo</a:t>
            </a:r>
            <a:r>
              <a:rPr lang="de-DE" sz="2200" dirty="0">
                <a:latin typeface="Century Gothic" panose="020B0502020202020204" pitchFamily="34" charset="0"/>
              </a:rPr>
              <a:t> </a:t>
            </a:r>
            <a:r>
              <a:rPr lang="de-DE" sz="2200" dirty="0" err="1">
                <a:latin typeface="Century Gothic" panose="020B0502020202020204" pitchFamily="34" charset="0"/>
              </a:rPr>
              <a:t>dolores</a:t>
            </a:r>
            <a:r>
              <a:rPr lang="de-DE" sz="2200" dirty="0">
                <a:latin typeface="Century Gothic" panose="020B0502020202020204" pitchFamily="34" charset="0"/>
              </a:rPr>
              <a:t>.</a:t>
            </a:r>
          </a:p>
        </p:txBody>
      </p:sp>
      <p:sp>
        <p:nvSpPr>
          <p:cNvPr id="53" name="Textfeld 52"/>
          <p:cNvSpPr txBox="1"/>
          <p:nvPr/>
        </p:nvSpPr>
        <p:spPr>
          <a:xfrm>
            <a:off x="13602241" y="6711133"/>
            <a:ext cx="5289615" cy="553998"/>
          </a:xfrm>
          <a:prstGeom prst="rect">
            <a:avLst/>
          </a:prstGeom>
          <a:noFill/>
        </p:spPr>
        <p:txBody>
          <a:bodyPr wrap="square" rtlCol="0">
            <a:spAutoFit/>
          </a:bodyPr>
          <a:lstStyle/>
          <a:p>
            <a:r>
              <a:rPr lang="de-DE" sz="3000" b="1" dirty="0">
                <a:solidFill>
                  <a:schemeClr val="accent1"/>
                </a:solidFill>
                <a:latin typeface="Century Gothic" panose="020B0502020202020204" pitchFamily="34" charset="0"/>
              </a:rPr>
              <a:t>Untertitel</a:t>
            </a:r>
          </a:p>
        </p:txBody>
      </p:sp>
      <p:pic>
        <p:nvPicPr>
          <p:cNvPr id="23" name="Graphic 22">
            <a:extLst>
              <a:ext uri="{FF2B5EF4-FFF2-40B4-BE49-F238E27FC236}">
                <a16:creationId xmlns:a16="http://schemas.microsoft.com/office/drawing/2014/main" id="{673FFE8C-B7F8-4177-B76F-696EA225265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772480" y="6634908"/>
            <a:ext cx="609600" cy="609600"/>
          </a:xfrm>
          <a:prstGeom prst="rect">
            <a:avLst/>
          </a:prstGeom>
        </p:spPr>
      </p:pic>
      <p:pic>
        <p:nvPicPr>
          <p:cNvPr id="24" name="Graphic 23">
            <a:extLst>
              <a:ext uri="{FF2B5EF4-FFF2-40B4-BE49-F238E27FC236}">
                <a16:creationId xmlns:a16="http://schemas.microsoft.com/office/drawing/2014/main" id="{48F0044F-210D-46A2-83B9-D6A20707F61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802065" y="9522067"/>
            <a:ext cx="609600" cy="609600"/>
          </a:xfrm>
          <a:prstGeom prst="rect">
            <a:avLst/>
          </a:prstGeom>
        </p:spPr>
      </p:pic>
      <p:pic>
        <p:nvPicPr>
          <p:cNvPr id="25" name="Graphic 24">
            <a:extLst>
              <a:ext uri="{FF2B5EF4-FFF2-40B4-BE49-F238E27FC236}">
                <a16:creationId xmlns:a16="http://schemas.microsoft.com/office/drawing/2014/main" id="{70F36D65-1B2D-45BA-BD9A-EE8AFE238004}"/>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794638" y="3688092"/>
            <a:ext cx="609600" cy="609600"/>
          </a:xfrm>
          <a:prstGeom prst="rect">
            <a:avLst/>
          </a:prstGeom>
        </p:spPr>
      </p:pic>
    </p:spTree>
    <p:extLst>
      <p:ext uri="{BB962C8B-B14F-4D97-AF65-F5344CB8AC3E}">
        <p14:creationId xmlns:p14="http://schemas.microsoft.com/office/powerpoint/2010/main" val="1830503380"/>
      </p:ext>
    </p:extLst>
  </p:cSld>
  <p:clrMapOvr>
    <a:masterClrMapping/>
  </p:clrMapOvr>
  <p:transition spd="slow">
    <p:push/>
  </p:transition>
</p:sld>
</file>

<file path=ppt/slides/slide100.xml><?xml version="1.0" encoding="utf-8"?>
<p:sld xmlns:a="http://schemas.openxmlformats.org/drawingml/2006/main" xmlns:r="http://schemas.openxmlformats.org/officeDocument/2006/relationships" xmlns:p="http://schemas.openxmlformats.org/presentationml/2006/main">
  <p:cSld>
    <p:bg>
      <p:bgPr>
        <a:solidFill>
          <a:schemeClr val="accent1">
            <a:alpha val="90000"/>
          </a:schemeClr>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AA57FA19-0AC0-4737-88BC-6F1BD1DE8D1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818144" y="4237759"/>
            <a:ext cx="5628901" cy="2769419"/>
          </a:xfrm>
          <a:prstGeom prst="rect">
            <a:avLst/>
          </a:prstGeom>
        </p:spPr>
      </p:pic>
      <p:sp>
        <p:nvSpPr>
          <p:cNvPr id="13" name="Textfeld 12"/>
          <p:cNvSpPr txBox="1"/>
          <p:nvPr/>
        </p:nvSpPr>
        <p:spPr>
          <a:xfrm>
            <a:off x="13704515" y="3917028"/>
            <a:ext cx="5231189" cy="553870"/>
          </a:xfrm>
          <a:prstGeom prst="rect">
            <a:avLst/>
          </a:prstGeom>
          <a:noFill/>
        </p:spPr>
        <p:txBody>
          <a:bodyPr wrap="square" rtlCol="0">
            <a:spAutoFit/>
          </a:bodyPr>
          <a:lstStyle/>
          <a:p>
            <a:r>
              <a:rPr lang="de-DE" sz="2999" dirty="0">
                <a:solidFill>
                  <a:schemeClr val="bg1"/>
                </a:solidFill>
                <a:latin typeface="Century Gothic" panose="020B0502020202020204" pitchFamily="34" charset="0"/>
              </a:rPr>
              <a:t>Untertitel</a:t>
            </a:r>
          </a:p>
        </p:txBody>
      </p:sp>
      <p:sp>
        <p:nvSpPr>
          <p:cNvPr id="14" name="Ellipse 13"/>
          <p:cNvSpPr/>
          <p:nvPr/>
        </p:nvSpPr>
        <p:spPr>
          <a:xfrm>
            <a:off x="13812364" y="7810259"/>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15" name="Ellipse 14"/>
          <p:cNvSpPr/>
          <p:nvPr/>
        </p:nvSpPr>
        <p:spPr>
          <a:xfrm>
            <a:off x="13813976" y="8275938"/>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16" name="Ellipse 15"/>
          <p:cNvSpPr/>
          <p:nvPr/>
        </p:nvSpPr>
        <p:spPr>
          <a:xfrm>
            <a:off x="13813976" y="8794621"/>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17" name="Ellipse 16"/>
          <p:cNvSpPr/>
          <p:nvPr/>
        </p:nvSpPr>
        <p:spPr>
          <a:xfrm>
            <a:off x="13813976" y="9313305"/>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18" name="Ellipse 17"/>
          <p:cNvSpPr/>
          <p:nvPr/>
        </p:nvSpPr>
        <p:spPr>
          <a:xfrm>
            <a:off x="13813976" y="9831986"/>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19" name="Ellipse 18"/>
          <p:cNvSpPr/>
          <p:nvPr/>
        </p:nvSpPr>
        <p:spPr>
          <a:xfrm>
            <a:off x="13813976" y="10350668"/>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20" name="Textfeld 19"/>
          <p:cNvSpPr txBox="1"/>
          <p:nvPr/>
        </p:nvSpPr>
        <p:spPr>
          <a:xfrm>
            <a:off x="14118534" y="7709134"/>
            <a:ext cx="3354365"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1</a:t>
            </a:r>
          </a:p>
        </p:txBody>
      </p:sp>
      <p:sp>
        <p:nvSpPr>
          <p:cNvPr id="21" name="Textfeld 20"/>
          <p:cNvSpPr txBox="1"/>
          <p:nvPr/>
        </p:nvSpPr>
        <p:spPr>
          <a:xfrm>
            <a:off x="14118534" y="8219713"/>
            <a:ext cx="4331861"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2</a:t>
            </a:r>
          </a:p>
        </p:txBody>
      </p:sp>
      <p:sp>
        <p:nvSpPr>
          <p:cNvPr id="22" name="Textfeld 21"/>
          <p:cNvSpPr txBox="1"/>
          <p:nvPr/>
        </p:nvSpPr>
        <p:spPr>
          <a:xfrm>
            <a:off x="14118534" y="8730288"/>
            <a:ext cx="3354365"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3</a:t>
            </a:r>
          </a:p>
        </p:txBody>
      </p:sp>
      <p:sp>
        <p:nvSpPr>
          <p:cNvPr id="23" name="Textfeld 22"/>
          <p:cNvSpPr txBox="1"/>
          <p:nvPr/>
        </p:nvSpPr>
        <p:spPr>
          <a:xfrm>
            <a:off x="14118534" y="9751442"/>
            <a:ext cx="3354365"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5</a:t>
            </a:r>
          </a:p>
        </p:txBody>
      </p:sp>
      <p:sp>
        <p:nvSpPr>
          <p:cNvPr id="24" name="Textfeld 23"/>
          <p:cNvSpPr txBox="1"/>
          <p:nvPr/>
        </p:nvSpPr>
        <p:spPr>
          <a:xfrm>
            <a:off x="14118534" y="9240867"/>
            <a:ext cx="3354365"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4</a:t>
            </a:r>
          </a:p>
        </p:txBody>
      </p:sp>
      <p:sp>
        <p:nvSpPr>
          <p:cNvPr id="25" name="Textfeld 24"/>
          <p:cNvSpPr txBox="1"/>
          <p:nvPr/>
        </p:nvSpPr>
        <p:spPr>
          <a:xfrm>
            <a:off x="14118534" y="10262018"/>
            <a:ext cx="3354365"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6</a:t>
            </a:r>
          </a:p>
        </p:txBody>
      </p:sp>
      <p:sp>
        <p:nvSpPr>
          <p:cNvPr id="26" name="Textfeld 25"/>
          <p:cNvSpPr txBox="1"/>
          <p:nvPr/>
        </p:nvSpPr>
        <p:spPr>
          <a:xfrm>
            <a:off x="13704512" y="5721185"/>
            <a:ext cx="7761548" cy="1285993"/>
          </a:xfrm>
          <a:prstGeom prst="rect">
            <a:avLst/>
          </a:prstGeom>
          <a:noFill/>
        </p:spPr>
        <p:txBody>
          <a:bodyPr wrap="square" rtlCol="0">
            <a:spAutoFit/>
          </a:bodyPr>
          <a:lstStyle/>
          <a:p>
            <a:pPr>
              <a:lnSpc>
                <a:spcPct val="150000"/>
              </a:lnSpc>
            </a:pPr>
            <a:r>
              <a:rPr lang="de-DE" b="1" dirty="0">
                <a:solidFill>
                  <a:schemeClr val="bg1"/>
                </a:solidFill>
                <a:latin typeface="Century Gothic" panose="020B0502020202020204" pitchFamily="34" charset="0"/>
              </a:rPr>
              <a:t>Hier eigenen Text einfügen … </a:t>
            </a:r>
            <a:r>
              <a:rPr lang="de-DE" b="1" dirty="0" err="1">
                <a:solidFill>
                  <a:schemeClr val="bg1"/>
                </a:solidFill>
                <a:latin typeface="Century Gothic" panose="020B0502020202020204" pitchFamily="34" charset="0"/>
              </a:rPr>
              <a:t>consetetur</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sadipscing</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elitr</a:t>
            </a:r>
            <a:r>
              <a:rPr lang="de-DE" b="1" dirty="0">
                <a:solidFill>
                  <a:schemeClr val="bg1"/>
                </a:solidFill>
                <a:latin typeface="Century Gothic" panose="020B0502020202020204" pitchFamily="34" charset="0"/>
              </a:rPr>
              <a:t>, sed </a:t>
            </a:r>
            <a:r>
              <a:rPr lang="de-DE" b="1" dirty="0" err="1">
                <a:solidFill>
                  <a:schemeClr val="bg1"/>
                </a:solidFill>
                <a:latin typeface="Century Gothic" panose="020B0502020202020204" pitchFamily="34" charset="0"/>
              </a:rPr>
              <a:t>diam</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nonumy</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eirmod</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tempor</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invidunt</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ut</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labore</a:t>
            </a:r>
            <a:r>
              <a:rPr lang="de-DE" b="1" dirty="0">
                <a:solidFill>
                  <a:schemeClr val="bg1"/>
                </a:solidFill>
                <a:latin typeface="Century Gothic" panose="020B0502020202020204" pitchFamily="34" charset="0"/>
              </a:rPr>
              <a:t> et </a:t>
            </a:r>
            <a:r>
              <a:rPr lang="de-DE" b="1" dirty="0" err="1">
                <a:solidFill>
                  <a:schemeClr val="bg1"/>
                </a:solidFill>
                <a:latin typeface="Century Gothic" panose="020B0502020202020204" pitchFamily="34" charset="0"/>
              </a:rPr>
              <a:t>dolore</a:t>
            </a:r>
            <a:r>
              <a:rPr lang="de-DE" b="1" dirty="0">
                <a:solidFill>
                  <a:schemeClr val="bg1"/>
                </a:solidFill>
                <a:latin typeface="Century Gothic" panose="020B0502020202020204" pitchFamily="34" charset="0"/>
              </a:rPr>
              <a:t> magna </a:t>
            </a:r>
            <a:r>
              <a:rPr lang="de-DE" b="1" dirty="0" err="1">
                <a:solidFill>
                  <a:schemeClr val="bg1"/>
                </a:solidFill>
                <a:latin typeface="Century Gothic" panose="020B0502020202020204" pitchFamily="34" charset="0"/>
              </a:rPr>
              <a:t>aliquyam</a:t>
            </a:r>
            <a:r>
              <a:rPr lang="de-DE" b="1" dirty="0">
                <a:solidFill>
                  <a:schemeClr val="bg1"/>
                </a:solidFill>
                <a:latin typeface="Century Gothic" panose="020B0502020202020204" pitchFamily="34" charset="0"/>
              </a:rPr>
              <a:t> erat, sed </a:t>
            </a:r>
            <a:r>
              <a:rPr lang="de-DE" b="1" dirty="0" err="1">
                <a:solidFill>
                  <a:schemeClr val="bg1"/>
                </a:solidFill>
                <a:latin typeface="Century Gothic" panose="020B0502020202020204" pitchFamily="34" charset="0"/>
              </a:rPr>
              <a:t>diam</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voluptua</a:t>
            </a:r>
            <a:r>
              <a:rPr lang="de-DE" b="1" dirty="0">
                <a:solidFill>
                  <a:schemeClr val="bg1"/>
                </a:solidFill>
                <a:latin typeface="Century Gothic" panose="020B0502020202020204" pitchFamily="34" charset="0"/>
              </a:rPr>
              <a:t>.</a:t>
            </a:r>
            <a:endParaRPr lang="de-DE" dirty="0">
              <a:solidFill>
                <a:schemeClr val="bg1"/>
              </a:solidFill>
              <a:latin typeface="Century Gothic" panose="020B0502020202020204" pitchFamily="34" charset="0"/>
            </a:endParaRPr>
          </a:p>
        </p:txBody>
      </p:sp>
      <p:sp>
        <p:nvSpPr>
          <p:cNvPr id="27" name="Textfeld 26"/>
          <p:cNvSpPr txBox="1"/>
          <p:nvPr/>
        </p:nvSpPr>
        <p:spPr>
          <a:xfrm>
            <a:off x="13645518" y="4454182"/>
            <a:ext cx="9202995" cy="861774"/>
          </a:xfrm>
          <a:prstGeom prst="rect">
            <a:avLst/>
          </a:prstGeom>
          <a:noFill/>
        </p:spPr>
        <p:txBody>
          <a:bodyPr wrap="square" rtlCol="0">
            <a:spAutoFit/>
          </a:bodyPr>
          <a:lstStyle/>
          <a:p>
            <a:r>
              <a:rPr lang="de-DE" sz="5000" dirty="0">
                <a:solidFill>
                  <a:schemeClr val="bg1"/>
                </a:solidFill>
                <a:latin typeface="Century Gothic" panose="020B0502020202020204" pitchFamily="34" charset="0"/>
              </a:rPr>
              <a:t>Weltweit aktiv</a:t>
            </a:r>
          </a:p>
        </p:txBody>
      </p:sp>
      <p:sp>
        <p:nvSpPr>
          <p:cNvPr id="39" name="Textfeld 38"/>
          <p:cNvSpPr txBox="1"/>
          <p:nvPr/>
        </p:nvSpPr>
        <p:spPr>
          <a:xfrm>
            <a:off x="5759137" y="9610898"/>
            <a:ext cx="4764828" cy="553870"/>
          </a:xfrm>
          <a:prstGeom prst="rect">
            <a:avLst/>
          </a:prstGeom>
          <a:noFill/>
        </p:spPr>
        <p:txBody>
          <a:bodyPr wrap="square" rtlCol="0">
            <a:spAutoFit/>
          </a:bodyPr>
          <a:lstStyle/>
          <a:p>
            <a:r>
              <a:rPr lang="de-DE" sz="2999" dirty="0">
                <a:solidFill>
                  <a:schemeClr val="bg1"/>
                </a:solidFill>
                <a:latin typeface="Helvetica" panose="020B0500000000000000" pitchFamily="34" charset="0"/>
              </a:rPr>
              <a:t>Aspekt</a:t>
            </a:r>
          </a:p>
        </p:txBody>
      </p:sp>
      <p:sp>
        <p:nvSpPr>
          <p:cNvPr id="40" name="Textfeld 39"/>
          <p:cNvSpPr txBox="1"/>
          <p:nvPr/>
        </p:nvSpPr>
        <p:spPr>
          <a:xfrm>
            <a:off x="5788637" y="10029241"/>
            <a:ext cx="3658408"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sp>
        <p:nvSpPr>
          <p:cNvPr id="41" name="Ellipse 40"/>
          <p:cNvSpPr/>
          <p:nvPr/>
        </p:nvSpPr>
        <p:spPr>
          <a:xfrm>
            <a:off x="4100189" y="9401744"/>
            <a:ext cx="1254994" cy="1254994"/>
          </a:xfrm>
          <a:prstGeom prst="ellipse">
            <a:avLst/>
          </a:prstGeom>
          <a:no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cxnSp>
        <p:nvCxnSpPr>
          <p:cNvPr id="167" name="Gerader Verbinder 166"/>
          <p:cNvCxnSpPr/>
          <p:nvPr/>
        </p:nvCxnSpPr>
        <p:spPr>
          <a:xfrm flipH="1">
            <a:off x="6586658" y="6212162"/>
            <a:ext cx="332417" cy="2160008"/>
          </a:xfrm>
          <a:prstGeom prst="line">
            <a:avLst/>
          </a:prstGeom>
          <a:ln>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68" name="Gerader Verbinder 167"/>
          <p:cNvCxnSpPr/>
          <p:nvPr/>
        </p:nvCxnSpPr>
        <p:spPr>
          <a:xfrm flipH="1">
            <a:off x="5754983" y="2469352"/>
            <a:ext cx="332417" cy="2160008"/>
          </a:xfrm>
          <a:prstGeom prst="line">
            <a:avLst/>
          </a:prstGeom>
          <a:ln>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69" name="Textfeld 168"/>
          <p:cNvSpPr txBox="1"/>
          <p:nvPr/>
        </p:nvSpPr>
        <p:spPr>
          <a:xfrm>
            <a:off x="4864846" y="1969311"/>
            <a:ext cx="2445111" cy="400110"/>
          </a:xfrm>
          <a:prstGeom prst="rect">
            <a:avLst/>
          </a:prstGeom>
          <a:noFill/>
        </p:spPr>
        <p:txBody>
          <a:bodyPr wrap="square" rtlCol="0">
            <a:spAutoFit/>
          </a:bodyPr>
          <a:lstStyle/>
          <a:p>
            <a:pPr algn="ctr"/>
            <a:r>
              <a:rPr lang="de-DE" sz="2000" dirty="0">
                <a:solidFill>
                  <a:schemeClr val="tx1">
                    <a:lumMod val="75000"/>
                    <a:lumOff val="25000"/>
                  </a:schemeClr>
                </a:solidFill>
                <a:latin typeface="Calibri Light" panose="020F0302020204030204" pitchFamily="34" charset="0"/>
              </a:rPr>
              <a:t>seit 20</a:t>
            </a:r>
            <a:r>
              <a:rPr lang="uk-UA" sz="2000" dirty="0">
                <a:solidFill>
                  <a:schemeClr val="tx1">
                    <a:lumMod val="75000"/>
                    <a:lumOff val="25000"/>
                  </a:schemeClr>
                </a:solidFill>
                <a:latin typeface="Calibri Light" panose="020F0302020204030204" pitchFamily="34" charset="0"/>
              </a:rPr>
              <a:t>2</a:t>
            </a:r>
            <a:r>
              <a:rPr lang="de-DE" sz="2000" dirty="0">
                <a:solidFill>
                  <a:schemeClr val="tx1">
                    <a:lumMod val="75000"/>
                    <a:lumOff val="25000"/>
                  </a:schemeClr>
                </a:solidFill>
                <a:latin typeface="Calibri Light" panose="020F0302020204030204" pitchFamily="34" charset="0"/>
              </a:rPr>
              <a:t>1</a:t>
            </a:r>
            <a:endParaRPr lang="de-DE" sz="2000" b="1" dirty="0">
              <a:solidFill>
                <a:schemeClr val="tx1">
                  <a:lumMod val="75000"/>
                  <a:lumOff val="25000"/>
                </a:schemeClr>
              </a:solidFill>
              <a:latin typeface="Calibri Light" panose="020F0302020204030204" pitchFamily="34" charset="0"/>
            </a:endParaRPr>
          </a:p>
        </p:txBody>
      </p:sp>
      <p:sp>
        <p:nvSpPr>
          <p:cNvPr id="170" name="Ellipse 169"/>
          <p:cNvSpPr>
            <a:spLocks noChangeAspect="1"/>
          </p:cNvSpPr>
          <p:nvPr/>
        </p:nvSpPr>
        <p:spPr>
          <a:xfrm>
            <a:off x="6863149" y="6212164"/>
            <a:ext cx="100924" cy="10092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tx1">
                  <a:lumMod val="75000"/>
                  <a:lumOff val="25000"/>
                </a:schemeClr>
              </a:solidFill>
              <a:latin typeface="+mj-lt"/>
            </a:endParaRPr>
          </a:p>
        </p:txBody>
      </p:sp>
      <p:sp>
        <p:nvSpPr>
          <p:cNvPr id="171" name="Textfeld 170"/>
          <p:cNvSpPr txBox="1"/>
          <p:nvPr/>
        </p:nvSpPr>
        <p:spPr>
          <a:xfrm>
            <a:off x="5392678" y="8381457"/>
            <a:ext cx="2445111" cy="400110"/>
          </a:xfrm>
          <a:prstGeom prst="rect">
            <a:avLst/>
          </a:prstGeom>
          <a:noFill/>
        </p:spPr>
        <p:txBody>
          <a:bodyPr wrap="square" rtlCol="0">
            <a:spAutoFit/>
          </a:bodyPr>
          <a:lstStyle/>
          <a:p>
            <a:pPr algn="ctr"/>
            <a:r>
              <a:rPr lang="de-DE" sz="2000" dirty="0">
                <a:solidFill>
                  <a:schemeClr val="tx1">
                    <a:lumMod val="75000"/>
                    <a:lumOff val="25000"/>
                  </a:schemeClr>
                </a:solidFill>
                <a:latin typeface="Calibri Light" panose="020F0302020204030204" pitchFamily="34" charset="0"/>
              </a:rPr>
              <a:t>seit 20</a:t>
            </a:r>
            <a:r>
              <a:rPr lang="uk-UA" sz="2000" dirty="0">
                <a:solidFill>
                  <a:schemeClr val="tx1">
                    <a:lumMod val="75000"/>
                    <a:lumOff val="25000"/>
                  </a:schemeClr>
                </a:solidFill>
                <a:latin typeface="Calibri Light" panose="020F0302020204030204" pitchFamily="34" charset="0"/>
              </a:rPr>
              <a:t>22</a:t>
            </a:r>
            <a:endParaRPr lang="de-DE" sz="2000" b="1" dirty="0">
              <a:solidFill>
                <a:schemeClr val="tx1">
                  <a:lumMod val="75000"/>
                  <a:lumOff val="25000"/>
                </a:schemeClr>
              </a:solidFill>
              <a:latin typeface="Calibri Light" panose="020F0302020204030204" pitchFamily="34" charset="0"/>
            </a:endParaRPr>
          </a:p>
        </p:txBody>
      </p:sp>
      <p:sp>
        <p:nvSpPr>
          <p:cNvPr id="172" name="Ellipse 171"/>
          <p:cNvSpPr>
            <a:spLocks noChangeAspect="1"/>
          </p:cNvSpPr>
          <p:nvPr/>
        </p:nvSpPr>
        <p:spPr>
          <a:xfrm>
            <a:off x="5702445" y="4591678"/>
            <a:ext cx="100924" cy="10092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tx1">
                  <a:lumMod val="75000"/>
                  <a:lumOff val="25000"/>
                </a:schemeClr>
              </a:solidFill>
              <a:latin typeface="+mj-lt"/>
            </a:endParaRPr>
          </a:p>
        </p:txBody>
      </p:sp>
      <p:pic>
        <p:nvPicPr>
          <p:cNvPr id="28" name="Graphic 27">
            <a:extLst>
              <a:ext uri="{FF2B5EF4-FFF2-40B4-BE49-F238E27FC236}">
                <a16:creationId xmlns:a16="http://schemas.microsoft.com/office/drawing/2014/main" id="{290DD31E-0C39-4632-AEF1-4D77F8E8F76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422886" y="9789434"/>
            <a:ext cx="609600" cy="609600"/>
          </a:xfrm>
          <a:prstGeom prst="rect">
            <a:avLst/>
          </a:prstGeom>
        </p:spPr>
      </p:pic>
    </p:spTree>
    <p:extLst>
      <p:ext uri="{BB962C8B-B14F-4D97-AF65-F5344CB8AC3E}">
        <p14:creationId xmlns:p14="http://schemas.microsoft.com/office/powerpoint/2010/main" val="3725074600"/>
      </p:ext>
    </p:extLst>
  </p:cSld>
  <p:clrMapOvr>
    <a:masterClrMapping/>
  </p:clrMapOvr>
  <p:transition spd="slow">
    <p:push/>
  </p:transition>
</p:sld>
</file>

<file path=ppt/slides/slide10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857247B1-3403-424C-BDE3-9BDADB9C1F9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5119909" y="4476750"/>
            <a:ext cx="4762500" cy="4762500"/>
          </a:xfrm>
          <a:prstGeom prst="rect">
            <a:avLst/>
          </a:prstGeom>
        </p:spPr>
      </p:pic>
      <p:sp>
        <p:nvSpPr>
          <p:cNvPr id="39" name="Rechteck 38"/>
          <p:cNvSpPr/>
          <p:nvPr/>
        </p:nvSpPr>
        <p:spPr>
          <a:xfrm>
            <a:off x="1" y="5374"/>
            <a:ext cx="12506632" cy="13710626"/>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de-DE"/>
          </a:p>
        </p:txBody>
      </p:sp>
      <p:sp>
        <p:nvSpPr>
          <p:cNvPr id="34" name="Ellipse 33"/>
          <p:cNvSpPr/>
          <p:nvPr/>
        </p:nvSpPr>
        <p:spPr>
          <a:xfrm>
            <a:off x="10454012" y="2757537"/>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37" name="Ellipse 36"/>
          <p:cNvSpPr/>
          <p:nvPr/>
        </p:nvSpPr>
        <p:spPr>
          <a:xfrm>
            <a:off x="10454012" y="6318180"/>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40" name="Ellipse 39"/>
          <p:cNvSpPr/>
          <p:nvPr/>
        </p:nvSpPr>
        <p:spPr>
          <a:xfrm>
            <a:off x="10454012" y="9785714"/>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41" name="Shape 612"/>
          <p:cNvSpPr/>
          <p:nvPr/>
        </p:nvSpPr>
        <p:spPr>
          <a:xfrm>
            <a:off x="7559035" y="9293757"/>
            <a:ext cx="2235152" cy="800182"/>
          </a:xfrm>
          <a:prstGeom prst="rect">
            <a:avLst/>
          </a:prstGeom>
          <a:noFill/>
          <a:ln>
            <a:noFill/>
          </a:ln>
        </p:spPr>
        <p:txBody>
          <a:bodyPr lIns="182824" tIns="91400" rIns="182824" bIns="91400" anchor="t" anchorCtr="0">
            <a:noAutofit/>
          </a:bodyPr>
          <a:lstStyle/>
          <a:p>
            <a:pPr algn="r">
              <a:lnSpc>
                <a:spcPct val="130000"/>
              </a:lnSpc>
              <a:buSzPct val="25000"/>
            </a:pPr>
            <a:r>
              <a:rPr lang="de-DE" sz="3001" dirty="0">
                <a:solidFill>
                  <a:schemeClr val="bg1"/>
                </a:solidFill>
                <a:latin typeface="Helvetica" panose="020B0500000000000000" pitchFamily="34" charset="0"/>
                <a:ea typeface="Roboto"/>
                <a:cs typeface="Roboto"/>
                <a:sym typeface="Roboto"/>
              </a:rPr>
              <a:t>Thema C</a:t>
            </a:r>
            <a:endParaRPr lang="id-ID" sz="3001" dirty="0">
              <a:solidFill>
                <a:schemeClr val="bg1"/>
              </a:solidFill>
              <a:latin typeface="Helvetica" panose="020B0500000000000000" pitchFamily="34" charset="0"/>
              <a:ea typeface="Roboto"/>
              <a:cs typeface="Roboto"/>
              <a:sym typeface="Roboto"/>
            </a:endParaRPr>
          </a:p>
        </p:txBody>
      </p:sp>
      <p:sp>
        <p:nvSpPr>
          <p:cNvPr id="42" name="Shape 614"/>
          <p:cNvSpPr/>
          <p:nvPr/>
        </p:nvSpPr>
        <p:spPr>
          <a:xfrm>
            <a:off x="7840736" y="2289348"/>
            <a:ext cx="1953451" cy="800182"/>
          </a:xfrm>
          <a:prstGeom prst="rect">
            <a:avLst/>
          </a:prstGeom>
          <a:noFill/>
          <a:ln>
            <a:noFill/>
          </a:ln>
        </p:spPr>
        <p:txBody>
          <a:bodyPr lIns="182824" tIns="91400" rIns="182824" bIns="91400" anchor="t" anchorCtr="0">
            <a:noAutofit/>
          </a:bodyPr>
          <a:lstStyle/>
          <a:p>
            <a:pPr algn="r">
              <a:lnSpc>
                <a:spcPct val="130000"/>
              </a:lnSpc>
              <a:buSzPct val="25000"/>
            </a:pPr>
            <a:r>
              <a:rPr lang="de-DE" sz="3001" dirty="0">
                <a:solidFill>
                  <a:schemeClr val="bg1"/>
                </a:solidFill>
                <a:latin typeface="Helvetica" panose="020B0500000000000000" pitchFamily="34" charset="0"/>
                <a:ea typeface="Roboto"/>
                <a:cs typeface="Roboto"/>
                <a:sym typeface="Roboto"/>
              </a:rPr>
              <a:t>Thema A</a:t>
            </a:r>
            <a:endParaRPr lang="id-ID" sz="3001" dirty="0">
              <a:solidFill>
                <a:schemeClr val="bg1"/>
              </a:solidFill>
              <a:latin typeface="Helvetica" panose="020B0500000000000000" pitchFamily="34" charset="0"/>
              <a:ea typeface="Roboto"/>
              <a:cs typeface="Roboto"/>
              <a:sym typeface="Roboto"/>
            </a:endParaRPr>
          </a:p>
        </p:txBody>
      </p:sp>
      <p:sp>
        <p:nvSpPr>
          <p:cNvPr id="49" name="Shape 616"/>
          <p:cNvSpPr/>
          <p:nvPr/>
        </p:nvSpPr>
        <p:spPr>
          <a:xfrm>
            <a:off x="4495241" y="9761613"/>
            <a:ext cx="5298946" cy="1288701"/>
          </a:xfrm>
          <a:prstGeom prst="rect">
            <a:avLst/>
          </a:prstGeom>
          <a:noFill/>
          <a:ln>
            <a:noFill/>
          </a:ln>
        </p:spPr>
        <p:txBody>
          <a:bodyPr lIns="182824" tIns="91400" rIns="182824" bIns="91400" anchor="t" anchorCtr="0">
            <a:noAutofit/>
          </a:bodyPr>
          <a:lstStyle/>
          <a:p>
            <a:pPr algn="r">
              <a:lnSpc>
                <a:spcPct val="130000"/>
              </a:lnSpc>
              <a:buSzPct val="25000"/>
            </a:pPr>
            <a:r>
              <a:rPr lang="de-DE" sz="6000">
                <a:solidFill>
                  <a:schemeClr val="bg1"/>
                </a:solidFill>
                <a:latin typeface="Helvetica" panose="020B0500000000000000" pitchFamily="34" charset="0"/>
                <a:ea typeface="Roboto"/>
                <a:cs typeface="Roboto"/>
                <a:sym typeface="Roboto"/>
              </a:rPr>
              <a:t>1.346 | 51 %</a:t>
            </a:r>
          </a:p>
        </p:txBody>
      </p:sp>
      <p:sp>
        <p:nvSpPr>
          <p:cNvPr id="50" name="Shape 616"/>
          <p:cNvSpPr/>
          <p:nvPr/>
        </p:nvSpPr>
        <p:spPr>
          <a:xfrm>
            <a:off x="4304217" y="2757204"/>
            <a:ext cx="5489970" cy="1288701"/>
          </a:xfrm>
          <a:prstGeom prst="rect">
            <a:avLst/>
          </a:prstGeom>
          <a:noFill/>
          <a:ln>
            <a:noFill/>
          </a:ln>
        </p:spPr>
        <p:txBody>
          <a:bodyPr lIns="182824" tIns="91400" rIns="182824" bIns="91400" anchor="t" anchorCtr="0">
            <a:noAutofit/>
          </a:bodyPr>
          <a:lstStyle/>
          <a:p>
            <a:pPr algn="r">
              <a:lnSpc>
                <a:spcPct val="130000"/>
              </a:lnSpc>
              <a:buSzPct val="25000"/>
            </a:pPr>
            <a:r>
              <a:rPr lang="de-DE" sz="6000">
                <a:solidFill>
                  <a:schemeClr val="bg1"/>
                </a:solidFill>
                <a:latin typeface="Helvetica" panose="020B0500000000000000" pitchFamily="34" charset="0"/>
                <a:ea typeface="Roboto"/>
                <a:cs typeface="Roboto"/>
                <a:sym typeface="Roboto"/>
              </a:rPr>
              <a:t>6.214 | 83 %</a:t>
            </a:r>
          </a:p>
        </p:txBody>
      </p:sp>
      <p:sp>
        <p:nvSpPr>
          <p:cNvPr id="51" name="Textfeld 50"/>
          <p:cNvSpPr txBox="1"/>
          <p:nvPr/>
        </p:nvSpPr>
        <p:spPr>
          <a:xfrm>
            <a:off x="1327355" y="11052059"/>
            <a:ext cx="8466832" cy="455189"/>
          </a:xfrm>
          <a:prstGeom prst="rect">
            <a:avLst/>
          </a:prstGeom>
          <a:noFill/>
        </p:spPr>
        <p:txBody>
          <a:bodyPr wrap="square" rtlCol="0">
            <a:spAutoFit/>
          </a:bodyPr>
          <a:lstStyle/>
          <a:p>
            <a:pPr algn="r">
              <a:lnSpc>
                <a:spcPct val="150000"/>
              </a:lnSpc>
            </a:pPr>
            <a:r>
              <a:rPr lang="de-DE" dirty="0">
                <a:solidFill>
                  <a:schemeClr val="bg1"/>
                </a:solidFill>
                <a:latin typeface="Century Gothic" panose="020B0502020202020204" pitchFamily="34" charset="0"/>
              </a:rPr>
              <a:t>Hier einfach deinen eigenen Text einfügen</a:t>
            </a:r>
          </a:p>
        </p:txBody>
      </p:sp>
      <p:sp>
        <p:nvSpPr>
          <p:cNvPr id="52" name="Textfeld 51"/>
          <p:cNvSpPr txBox="1"/>
          <p:nvPr/>
        </p:nvSpPr>
        <p:spPr>
          <a:xfrm>
            <a:off x="1327355" y="4047650"/>
            <a:ext cx="8466832" cy="455189"/>
          </a:xfrm>
          <a:prstGeom prst="rect">
            <a:avLst/>
          </a:prstGeom>
          <a:noFill/>
        </p:spPr>
        <p:txBody>
          <a:bodyPr wrap="square" rtlCol="0">
            <a:spAutoFit/>
          </a:bodyPr>
          <a:lstStyle/>
          <a:p>
            <a:pPr algn="r">
              <a:lnSpc>
                <a:spcPct val="150000"/>
              </a:lnSpc>
            </a:pPr>
            <a:r>
              <a:rPr lang="de-DE" dirty="0">
                <a:solidFill>
                  <a:schemeClr val="bg1"/>
                </a:solidFill>
                <a:latin typeface="Century Gothic" panose="020B0502020202020204" pitchFamily="34" charset="0"/>
              </a:rPr>
              <a:t>Hier einfach deinen eigenen Text einfügen</a:t>
            </a:r>
          </a:p>
        </p:txBody>
      </p:sp>
      <p:sp>
        <p:nvSpPr>
          <p:cNvPr id="53" name="Shape 612"/>
          <p:cNvSpPr/>
          <p:nvPr/>
        </p:nvSpPr>
        <p:spPr>
          <a:xfrm>
            <a:off x="7559035" y="5754839"/>
            <a:ext cx="2235152" cy="800182"/>
          </a:xfrm>
          <a:prstGeom prst="rect">
            <a:avLst/>
          </a:prstGeom>
          <a:noFill/>
          <a:ln>
            <a:noFill/>
          </a:ln>
        </p:spPr>
        <p:txBody>
          <a:bodyPr lIns="182824" tIns="91400" rIns="182824" bIns="91400" anchor="t" anchorCtr="0">
            <a:noAutofit/>
          </a:bodyPr>
          <a:lstStyle/>
          <a:p>
            <a:pPr algn="r">
              <a:lnSpc>
                <a:spcPct val="130000"/>
              </a:lnSpc>
              <a:buSzPct val="25000"/>
            </a:pPr>
            <a:r>
              <a:rPr lang="de-DE" sz="3001" dirty="0">
                <a:solidFill>
                  <a:schemeClr val="bg1"/>
                </a:solidFill>
                <a:latin typeface="Helvetica" panose="020B0500000000000000" pitchFamily="34" charset="0"/>
                <a:ea typeface="Roboto"/>
                <a:cs typeface="Roboto"/>
                <a:sym typeface="Roboto"/>
              </a:rPr>
              <a:t>Thema B</a:t>
            </a:r>
            <a:endParaRPr lang="id-ID" sz="3001" dirty="0">
              <a:solidFill>
                <a:schemeClr val="bg1"/>
              </a:solidFill>
              <a:latin typeface="Helvetica" panose="020B0500000000000000" pitchFamily="34" charset="0"/>
              <a:ea typeface="Roboto"/>
              <a:cs typeface="Roboto"/>
              <a:sym typeface="Roboto"/>
            </a:endParaRPr>
          </a:p>
        </p:txBody>
      </p:sp>
      <p:sp>
        <p:nvSpPr>
          <p:cNvPr id="55" name="Shape 616"/>
          <p:cNvSpPr/>
          <p:nvPr/>
        </p:nvSpPr>
        <p:spPr>
          <a:xfrm>
            <a:off x="4495241" y="6222695"/>
            <a:ext cx="5298946" cy="1288701"/>
          </a:xfrm>
          <a:prstGeom prst="rect">
            <a:avLst/>
          </a:prstGeom>
          <a:noFill/>
          <a:ln>
            <a:noFill/>
          </a:ln>
        </p:spPr>
        <p:txBody>
          <a:bodyPr lIns="182824" tIns="91400" rIns="182824" bIns="91400" anchor="t" anchorCtr="0">
            <a:noAutofit/>
          </a:bodyPr>
          <a:lstStyle/>
          <a:p>
            <a:pPr algn="r">
              <a:lnSpc>
                <a:spcPct val="130000"/>
              </a:lnSpc>
              <a:buSzPct val="25000"/>
            </a:pPr>
            <a:r>
              <a:rPr lang="de-DE" sz="6000">
                <a:solidFill>
                  <a:schemeClr val="bg1"/>
                </a:solidFill>
                <a:latin typeface="Helvetica" panose="020B0500000000000000" pitchFamily="34" charset="0"/>
                <a:ea typeface="Roboto"/>
                <a:cs typeface="Roboto"/>
                <a:sym typeface="Roboto"/>
              </a:rPr>
              <a:t>1.346 | 51 %</a:t>
            </a:r>
          </a:p>
        </p:txBody>
      </p:sp>
      <p:sp>
        <p:nvSpPr>
          <p:cNvPr id="56" name="Textfeld 55"/>
          <p:cNvSpPr txBox="1"/>
          <p:nvPr/>
        </p:nvSpPr>
        <p:spPr>
          <a:xfrm>
            <a:off x="1327355" y="7513141"/>
            <a:ext cx="8466832" cy="455189"/>
          </a:xfrm>
          <a:prstGeom prst="rect">
            <a:avLst/>
          </a:prstGeom>
          <a:noFill/>
        </p:spPr>
        <p:txBody>
          <a:bodyPr wrap="square" rtlCol="0">
            <a:spAutoFit/>
          </a:bodyPr>
          <a:lstStyle/>
          <a:p>
            <a:pPr algn="r">
              <a:lnSpc>
                <a:spcPct val="150000"/>
              </a:lnSpc>
            </a:pPr>
            <a:r>
              <a:rPr lang="de-DE" dirty="0">
                <a:solidFill>
                  <a:schemeClr val="bg1"/>
                </a:solidFill>
                <a:latin typeface="Century Gothic" panose="020B0502020202020204" pitchFamily="34" charset="0"/>
              </a:rPr>
              <a:t>Hier einfach deinen eigenen Text einfügen</a:t>
            </a:r>
          </a:p>
        </p:txBody>
      </p:sp>
      <p:cxnSp>
        <p:nvCxnSpPr>
          <p:cNvPr id="178" name="Gerader Verbinder 177"/>
          <p:cNvCxnSpPr/>
          <p:nvPr/>
        </p:nvCxnSpPr>
        <p:spPr>
          <a:xfrm flipH="1">
            <a:off x="17685050" y="7914741"/>
            <a:ext cx="332417" cy="2160008"/>
          </a:xfrm>
          <a:prstGeom prst="line">
            <a:avLst/>
          </a:prstGeom>
          <a:ln>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79" name="Gerader Verbinder 178"/>
          <p:cNvCxnSpPr/>
          <p:nvPr/>
        </p:nvCxnSpPr>
        <p:spPr>
          <a:xfrm flipH="1">
            <a:off x="16853375" y="4171931"/>
            <a:ext cx="332417" cy="2160008"/>
          </a:xfrm>
          <a:prstGeom prst="line">
            <a:avLst/>
          </a:prstGeom>
          <a:ln>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80" name="Textfeld 179"/>
          <p:cNvSpPr txBox="1"/>
          <p:nvPr/>
        </p:nvSpPr>
        <p:spPr>
          <a:xfrm>
            <a:off x="15963238" y="3671890"/>
            <a:ext cx="2445111" cy="400110"/>
          </a:xfrm>
          <a:prstGeom prst="rect">
            <a:avLst/>
          </a:prstGeom>
          <a:noFill/>
        </p:spPr>
        <p:txBody>
          <a:bodyPr wrap="square" rtlCol="0">
            <a:spAutoFit/>
          </a:bodyPr>
          <a:lstStyle/>
          <a:p>
            <a:pPr algn="ctr"/>
            <a:r>
              <a:rPr lang="de-DE" sz="2000" dirty="0">
                <a:solidFill>
                  <a:schemeClr val="tx1">
                    <a:lumMod val="75000"/>
                    <a:lumOff val="25000"/>
                  </a:schemeClr>
                </a:solidFill>
                <a:latin typeface="Calibri Light" panose="020F0302020204030204" pitchFamily="34" charset="0"/>
              </a:rPr>
              <a:t>seit 20</a:t>
            </a:r>
            <a:r>
              <a:rPr lang="uk-UA" sz="2000" dirty="0">
                <a:solidFill>
                  <a:schemeClr val="tx1">
                    <a:lumMod val="75000"/>
                    <a:lumOff val="25000"/>
                  </a:schemeClr>
                </a:solidFill>
                <a:latin typeface="Calibri Light" panose="020F0302020204030204" pitchFamily="34" charset="0"/>
              </a:rPr>
              <a:t>2</a:t>
            </a:r>
            <a:r>
              <a:rPr lang="de-DE" sz="2000" dirty="0">
                <a:solidFill>
                  <a:schemeClr val="tx1">
                    <a:lumMod val="75000"/>
                    <a:lumOff val="25000"/>
                  </a:schemeClr>
                </a:solidFill>
                <a:latin typeface="Calibri Light" panose="020F0302020204030204" pitchFamily="34" charset="0"/>
              </a:rPr>
              <a:t>1</a:t>
            </a:r>
            <a:endParaRPr lang="de-DE" sz="2000" b="1" dirty="0">
              <a:solidFill>
                <a:schemeClr val="tx1">
                  <a:lumMod val="75000"/>
                  <a:lumOff val="25000"/>
                </a:schemeClr>
              </a:solidFill>
              <a:latin typeface="Calibri Light" panose="020F0302020204030204" pitchFamily="34" charset="0"/>
            </a:endParaRPr>
          </a:p>
        </p:txBody>
      </p:sp>
      <p:sp>
        <p:nvSpPr>
          <p:cNvPr id="181" name="Ellipse 180"/>
          <p:cNvSpPr>
            <a:spLocks noChangeAspect="1"/>
          </p:cNvSpPr>
          <p:nvPr/>
        </p:nvSpPr>
        <p:spPr>
          <a:xfrm>
            <a:off x="17961541" y="7914743"/>
            <a:ext cx="100924" cy="10092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tx1">
                  <a:lumMod val="75000"/>
                  <a:lumOff val="25000"/>
                </a:schemeClr>
              </a:solidFill>
              <a:latin typeface="+mj-lt"/>
            </a:endParaRPr>
          </a:p>
        </p:txBody>
      </p:sp>
      <p:sp>
        <p:nvSpPr>
          <p:cNvPr id="182" name="Textfeld 181"/>
          <p:cNvSpPr txBox="1"/>
          <p:nvPr/>
        </p:nvSpPr>
        <p:spPr>
          <a:xfrm>
            <a:off x="16491070" y="10084036"/>
            <a:ext cx="2445111" cy="400110"/>
          </a:xfrm>
          <a:prstGeom prst="rect">
            <a:avLst/>
          </a:prstGeom>
          <a:noFill/>
        </p:spPr>
        <p:txBody>
          <a:bodyPr wrap="square" rtlCol="0">
            <a:spAutoFit/>
          </a:bodyPr>
          <a:lstStyle/>
          <a:p>
            <a:pPr algn="ctr"/>
            <a:r>
              <a:rPr lang="de-DE" sz="2000" dirty="0">
                <a:solidFill>
                  <a:schemeClr val="tx1">
                    <a:lumMod val="75000"/>
                    <a:lumOff val="25000"/>
                  </a:schemeClr>
                </a:solidFill>
                <a:latin typeface="Calibri Light" panose="020F0302020204030204" pitchFamily="34" charset="0"/>
              </a:rPr>
              <a:t>seit 20</a:t>
            </a:r>
            <a:r>
              <a:rPr lang="uk-UA" sz="2000" dirty="0">
                <a:solidFill>
                  <a:schemeClr val="tx1">
                    <a:lumMod val="75000"/>
                    <a:lumOff val="25000"/>
                  </a:schemeClr>
                </a:solidFill>
                <a:latin typeface="Calibri Light" panose="020F0302020204030204" pitchFamily="34" charset="0"/>
              </a:rPr>
              <a:t>22</a:t>
            </a:r>
            <a:endParaRPr lang="de-DE" sz="2000" b="1" dirty="0">
              <a:solidFill>
                <a:schemeClr val="tx1">
                  <a:lumMod val="75000"/>
                  <a:lumOff val="25000"/>
                </a:schemeClr>
              </a:solidFill>
              <a:latin typeface="Calibri Light" panose="020F0302020204030204" pitchFamily="34" charset="0"/>
            </a:endParaRPr>
          </a:p>
        </p:txBody>
      </p:sp>
      <p:sp>
        <p:nvSpPr>
          <p:cNvPr id="183" name="Ellipse 182"/>
          <p:cNvSpPr>
            <a:spLocks noChangeAspect="1"/>
          </p:cNvSpPr>
          <p:nvPr/>
        </p:nvSpPr>
        <p:spPr>
          <a:xfrm>
            <a:off x="16800837" y="6294257"/>
            <a:ext cx="100924" cy="10092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tx1">
                  <a:lumMod val="75000"/>
                  <a:lumOff val="25000"/>
                </a:schemeClr>
              </a:solidFill>
              <a:latin typeface="+mj-lt"/>
            </a:endParaRPr>
          </a:p>
        </p:txBody>
      </p:sp>
      <p:pic>
        <p:nvPicPr>
          <p:cNvPr id="25" name="Graphic 24">
            <a:extLst>
              <a:ext uri="{FF2B5EF4-FFF2-40B4-BE49-F238E27FC236}">
                <a16:creationId xmlns:a16="http://schemas.microsoft.com/office/drawing/2014/main" id="{9092EF57-AE60-45B3-9D6B-4F7817ACC4D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776709" y="6640877"/>
            <a:ext cx="609600" cy="609600"/>
          </a:xfrm>
          <a:prstGeom prst="rect">
            <a:avLst/>
          </a:prstGeom>
        </p:spPr>
      </p:pic>
      <p:pic>
        <p:nvPicPr>
          <p:cNvPr id="26" name="Graphic 25">
            <a:extLst>
              <a:ext uri="{FF2B5EF4-FFF2-40B4-BE49-F238E27FC236}">
                <a16:creationId xmlns:a16="http://schemas.microsoft.com/office/drawing/2014/main" id="{8D3B1059-8BAB-434B-AF37-872C4B186AA3}"/>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792820" y="3075546"/>
            <a:ext cx="609600" cy="609600"/>
          </a:xfrm>
          <a:prstGeom prst="rect">
            <a:avLst/>
          </a:prstGeom>
        </p:spPr>
      </p:pic>
      <p:pic>
        <p:nvPicPr>
          <p:cNvPr id="27" name="Graphic 26">
            <a:extLst>
              <a:ext uri="{FF2B5EF4-FFF2-40B4-BE49-F238E27FC236}">
                <a16:creationId xmlns:a16="http://schemas.microsoft.com/office/drawing/2014/main" id="{987A347C-FEAA-4889-8963-CE8BB080B960}"/>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0792820" y="10149772"/>
            <a:ext cx="609600" cy="609600"/>
          </a:xfrm>
          <a:prstGeom prst="rect">
            <a:avLst/>
          </a:prstGeom>
        </p:spPr>
      </p:pic>
    </p:spTree>
    <p:extLst>
      <p:ext uri="{BB962C8B-B14F-4D97-AF65-F5344CB8AC3E}">
        <p14:creationId xmlns:p14="http://schemas.microsoft.com/office/powerpoint/2010/main" val="4281526295"/>
      </p:ext>
    </p:extLst>
  </p:cSld>
  <p:clrMapOvr>
    <a:masterClrMapping/>
  </p:clrMapOvr>
  <p:transition spd="slow">
    <p:push/>
  </p:transition>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hteck 36"/>
          <p:cNvSpPr/>
          <p:nvPr/>
        </p:nvSpPr>
        <p:spPr>
          <a:xfrm>
            <a:off x="4748981" y="5374"/>
            <a:ext cx="7757651" cy="137106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de-DE"/>
          </a:p>
        </p:txBody>
      </p:sp>
      <p:pic>
        <p:nvPicPr>
          <p:cNvPr id="3" name="Graphic 2">
            <a:extLst>
              <a:ext uri="{FF2B5EF4-FFF2-40B4-BE49-F238E27FC236}">
                <a16:creationId xmlns:a16="http://schemas.microsoft.com/office/drawing/2014/main" id="{C372D62A-472C-4588-9040-09438FD5725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301241" y="4678422"/>
            <a:ext cx="4762500" cy="4762500"/>
          </a:xfrm>
          <a:prstGeom prst="rect">
            <a:avLst/>
          </a:prstGeom>
        </p:spPr>
      </p:pic>
      <p:sp>
        <p:nvSpPr>
          <p:cNvPr id="31" name="Textfeld 30"/>
          <p:cNvSpPr txBox="1"/>
          <p:nvPr/>
        </p:nvSpPr>
        <p:spPr>
          <a:xfrm>
            <a:off x="13704515" y="3917028"/>
            <a:ext cx="5231189" cy="553870"/>
          </a:xfrm>
          <a:prstGeom prst="rect">
            <a:avLst/>
          </a:prstGeom>
          <a:noFill/>
        </p:spPr>
        <p:txBody>
          <a:bodyPr wrap="square" rtlCol="0">
            <a:spAutoFit/>
          </a:bodyPr>
          <a:lstStyle/>
          <a:p>
            <a:r>
              <a:rPr lang="de-DE" sz="2999" dirty="0">
                <a:solidFill>
                  <a:schemeClr val="bg1"/>
                </a:solidFill>
                <a:latin typeface="Century Gothic" panose="020B0502020202020204" pitchFamily="34" charset="0"/>
              </a:rPr>
              <a:t>Untertitel</a:t>
            </a:r>
          </a:p>
        </p:txBody>
      </p:sp>
      <p:sp>
        <p:nvSpPr>
          <p:cNvPr id="32" name="Ellipse 31"/>
          <p:cNvSpPr/>
          <p:nvPr/>
        </p:nvSpPr>
        <p:spPr>
          <a:xfrm>
            <a:off x="13812364" y="7810259"/>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33" name="Ellipse 32"/>
          <p:cNvSpPr/>
          <p:nvPr/>
        </p:nvSpPr>
        <p:spPr>
          <a:xfrm>
            <a:off x="13813976" y="8275938"/>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35" name="Ellipse 34"/>
          <p:cNvSpPr/>
          <p:nvPr/>
        </p:nvSpPr>
        <p:spPr>
          <a:xfrm>
            <a:off x="13813976" y="8794621"/>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36" name="Ellipse 35"/>
          <p:cNvSpPr/>
          <p:nvPr/>
        </p:nvSpPr>
        <p:spPr>
          <a:xfrm>
            <a:off x="13813976" y="9313305"/>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38" name="Ellipse 37"/>
          <p:cNvSpPr/>
          <p:nvPr/>
        </p:nvSpPr>
        <p:spPr>
          <a:xfrm>
            <a:off x="13813976" y="9831986"/>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40" name="Ellipse 39"/>
          <p:cNvSpPr/>
          <p:nvPr/>
        </p:nvSpPr>
        <p:spPr>
          <a:xfrm>
            <a:off x="13813976" y="10350668"/>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41" name="Textfeld 40"/>
          <p:cNvSpPr txBox="1"/>
          <p:nvPr/>
        </p:nvSpPr>
        <p:spPr>
          <a:xfrm>
            <a:off x="14118534" y="7709134"/>
            <a:ext cx="3354365"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1</a:t>
            </a:r>
          </a:p>
        </p:txBody>
      </p:sp>
      <p:sp>
        <p:nvSpPr>
          <p:cNvPr id="43" name="Textfeld 42"/>
          <p:cNvSpPr txBox="1"/>
          <p:nvPr/>
        </p:nvSpPr>
        <p:spPr>
          <a:xfrm>
            <a:off x="14118534" y="8219713"/>
            <a:ext cx="4331861"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2</a:t>
            </a:r>
          </a:p>
        </p:txBody>
      </p:sp>
      <p:sp>
        <p:nvSpPr>
          <p:cNvPr id="44" name="Textfeld 43"/>
          <p:cNvSpPr txBox="1"/>
          <p:nvPr/>
        </p:nvSpPr>
        <p:spPr>
          <a:xfrm>
            <a:off x="14118534" y="8730288"/>
            <a:ext cx="3354365"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3</a:t>
            </a:r>
          </a:p>
        </p:txBody>
      </p:sp>
      <p:sp>
        <p:nvSpPr>
          <p:cNvPr id="45" name="Textfeld 44"/>
          <p:cNvSpPr txBox="1"/>
          <p:nvPr/>
        </p:nvSpPr>
        <p:spPr>
          <a:xfrm>
            <a:off x="14118534" y="9751442"/>
            <a:ext cx="3354365"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5</a:t>
            </a:r>
          </a:p>
        </p:txBody>
      </p:sp>
      <p:sp>
        <p:nvSpPr>
          <p:cNvPr id="46" name="Textfeld 45"/>
          <p:cNvSpPr txBox="1"/>
          <p:nvPr/>
        </p:nvSpPr>
        <p:spPr>
          <a:xfrm>
            <a:off x="14118534" y="9240867"/>
            <a:ext cx="3354365"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4</a:t>
            </a:r>
          </a:p>
        </p:txBody>
      </p:sp>
      <p:sp>
        <p:nvSpPr>
          <p:cNvPr id="47" name="Textfeld 46"/>
          <p:cNvSpPr txBox="1"/>
          <p:nvPr/>
        </p:nvSpPr>
        <p:spPr>
          <a:xfrm>
            <a:off x="14118534" y="10262018"/>
            <a:ext cx="3354365"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6</a:t>
            </a:r>
          </a:p>
        </p:txBody>
      </p:sp>
      <p:sp>
        <p:nvSpPr>
          <p:cNvPr id="48" name="Textfeld 47"/>
          <p:cNvSpPr txBox="1"/>
          <p:nvPr/>
        </p:nvSpPr>
        <p:spPr>
          <a:xfrm>
            <a:off x="13704512" y="5721185"/>
            <a:ext cx="7761548" cy="1285993"/>
          </a:xfrm>
          <a:prstGeom prst="rect">
            <a:avLst/>
          </a:prstGeom>
          <a:noFill/>
        </p:spPr>
        <p:txBody>
          <a:bodyPr wrap="square" rtlCol="0">
            <a:spAutoFit/>
          </a:bodyPr>
          <a:lstStyle/>
          <a:p>
            <a:pPr>
              <a:lnSpc>
                <a:spcPct val="150000"/>
              </a:lnSpc>
            </a:pPr>
            <a:r>
              <a:rPr lang="de-DE" b="1" dirty="0">
                <a:solidFill>
                  <a:schemeClr val="bg1"/>
                </a:solidFill>
                <a:latin typeface="Century Gothic" panose="020B0502020202020204" pitchFamily="34" charset="0"/>
              </a:rPr>
              <a:t>Hier eigenen Text einfügen … </a:t>
            </a:r>
            <a:r>
              <a:rPr lang="de-DE" b="1" dirty="0" err="1">
                <a:solidFill>
                  <a:schemeClr val="bg1"/>
                </a:solidFill>
                <a:latin typeface="Century Gothic" panose="020B0502020202020204" pitchFamily="34" charset="0"/>
              </a:rPr>
              <a:t>consetetur</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sadipscing</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elitr</a:t>
            </a:r>
            <a:r>
              <a:rPr lang="de-DE" b="1" dirty="0">
                <a:solidFill>
                  <a:schemeClr val="bg1"/>
                </a:solidFill>
                <a:latin typeface="Century Gothic" panose="020B0502020202020204" pitchFamily="34" charset="0"/>
              </a:rPr>
              <a:t>, sed </a:t>
            </a:r>
            <a:r>
              <a:rPr lang="de-DE" b="1" dirty="0" err="1">
                <a:solidFill>
                  <a:schemeClr val="bg1"/>
                </a:solidFill>
                <a:latin typeface="Century Gothic" panose="020B0502020202020204" pitchFamily="34" charset="0"/>
              </a:rPr>
              <a:t>diam</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nonumy</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eirmod</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tempor</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invidunt</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ut</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labore</a:t>
            </a:r>
            <a:r>
              <a:rPr lang="de-DE" b="1" dirty="0">
                <a:solidFill>
                  <a:schemeClr val="bg1"/>
                </a:solidFill>
                <a:latin typeface="Century Gothic" panose="020B0502020202020204" pitchFamily="34" charset="0"/>
              </a:rPr>
              <a:t> et </a:t>
            </a:r>
            <a:r>
              <a:rPr lang="de-DE" b="1" dirty="0" err="1">
                <a:solidFill>
                  <a:schemeClr val="bg1"/>
                </a:solidFill>
                <a:latin typeface="Century Gothic" panose="020B0502020202020204" pitchFamily="34" charset="0"/>
              </a:rPr>
              <a:t>dolore</a:t>
            </a:r>
            <a:r>
              <a:rPr lang="de-DE" b="1" dirty="0">
                <a:solidFill>
                  <a:schemeClr val="bg1"/>
                </a:solidFill>
                <a:latin typeface="Century Gothic" panose="020B0502020202020204" pitchFamily="34" charset="0"/>
              </a:rPr>
              <a:t> magna </a:t>
            </a:r>
            <a:r>
              <a:rPr lang="de-DE" b="1" dirty="0" err="1">
                <a:solidFill>
                  <a:schemeClr val="bg1"/>
                </a:solidFill>
                <a:latin typeface="Century Gothic" panose="020B0502020202020204" pitchFamily="34" charset="0"/>
              </a:rPr>
              <a:t>aliquyam</a:t>
            </a:r>
            <a:r>
              <a:rPr lang="de-DE" b="1" dirty="0">
                <a:solidFill>
                  <a:schemeClr val="bg1"/>
                </a:solidFill>
                <a:latin typeface="Century Gothic" panose="020B0502020202020204" pitchFamily="34" charset="0"/>
              </a:rPr>
              <a:t> erat, sed </a:t>
            </a:r>
            <a:r>
              <a:rPr lang="de-DE" b="1" dirty="0" err="1">
                <a:solidFill>
                  <a:schemeClr val="bg1"/>
                </a:solidFill>
                <a:latin typeface="Century Gothic" panose="020B0502020202020204" pitchFamily="34" charset="0"/>
              </a:rPr>
              <a:t>diam</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voluptua</a:t>
            </a:r>
            <a:r>
              <a:rPr lang="de-DE" b="1" dirty="0">
                <a:solidFill>
                  <a:schemeClr val="bg1"/>
                </a:solidFill>
                <a:latin typeface="Century Gothic" panose="020B0502020202020204" pitchFamily="34" charset="0"/>
              </a:rPr>
              <a:t>.</a:t>
            </a:r>
            <a:endParaRPr lang="de-DE" dirty="0">
              <a:solidFill>
                <a:schemeClr val="bg1"/>
              </a:solidFill>
              <a:latin typeface="Century Gothic" panose="020B0502020202020204" pitchFamily="34" charset="0"/>
            </a:endParaRPr>
          </a:p>
        </p:txBody>
      </p:sp>
      <p:sp>
        <p:nvSpPr>
          <p:cNvPr id="49" name="Textfeld 48"/>
          <p:cNvSpPr txBox="1"/>
          <p:nvPr/>
        </p:nvSpPr>
        <p:spPr>
          <a:xfrm>
            <a:off x="13645518" y="4454182"/>
            <a:ext cx="9202995" cy="861774"/>
          </a:xfrm>
          <a:prstGeom prst="rect">
            <a:avLst/>
          </a:prstGeom>
          <a:noFill/>
        </p:spPr>
        <p:txBody>
          <a:bodyPr wrap="square" rtlCol="0">
            <a:spAutoFit/>
          </a:bodyPr>
          <a:lstStyle/>
          <a:p>
            <a:r>
              <a:rPr lang="de-DE" sz="5000" dirty="0">
                <a:solidFill>
                  <a:schemeClr val="bg1"/>
                </a:solidFill>
                <a:latin typeface="Century Gothic" panose="020B0502020202020204" pitchFamily="34" charset="0"/>
              </a:rPr>
              <a:t>Europa</a:t>
            </a:r>
          </a:p>
        </p:txBody>
      </p:sp>
      <p:cxnSp>
        <p:nvCxnSpPr>
          <p:cNvPr id="50" name="Gerader Verbinder 49"/>
          <p:cNvCxnSpPr/>
          <p:nvPr/>
        </p:nvCxnSpPr>
        <p:spPr>
          <a:xfrm flipH="1">
            <a:off x="8305076" y="8282909"/>
            <a:ext cx="332417" cy="2160008"/>
          </a:xfrm>
          <a:prstGeom prst="line">
            <a:avLst/>
          </a:prstGeom>
          <a:ln>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2" name="Gerader Verbinder 51"/>
          <p:cNvCxnSpPr/>
          <p:nvPr/>
        </p:nvCxnSpPr>
        <p:spPr>
          <a:xfrm flipH="1">
            <a:off x="9234922" y="4658252"/>
            <a:ext cx="332417" cy="2160008"/>
          </a:xfrm>
          <a:prstGeom prst="line">
            <a:avLst/>
          </a:prstGeom>
          <a:ln>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3" name="Textfeld 52"/>
          <p:cNvSpPr txBox="1"/>
          <p:nvPr/>
        </p:nvSpPr>
        <p:spPr>
          <a:xfrm>
            <a:off x="8344785" y="4158211"/>
            <a:ext cx="2445111" cy="400110"/>
          </a:xfrm>
          <a:prstGeom prst="rect">
            <a:avLst/>
          </a:prstGeom>
          <a:noFill/>
        </p:spPr>
        <p:txBody>
          <a:bodyPr wrap="square" rtlCol="0">
            <a:spAutoFit/>
          </a:bodyPr>
          <a:lstStyle/>
          <a:p>
            <a:pPr algn="ctr"/>
            <a:r>
              <a:rPr lang="de-DE" sz="2000" dirty="0">
                <a:solidFill>
                  <a:schemeClr val="tx1">
                    <a:lumMod val="75000"/>
                    <a:lumOff val="25000"/>
                  </a:schemeClr>
                </a:solidFill>
                <a:latin typeface="Calibri Light" panose="020F0302020204030204" pitchFamily="34" charset="0"/>
              </a:rPr>
              <a:t>seit 20</a:t>
            </a:r>
            <a:r>
              <a:rPr lang="uk-UA" sz="2000" dirty="0">
                <a:solidFill>
                  <a:schemeClr val="tx1">
                    <a:lumMod val="75000"/>
                    <a:lumOff val="25000"/>
                  </a:schemeClr>
                </a:solidFill>
                <a:latin typeface="Calibri Light" panose="020F0302020204030204" pitchFamily="34" charset="0"/>
              </a:rPr>
              <a:t>2</a:t>
            </a:r>
            <a:r>
              <a:rPr lang="de-DE" sz="2000" dirty="0">
                <a:solidFill>
                  <a:schemeClr val="tx1">
                    <a:lumMod val="75000"/>
                    <a:lumOff val="25000"/>
                  </a:schemeClr>
                </a:solidFill>
                <a:latin typeface="Calibri Light" panose="020F0302020204030204" pitchFamily="34" charset="0"/>
              </a:rPr>
              <a:t>1</a:t>
            </a:r>
            <a:endParaRPr lang="de-DE" sz="2000" b="1" dirty="0">
              <a:solidFill>
                <a:schemeClr val="tx1">
                  <a:lumMod val="75000"/>
                  <a:lumOff val="25000"/>
                </a:schemeClr>
              </a:solidFill>
              <a:latin typeface="Calibri Light" panose="020F0302020204030204" pitchFamily="34" charset="0"/>
            </a:endParaRPr>
          </a:p>
        </p:txBody>
      </p:sp>
      <p:sp>
        <p:nvSpPr>
          <p:cNvPr id="54" name="Ellipse 53"/>
          <p:cNvSpPr>
            <a:spLocks noChangeAspect="1"/>
          </p:cNvSpPr>
          <p:nvPr/>
        </p:nvSpPr>
        <p:spPr>
          <a:xfrm>
            <a:off x="8581567" y="8282911"/>
            <a:ext cx="100924" cy="10092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tx1">
                  <a:lumMod val="75000"/>
                  <a:lumOff val="25000"/>
                </a:schemeClr>
              </a:solidFill>
              <a:latin typeface="+mj-lt"/>
            </a:endParaRPr>
          </a:p>
        </p:txBody>
      </p:sp>
      <p:sp>
        <p:nvSpPr>
          <p:cNvPr id="55" name="Textfeld 54"/>
          <p:cNvSpPr txBox="1"/>
          <p:nvPr/>
        </p:nvSpPr>
        <p:spPr>
          <a:xfrm>
            <a:off x="7111096" y="10452204"/>
            <a:ext cx="2445111" cy="400110"/>
          </a:xfrm>
          <a:prstGeom prst="rect">
            <a:avLst/>
          </a:prstGeom>
          <a:noFill/>
        </p:spPr>
        <p:txBody>
          <a:bodyPr wrap="square" rtlCol="0">
            <a:spAutoFit/>
          </a:bodyPr>
          <a:lstStyle/>
          <a:p>
            <a:pPr algn="ctr"/>
            <a:r>
              <a:rPr lang="de-DE" sz="2000" dirty="0">
                <a:solidFill>
                  <a:schemeClr val="tx1">
                    <a:lumMod val="75000"/>
                    <a:lumOff val="25000"/>
                  </a:schemeClr>
                </a:solidFill>
                <a:latin typeface="Calibri Light" panose="020F0302020204030204" pitchFamily="34" charset="0"/>
              </a:rPr>
              <a:t>seit 20</a:t>
            </a:r>
            <a:r>
              <a:rPr lang="uk-UA" sz="2000" dirty="0">
                <a:solidFill>
                  <a:schemeClr val="tx1">
                    <a:lumMod val="75000"/>
                    <a:lumOff val="25000"/>
                  </a:schemeClr>
                </a:solidFill>
                <a:latin typeface="Calibri Light" panose="020F0302020204030204" pitchFamily="34" charset="0"/>
              </a:rPr>
              <a:t>22</a:t>
            </a:r>
            <a:endParaRPr lang="de-DE" sz="2000" b="1" dirty="0">
              <a:solidFill>
                <a:schemeClr val="tx1">
                  <a:lumMod val="75000"/>
                  <a:lumOff val="25000"/>
                </a:schemeClr>
              </a:solidFill>
              <a:latin typeface="Calibri Light" panose="020F0302020204030204" pitchFamily="34" charset="0"/>
            </a:endParaRPr>
          </a:p>
        </p:txBody>
      </p:sp>
      <p:sp>
        <p:nvSpPr>
          <p:cNvPr id="56" name="Ellipse 55"/>
          <p:cNvSpPr>
            <a:spLocks noChangeAspect="1"/>
          </p:cNvSpPr>
          <p:nvPr/>
        </p:nvSpPr>
        <p:spPr>
          <a:xfrm>
            <a:off x="9182384" y="6780578"/>
            <a:ext cx="100924" cy="10092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tx1">
                  <a:lumMod val="75000"/>
                  <a:lumOff val="25000"/>
                </a:schemeClr>
              </a:solidFill>
              <a:latin typeface="+mj-lt"/>
            </a:endParaRPr>
          </a:p>
        </p:txBody>
      </p:sp>
    </p:spTree>
    <p:extLst>
      <p:ext uri="{BB962C8B-B14F-4D97-AF65-F5344CB8AC3E}">
        <p14:creationId xmlns:p14="http://schemas.microsoft.com/office/powerpoint/2010/main" val="2119867052"/>
      </p:ext>
    </p:extLst>
  </p:cSld>
  <p:clrMapOvr>
    <a:masterClrMapping/>
  </p:clrMapOvr>
  <p:transition spd="slow">
    <p:push/>
  </p:transition>
</p:sld>
</file>

<file path=ppt/slides/slide103.xml><?xml version="1.0" encoding="utf-8"?>
<p:sld xmlns:a="http://schemas.openxmlformats.org/drawingml/2006/main" xmlns:r="http://schemas.openxmlformats.org/officeDocument/2006/relationships" xmlns:p="http://schemas.openxmlformats.org/presentationml/2006/main">
  <p:cSld>
    <p:bg>
      <p:bgPr>
        <a:solidFill>
          <a:schemeClr val="accent1">
            <a:alpha val="90000"/>
          </a:schemeClr>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826BA981-3F9D-4133-B827-AE9E7458F74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684545" y="4501985"/>
            <a:ext cx="4762500" cy="2438400"/>
          </a:xfrm>
          <a:prstGeom prst="rect">
            <a:avLst/>
          </a:prstGeom>
        </p:spPr>
      </p:pic>
      <p:sp>
        <p:nvSpPr>
          <p:cNvPr id="13" name="Textfeld 12"/>
          <p:cNvSpPr txBox="1"/>
          <p:nvPr/>
        </p:nvSpPr>
        <p:spPr>
          <a:xfrm>
            <a:off x="13704515" y="3917028"/>
            <a:ext cx="5231189" cy="553870"/>
          </a:xfrm>
          <a:prstGeom prst="rect">
            <a:avLst/>
          </a:prstGeom>
          <a:noFill/>
        </p:spPr>
        <p:txBody>
          <a:bodyPr wrap="square" rtlCol="0">
            <a:spAutoFit/>
          </a:bodyPr>
          <a:lstStyle/>
          <a:p>
            <a:r>
              <a:rPr lang="de-DE" sz="2999" dirty="0">
                <a:solidFill>
                  <a:schemeClr val="bg1"/>
                </a:solidFill>
                <a:latin typeface="Century Gothic" panose="020B0502020202020204" pitchFamily="34" charset="0"/>
              </a:rPr>
              <a:t>Untertitel</a:t>
            </a:r>
          </a:p>
        </p:txBody>
      </p:sp>
      <p:sp>
        <p:nvSpPr>
          <p:cNvPr id="14" name="Ellipse 13"/>
          <p:cNvSpPr/>
          <p:nvPr/>
        </p:nvSpPr>
        <p:spPr>
          <a:xfrm>
            <a:off x="13812364" y="7810259"/>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15" name="Ellipse 14"/>
          <p:cNvSpPr/>
          <p:nvPr/>
        </p:nvSpPr>
        <p:spPr>
          <a:xfrm>
            <a:off x="13813976" y="8275938"/>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16" name="Ellipse 15"/>
          <p:cNvSpPr/>
          <p:nvPr/>
        </p:nvSpPr>
        <p:spPr>
          <a:xfrm>
            <a:off x="13813976" y="8794621"/>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17" name="Ellipse 16"/>
          <p:cNvSpPr/>
          <p:nvPr/>
        </p:nvSpPr>
        <p:spPr>
          <a:xfrm>
            <a:off x="13813976" y="9313305"/>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18" name="Ellipse 17"/>
          <p:cNvSpPr/>
          <p:nvPr/>
        </p:nvSpPr>
        <p:spPr>
          <a:xfrm>
            <a:off x="13813976" y="9831986"/>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19" name="Ellipse 18"/>
          <p:cNvSpPr/>
          <p:nvPr/>
        </p:nvSpPr>
        <p:spPr>
          <a:xfrm>
            <a:off x="13813976" y="10350668"/>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20" name="Textfeld 19"/>
          <p:cNvSpPr txBox="1"/>
          <p:nvPr/>
        </p:nvSpPr>
        <p:spPr>
          <a:xfrm>
            <a:off x="14118534" y="7709134"/>
            <a:ext cx="3354365"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1</a:t>
            </a:r>
          </a:p>
        </p:txBody>
      </p:sp>
      <p:sp>
        <p:nvSpPr>
          <p:cNvPr id="21" name="Textfeld 20"/>
          <p:cNvSpPr txBox="1"/>
          <p:nvPr/>
        </p:nvSpPr>
        <p:spPr>
          <a:xfrm>
            <a:off x="14118534" y="8219713"/>
            <a:ext cx="4331861"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2</a:t>
            </a:r>
          </a:p>
        </p:txBody>
      </p:sp>
      <p:sp>
        <p:nvSpPr>
          <p:cNvPr id="22" name="Textfeld 21"/>
          <p:cNvSpPr txBox="1"/>
          <p:nvPr/>
        </p:nvSpPr>
        <p:spPr>
          <a:xfrm>
            <a:off x="14118534" y="8730288"/>
            <a:ext cx="3354365"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3</a:t>
            </a:r>
          </a:p>
        </p:txBody>
      </p:sp>
      <p:sp>
        <p:nvSpPr>
          <p:cNvPr id="23" name="Textfeld 22"/>
          <p:cNvSpPr txBox="1"/>
          <p:nvPr/>
        </p:nvSpPr>
        <p:spPr>
          <a:xfrm>
            <a:off x="14118534" y="9751442"/>
            <a:ext cx="3354365"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5</a:t>
            </a:r>
          </a:p>
        </p:txBody>
      </p:sp>
      <p:sp>
        <p:nvSpPr>
          <p:cNvPr id="24" name="Textfeld 23"/>
          <p:cNvSpPr txBox="1"/>
          <p:nvPr/>
        </p:nvSpPr>
        <p:spPr>
          <a:xfrm>
            <a:off x="14118534" y="9240867"/>
            <a:ext cx="3354365"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4</a:t>
            </a:r>
          </a:p>
        </p:txBody>
      </p:sp>
      <p:sp>
        <p:nvSpPr>
          <p:cNvPr id="25" name="Textfeld 24"/>
          <p:cNvSpPr txBox="1"/>
          <p:nvPr/>
        </p:nvSpPr>
        <p:spPr>
          <a:xfrm>
            <a:off x="14118534" y="10262018"/>
            <a:ext cx="3354365"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6</a:t>
            </a:r>
          </a:p>
        </p:txBody>
      </p:sp>
      <p:sp>
        <p:nvSpPr>
          <p:cNvPr id="26" name="Textfeld 25"/>
          <p:cNvSpPr txBox="1"/>
          <p:nvPr/>
        </p:nvSpPr>
        <p:spPr>
          <a:xfrm>
            <a:off x="13704512" y="5721185"/>
            <a:ext cx="7761548" cy="1285993"/>
          </a:xfrm>
          <a:prstGeom prst="rect">
            <a:avLst/>
          </a:prstGeom>
          <a:noFill/>
        </p:spPr>
        <p:txBody>
          <a:bodyPr wrap="square" rtlCol="0">
            <a:spAutoFit/>
          </a:bodyPr>
          <a:lstStyle/>
          <a:p>
            <a:pPr>
              <a:lnSpc>
                <a:spcPct val="150000"/>
              </a:lnSpc>
            </a:pPr>
            <a:r>
              <a:rPr lang="de-DE" b="1" dirty="0">
                <a:solidFill>
                  <a:schemeClr val="bg1"/>
                </a:solidFill>
                <a:latin typeface="Century Gothic" panose="020B0502020202020204" pitchFamily="34" charset="0"/>
              </a:rPr>
              <a:t>Hier eigenen Text einfügen … </a:t>
            </a:r>
            <a:r>
              <a:rPr lang="de-DE" b="1" dirty="0" err="1">
                <a:solidFill>
                  <a:schemeClr val="bg1"/>
                </a:solidFill>
                <a:latin typeface="Century Gothic" panose="020B0502020202020204" pitchFamily="34" charset="0"/>
              </a:rPr>
              <a:t>consetetur</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sadipscing</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elitr</a:t>
            </a:r>
            <a:r>
              <a:rPr lang="de-DE" b="1" dirty="0">
                <a:solidFill>
                  <a:schemeClr val="bg1"/>
                </a:solidFill>
                <a:latin typeface="Century Gothic" panose="020B0502020202020204" pitchFamily="34" charset="0"/>
              </a:rPr>
              <a:t>, sed </a:t>
            </a:r>
            <a:r>
              <a:rPr lang="de-DE" b="1" dirty="0" err="1">
                <a:solidFill>
                  <a:schemeClr val="bg1"/>
                </a:solidFill>
                <a:latin typeface="Century Gothic" panose="020B0502020202020204" pitchFamily="34" charset="0"/>
              </a:rPr>
              <a:t>diam</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nonumy</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eirmod</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tempor</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invidunt</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ut</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labore</a:t>
            </a:r>
            <a:r>
              <a:rPr lang="de-DE" b="1" dirty="0">
                <a:solidFill>
                  <a:schemeClr val="bg1"/>
                </a:solidFill>
                <a:latin typeface="Century Gothic" panose="020B0502020202020204" pitchFamily="34" charset="0"/>
              </a:rPr>
              <a:t> et </a:t>
            </a:r>
            <a:r>
              <a:rPr lang="de-DE" b="1" dirty="0" err="1">
                <a:solidFill>
                  <a:schemeClr val="bg1"/>
                </a:solidFill>
                <a:latin typeface="Century Gothic" panose="020B0502020202020204" pitchFamily="34" charset="0"/>
              </a:rPr>
              <a:t>dolore</a:t>
            </a:r>
            <a:r>
              <a:rPr lang="de-DE" b="1" dirty="0">
                <a:solidFill>
                  <a:schemeClr val="bg1"/>
                </a:solidFill>
                <a:latin typeface="Century Gothic" panose="020B0502020202020204" pitchFamily="34" charset="0"/>
              </a:rPr>
              <a:t> magna </a:t>
            </a:r>
            <a:r>
              <a:rPr lang="de-DE" b="1" dirty="0" err="1">
                <a:solidFill>
                  <a:schemeClr val="bg1"/>
                </a:solidFill>
                <a:latin typeface="Century Gothic" panose="020B0502020202020204" pitchFamily="34" charset="0"/>
              </a:rPr>
              <a:t>aliquyam</a:t>
            </a:r>
            <a:r>
              <a:rPr lang="de-DE" b="1" dirty="0">
                <a:solidFill>
                  <a:schemeClr val="bg1"/>
                </a:solidFill>
                <a:latin typeface="Century Gothic" panose="020B0502020202020204" pitchFamily="34" charset="0"/>
              </a:rPr>
              <a:t> erat, sed </a:t>
            </a:r>
            <a:r>
              <a:rPr lang="de-DE" b="1" dirty="0" err="1">
                <a:solidFill>
                  <a:schemeClr val="bg1"/>
                </a:solidFill>
                <a:latin typeface="Century Gothic" panose="020B0502020202020204" pitchFamily="34" charset="0"/>
              </a:rPr>
              <a:t>diam</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voluptua</a:t>
            </a:r>
            <a:r>
              <a:rPr lang="de-DE" b="1" dirty="0">
                <a:solidFill>
                  <a:schemeClr val="bg1"/>
                </a:solidFill>
                <a:latin typeface="Century Gothic" panose="020B0502020202020204" pitchFamily="34" charset="0"/>
              </a:rPr>
              <a:t>.</a:t>
            </a:r>
            <a:endParaRPr lang="de-DE" dirty="0">
              <a:solidFill>
                <a:schemeClr val="bg1"/>
              </a:solidFill>
              <a:latin typeface="Century Gothic" panose="020B0502020202020204" pitchFamily="34" charset="0"/>
            </a:endParaRPr>
          </a:p>
        </p:txBody>
      </p:sp>
      <p:sp>
        <p:nvSpPr>
          <p:cNvPr id="27" name="Textfeld 26"/>
          <p:cNvSpPr txBox="1"/>
          <p:nvPr/>
        </p:nvSpPr>
        <p:spPr>
          <a:xfrm>
            <a:off x="13645518" y="4454182"/>
            <a:ext cx="9202995" cy="861774"/>
          </a:xfrm>
          <a:prstGeom prst="rect">
            <a:avLst/>
          </a:prstGeom>
          <a:noFill/>
        </p:spPr>
        <p:txBody>
          <a:bodyPr wrap="square" rtlCol="0">
            <a:spAutoFit/>
          </a:bodyPr>
          <a:lstStyle/>
          <a:p>
            <a:r>
              <a:rPr lang="de-DE" sz="5000" dirty="0">
                <a:solidFill>
                  <a:schemeClr val="bg1"/>
                </a:solidFill>
                <a:latin typeface="Century Gothic" panose="020B0502020202020204" pitchFamily="34" charset="0"/>
              </a:rPr>
              <a:t>Europa</a:t>
            </a:r>
          </a:p>
        </p:txBody>
      </p:sp>
      <p:sp>
        <p:nvSpPr>
          <p:cNvPr id="39" name="Textfeld 38"/>
          <p:cNvSpPr txBox="1"/>
          <p:nvPr/>
        </p:nvSpPr>
        <p:spPr>
          <a:xfrm>
            <a:off x="5759137" y="9610898"/>
            <a:ext cx="4764828" cy="553870"/>
          </a:xfrm>
          <a:prstGeom prst="rect">
            <a:avLst/>
          </a:prstGeom>
          <a:noFill/>
        </p:spPr>
        <p:txBody>
          <a:bodyPr wrap="square" rtlCol="0">
            <a:spAutoFit/>
          </a:bodyPr>
          <a:lstStyle/>
          <a:p>
            <a:r>
              <a:rPr lang="de-DE" sz="2999" dirty="0">
                <a:solidFill>
                  <a:schemeClr val="bg1"/>
                </a:solidFill>
                <a:latin typeface="Helvetica" panose="020B0500000000000000" pitchFamily="34" charset="0"/>
              </a:rPr>
              <a:t>Aspekt</a:t>
            </a:r>
          </a:p>
        </p:txBody>
      </p:sp>
      <p:sp>
        <p:nvSpPr>
          <p:cNvPr id="40" name="Textfeld 39"/>
          <p:cNvSpPr txBox="1"/>
          <p:nvPr/>
        </p:nvSpPr>
        <p:spPr>
          <a:xfrm>
            <a:off x="5788637" y="10029241"/>
            <a:ext cx="3658408"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sp>
        <p:nvSpPr>
          <p:cNvPr id="41" name="Ellipse 40"/>
          <p:cNvSpPr/>
          <p:nvPr/>
        </p:nvSpPr>
        <p:spPr>
          <a:xfrm>
            <a:off x="4100189" y="9401744"/>
            <a:ext cx="1254994" cy="1254994"/>
          </a:xfrm>
          <a:prstGeom prst="ellipse">
            <a:avLst/>
          </a:prstGeom>
          <a:no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cxnSp>
        <p:nvCxnSpPr>
          <p:cNvPr id="218" name="Gerader Verbinder 217"/>
          <p:cNvCxnSpPr/>
          <p:nvPr/>
        </p:nvCxnSpPr>
        <p:spPr>
          <a:xfrm flipH="1">
            <a:off x="7148083" y="6416328"/>
            <a:ext cx="332417" cy="2160008"/>
          </a:xfrm>
          <a:prstGeom prst="line">
            <a:avLst/>
          </a:prstGeom>
          <a:ln>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19" name="Gerader Verbinder 218"/>
          <p:cNvCxnSpPr/>
          <p:nvPr/>
        </p:nvCxnSpPr>
        <p:spPr>
          <a:xfrm flipH="1">
            <a:off x="8077929" y="2791671"/>
            <a:ext cx="332417" cy="2160008"/>
          </a:xfrm>
          <a:prstGeom prst="line">
            <a:avLst/>
          </a:prstGeom>
          <a:ln>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20" name="Textfeld 219"/>
          <p:cNvSpPr txBox="1"/>
          <p:nvPr/>
        </p:nvSpPr>
        <p:spPr>
          <a:xfrm>
            <a:off x="7187792" y="2291630"/>
            <a:ext cx="2445111" cy="400110"/>
          </a:xfrm>
          <a:prstGeom prst="rect">
            <a:avLst/>
          </a:prstGeom>
          <a:noFill/>
        </p:spPr>
        <p:txBody>
          <a:bodyPr wrap="square" rtlCol="0">
            <a:spAutoFit/>
          </a:bodyPr>
          <a:lstStyle/>
          <a:p>
            <a:pPr algn="ctr"/>
            <a:r>
              <a:rPr lang="de-DE" sz="2000" dirty="0">
                <a:solidFill>
                  <a:schemeClr val="tx1">
                    <a:lumMod val="75000"/>
                    <a:lumOff val="25000"/>
                  </a:schemeClr>
                </a:solidFill>
                <a:latin typeface="Calibri Light" panose="020F0302020204030204" pitchFamily="34" charset="0"/>
              </a:rPr>
              <a:t>seit 20</a:t>
            </a:r>
            <a:r>
              <a:rPr lang="uk-UA" sz="2000" dirty="0">
                <a:solidFill>
                  <a:schemeClr val="tx1">
                    <a:lumMod val="75000"/>
                    <a:lumOff val="25000"/>
                  </a:schemeClr>
                </a:solidFill>
                <a:latin typeface="Calibri Light" panose="020F0302020204030204" pitchFamily="34" charset="0"/>
              </a:rPr>
              <a:t>2</a:t>
            </a:r>
            <a:r>
              <a:rPr lang="de-DE" sz="2000" dirty="0">
                <a:solidFill>
                  <a:schemeClr val="tx1">
                    <a:lumMod val="75000"/>
                    <a:lumOff val="25000"/>
                  </a:schemeClr>
                </a:solidFill>
                <a:latin typeface="Calibri Light" panose="020F0302020204030204" pitchFamily="34" charset="0"/>
              </a:rPr>
              <a:t>1</a:t>
            </a:r>
            <a:endParaRPr lang="de-DE" sz="2000" b="1" dirty="0">
              <a:solidFill>
                <a:schemeClr val="tx1">
                  <a:lumMod val="75000"/>
                  <a:lumOff val="25000"/>
                </a:schemeClr>
              </a:solidFill>
              <a:latin typeface="Calibri Light" panose="020F0302020204030204" pitchFamily="34" charset="0"/>
            </a:endParaRPr>
          </a:p>
        </p:txBody>
      </p:sp>
      <p:sp>
        <p:nvSpPr>
          <p:cNvPr id="221" name="Ellipse 220"/>
          <p:cNvSpPr>
            <a:spLocks noChangeAspect="1"/>
          </p:cNvSpPr>
          <p:nvPr/>
        </p:nvSpPr>
        <p:spPr>
          <a:xfrm>
            <a:off x="7424574" y="6416330"/>
            <a:ext cx="100924" cy="10092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tx1">
                  <a:lumMod val="75000"/>
                  <a:lumOff val="25000"/>
                </a:schemeClr>
              </a:solidFill>
              <a:latin typeface="+mj-lt"/>
            </a:endParaRPr>
          </a:p>
        </p:txBody>
      </p:sp>
      <p:sp>
        <p:nvSpPr>
          <p:cNvPr id="222" name="Textfeld 221"/>
          <p:cNvSpPr txBox="1"/>
          <p:nvPr/>
        </p:nvSpPr>
        <p:spPr>
          <a:xfrm>
            <a:off x="5954103" y="8585623"/>
            <a:ext cx="2445111" cy="400110"/>
          </a:xfrm>
          <a:prstGeom prst="rect">
            <a:avLst/>
          </a:prstGeom>
          <a:noFill/>
        </p:spPr>
        <p:txBody>
          <a:bodyPr wrap="square" rtlCol="0">
            <a:spAutoFit/>
          </a:bodyPr>
          <a:lstStyle/>
          <a:p>
            <a:pPr algn="ctr"/>
            <a:r>
              <a:rPr lang="de-DE" sz="2000" dirty="0">
                <a:solidFill>
                  <a:schemeClr val="tx1">
                    <a:lumMod val="75000"/>
                    <a:lumOff val="25000"/>
                  </a:schemeClr>
                </a:solidFill>
                <a:latin typeface="Calibri Light" panose="020F0302020204030204" pitchFamily="34" charset="0"/>
              </a:rPr>
              <a:t>seit 20</a:t>
            </a:r>
            <a:r>
              <a:rPr lang="uk-UA" sz="2000" dirty="0">
                <a:solidFill>
                  <a:schemeClr val="tx1">
                    <a:lumMod val="75000"/>
                    <a:lumOff val="25000"/>
                  </a:schemeClr>
                </a:solidFill>
                <a:latin typeface="Calibri Light" panose="020F0302020204030204" pitchFamily="34" charset="0"/>
              </a:rPr>
              <a:t>22</a:t>
            </a:r>
            <a:endParaRPr lang="de-DE" sz="2000" b="1" dirty="0">
              <a:solidFill>
                <a:schemeClr val="tx1">
                  <a:lumMod val="75000"/>
                  <a:lumOff val="25000"/>
                </a:schemeClr>
              </a:solidFill>
              <a:latin typeface="Calibri Light" panose="020F0302020204030204" pitchFamily="34" charset="0"/>
            </a:endParaRPr>
          </a:p>
        </p:txBody>
      </p:sp>
      <p:sp>
        <p:nvSpPr>
          <p:cNvPr id="223" name="Ellipse 222"/>
          <p:cNvSpPr>
            <a:spLocks noChangeAspect="1"/>
          </p:cNvSpPr>
          <p:nvPr/>
        </p:nvSpPr>
        <p:spPr>
          <a:xfrm>
            <a:off x="8025391" y="4913997"/>
            <a:ext cx="100924" cy="10092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tx1">
                  <a:lumMod val="75000"/>
                  <a:lumOff val="25000"/>
                </a:schemeClr>
              </a:solidFill>
              <a:latin typeface="+mj-lt"/>
            </a:endParaRPr>
          </a:p>
        </p:txBody>
      </p:sp>
      <p:pic>
        <p:nvPicPr>
          <p:cNvPr id="28" name="Graphic 27">
            <a:extLst>
              <a:ext uri="{FF2B5EF4-FFF2-40B4-BE49-F238E27FC236}">
                <a16:creationId xmlns:a16="http://schemas.microsoft.com/office/drawing/2014/main" id="{2F60D740-72A8-43B6-9C55-02CD4F18360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424846" y="9736984"/>
            <a:ext cx="609600" cy="609600"/>
          </a:xfrm>
          <a:prstGeom prst="rect">
            <a:avLst/>
          </a:prstGeom>
        </p:spPr>
      </p:pic>
    </p:spTree>
    <p:extLst>
      <p:ext uri="{BB962C8B-B14F-4D97-AF65-F5344CB8AC3E}">
        <p14:creationId xmlns:p14="http://schemas.microsoft.com/office/powerpoint/2010/main" val="2279626098"/>
      </p:ext>
    </p:extLst>
  </p:cSld>
  <p:clrMapOvr>
    <a:masterClrMapping/>
  </p:clrMapOvr>
  <p:transition spd="slow">
    <p:push/>
  </p:transition>
</p:sld>
</file>

<file path=ppt/slides/slide10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71FD80EC-6097-49B7-ADF1-C41E3140839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6244234" y="5683747"/>
            <a:ext cx="4762500" cy="3048000"/>
          </a:xfrm>
          <a:prstGeom prst="rect">
            <a:avLst/>
          </a:prstGeom>
        </p:spPr>
      </p:pic>
      <p:sp>
        <p:nvSpPr>
          <p:cNvPr id="39" name="Rechteck 38"/>
          <p:cNvSpPr/>
          <p:nvPr/>
        </p:nvSpPr>
        <p:spPr>
          <a:xfrm>
            <a:off x="1" y="5374"/>
            <a:ext cx="12506632" cy="13710626"/>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de-DE"/>
          </a:p>
        </p:txBody>
      </p:sp>
      <p:sp>
        <p:nvSpPr>
          <p:cNvPr id="34" name="Ellipse 33"/>
          <p:cNvSpPr/>
          <p:nvPr/>
        </p:nvSpPr>
        <p:spPr>
          <a:xfrm>
            <a:off x="10454012" y="2757537"/>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37" name="Ellipse 36"/>
          <p:cNvSpPr/>
          <p:nvPr/>
        </p:nvSpPr>
        <p:spPr>
          <a:xfrm>
            <a:off x="10454012" y="6318180"/>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40" name="Ellipse 39"/>
          <p:cNvSpPr/>
          <p:nvPr/>
        </p:nvSpPr>
        <p:spPr>
          <a:xfrm>
            <a:off x="10454012" y="9785714"/>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41" name="Shape 612"/>
          <p:cNvSpPr/>
          <p:nvPr/>
        </p:nvSpPr>
        <p:spPr>
          <a:xfrm>
            <a:off x="7559035" y="9293757"/>
            <a:ext cx="2235152" cy="800182"/>
          </a:xfrm>
          <a:prstGeom prst="rect">
            <a:avLst/>
          </a:prstGeom>
          <a:noFill/>
          <a:ln>
            <a:noFill/>
          </a:ln>
        </p:spPr>
        <p:txBody>
          <a:bodyPr lIns="182824" tIns="91400" rIns="182824" bIns="91400" anchor="t" anchorCtr="0">
            <a:noAutofit/>
          </a:bodyPr>
          <a:lstStyle/>
          <a:p>
            <a:pPr algn="r">
              <a:lnSpc>
                <a:spcPct val="130000"/>
              </a:lnSpc>
              <a:buSzPct val="25000"/>
            </a:pPr>
            <a:r>
              <a:rPr lang="de-DE" sz="3001" dirty="0">
                <a:solidFill>
                  <a:schemeClr val="bg1"/>
                </a:solidFill>
                <a:latin typeface="Helvetica" panose="020B0500000000000000" pitchFamily="34" charset="0"/>
                <a:ea typeface="Roboto"/>
                <a:cs typeface="Roboto"/>
                <a:sym typeface="Roboto"/>
              </a:rPr>
              <a:t>Thema C</a:t>
            </a:r>
            <a:endParaRPr lang="id-ID" sz="3001" dirty="0">
              <a:solidFill>
                <a:schemeClr val="bg1"/>
              </a:solidFill>
              <a:latin typeface="Helvetica" panose="020B0500000000000000" pitchFamily="34" charset="0"/>
              <a:ea typeface="Roboto"/>
              <a:cs typeface="Roboto"/>
              <a:sym typeface="Roboto"/>
            </a:endParaRPr>
          </a:p>
        </p:txBody>
      </p:sp>
      <p:sp>
        <p:nvSpPr>
          <p:cNvPr id="42" name="Shape 614"/>
          <p:cNvSpPr/>
          <p:nvPr/>
        </p:nvSpPr>
        <p:spPr>
          <a:xfrm>
            <a:off x="7716254" y="2289348"/>
            <a:ext cx="2077934" cy="800182"/>
          </a:xfrm>
          <a:prstGeom prst="rect">
            <a:avLst/>
          </a:prstGeom>
          <a:noFill/>
          <a:ln>
            <a:noFill/>
          </a:ln>
        </p:spPr>
        <p:txBody>
          <a:bodyPr lIns="182824" tIns="91400" rIns="182824" bIns="91400" anchor="t" anchorCtr="0">
            <a:noAutofit/>
          </a:bodyPr>
          <a:lstStyle/>
          <a:p>
            <a:pPr algn="r">
              <a:lnSpc>
                <a:spcPct val="130000"/>
              </a:lnSpc>
              <a:buSzPct val="25000"/>
            </a:pPr>
            <a:r>
              <a:rPr lang="id-ID" sz="3001" dirty="0">
                <a:solidFill>
                  <a:schemeClr val="bg1"/>
                </a:solidFill>
                <a:latin typeface="Helvetica" panose="020B0500000000000000" pitchFamily="34" charset="0"/>
                <a:ea typeface="Roboto"/>
                <a:cs typeface="Roboto"/>
                <a:sym typeface="Roboto"/>
              </a:rPr>
              <a:t>Thema A</a:t>
            </a:r>
          </a:p>
        </p:txBody>
      </p:sp>
      <p:sp>
        <p:nvSpPr>
          <p:cNvPr id="49" name="Shape 616"/>
          <p:cNvSpPr/>
          <p:nvPr/>
        </p:nvSpPr>
        <p:spPr>
          <a:xfrm>
            <a:off x="4495241" y="9761613"/>
            <a:ext cx="5298946" cy="1288701"/>
          </a:xfrm>
          <a:prstGeom prst="rect">
            <a:avLst/>
          </a:prstGeom>
          <a:noFill/>
          <a:ln>
            <a:noFill/>
          </a:ln>
        </p:spPr>
        <p:txBody>
          <a:bodyPr lIns="182824" tIns="91400" rIns="182824" bIns="91400" anchor="t" anchorCtr="0">
            <a:noAutofit/>
          </a:bodyPr>
          <a:lstStyle/>
          <a:p>
            <a:pPr algn="r">
              <a:lnSpc>
                <a:spcPct val="130000"/>
              </a:lnSpc>
              <a:buSzPct val="25000"/>
            </a:pPr>
            <a:r>
              <a:rPr lang="de-DE" sz="6000">
                <a:solidFill>
                  <a:schemeClr val="bg1"/>
                </a:solidFill>
                <a:latin typeface="Helvetica" panose="020B0500000000000000" pitchFamily="34" charset="0"/>
                <a:ea typeface="Roboto"/>
                <a:cs typeface="Roboto"/>
                <a:sym typeface="Roboto"/>
              </a:rPr>
              <a:t>1.346 | 51 %</a:t>
            </a:r>
          </a:p>
        </p:txBody>
      </p:sp>
      <p:sp>
        <p:nvSpPr>
          <p:cNvPr id="50" name="Shape 616"/>
          <p:cNvSpPr/>
          <p:nvPr/>
        </p:nvSpPr>
        <p:spPr>
          <a:xfrm>
            <a:off x="4304217" y="2757204"/>
            <a:ext cx="5489970" cy="1288701"/>
          </a:xfrm>
          <a:prstGeom prst="rect">
            <a:avLst/>
          </a:prstGeom>
          <a:noFill/>
          <a:ln>
            <a:noFill/>
          </a:ln>
        </p:spPr>
        <p:txBody>
          <a:bodyPr lIns="182824" tIns="91400" rIns="182824" bIns="91400" anchor="t" anchorCtr="0">
            <a:noAutofit/>
          </a:bodyPr>
          <a:lstStyle/>
          <a:p>
            <a:pPr algn="r">
              <a:lnSpc>
                <a:spcPct val="130000"/>
              </a:lnSpc>
              <a:buSzPct val="25000"/>
            </a:pPr>
            <a:r>
              <a:rPr lang="de-DE" sz="6000">
                <a:solidFill>
                  <a:schemeClr val="bg1"/>
                </a:solidFill>
                <a:latin typeface="Helvetica" panose="020B0500000000000000" pitchFamily="34" charset="0"/>
                <a:ea typeface="Roboto"/>
                <a:cs typeface="Roboto"/>
                <a:sym typeface="Roboto"/>
              </a:rPr>
              <a:t>6.214 | 83 %</a:t>
            </a:r>
          </a:p>
        </p:txBody>
      </p:sp>
      <p:sp>
        <p:nvSpPr>
          <p:cNvPr id="51" name="Textfeld 50"/>
          <p:cNvSpPr txBox="1"/>
          <p:nvPr/>
        </p:nvSpPr>
        <p:spPr>
          <a:xfrm>
            <a:off x="1327355" y="11052059"/>
            <a:ext cx="8466832" cy="455189"/>
          </a:xfrm>
          <a:prstGeom prst="rect">
            <a:avLst/>
          </a:prstGeom>
          <a:noFill/>
        </p:spPr>
        <p:txBody>
          <a:bodyPr wrap="square" rtlCol="0">
            <a:spAutoFit/>
          </a:bodyPr>
          <a:lstStyle/>
          <a:p>
            <a:pPr algn="r">
              <a:lnSpc>
                <a:spcPct val="150000"/>
              </a:lnSpc>
            </a:pPr>
            <a:r>
              <a:rPr lang="de-DE" dirty="0">
                <a:solidFill>
                  <a:schemeClr val="bg1"/>
                </a:solidFill>
                <a:latin typeface="Century Gothic" panose="020B0502020202020204" pitchFamily="34" charset="0"/>
              </a:rPr>
              <a:t>Hier einfach deinen eigenen Text einfügen</a:t>
            </a:r>
          </a:p>
        </p:txBody>
      </p:sp>
      <p:sp>
        <p:nvSpPr>
          <p:cNvPr id="52" name="Textfeld 51"/>
          <p:cNvSpPr txBox="1"/>
          <p:nvPr/>
        </p:nvSpPr>
        <p:spPr>
          <a:xfrm>
            <a:off x="1327355" y="4047650"/>
            <a:ext cx="8466832" cy="455189"/>
          </a:xfrm>
          <a:prstGeom prst="rect">
            <a:avLst/>
          </a:prstGeom>
          <a:noFill/>
        </p:spPr>
        <p:txBody>
          <a:bodyPr wrap="square" rtlCol="0">
            <a:spAutoFit/>
          </a:bodyPr>
          <a:lstStyle/>
          <a:p>
            <a:pPr algn="r">
              <a:lnSpc>
                <a:spcPct val="150000"/>
              </a:lnSpc>
            </a:pPr>
            <a:r>
              <a:rPr lang="de-DE" dirty="0">
                <a:solidFill>
                  <a:schemeClr val="bg1"/>
                </a:solidFill>
                <a:latin typeface="Century Gothic" panose="020B0502020202020204" pitchFamily="34" charset="0"/>
              </a:rPr>
              <a:t>Hier einfach deinen eigenen Text einfügen</a:t>
            </a:r>
          </a:p>
        </p:txBody>
      </p:sp>
      <p:sp>
        <p:nvSpPr>
          <p:cNvPr id="53" name="Shape 612"/>
          <p:cNvSpPr/>
          <p:nvPr/>
        </p:nvSpPr>
        <p:spPr>
          <a:xfrm>
            <a:off x="7559035" y="5754839"/>
            <a:ext cx="2235152" cy="800182"/>
          </a:xfrm>
          <a:prstGeom prst="rect">
            <a:avLst/>
          </a:prstGeom>
          <a:noFill/>
          <a:ln>
            <a:noFill/>
          </a:ln>
        </p:spPr>
        <p:txBody>
          <a:bodyPr lIns="182824" tIns="91400" rIns="182824" bIns="91400" anchor="t" anchorCtr="0">
            <a:noAutofit/>
          </a:bodyPr>
          <a:lstStyle/>
          <a:p>
            <a:pPr algn="r">
              <a:lnSpc>
                <a:spcPct val="130000"/>
              </a:lnSpc>
              <a:buSzPct val="25000"/>
            </a:pPr>
            <a:r>
              <a:rPr lang="de-DE" sz="3001" dirty="0">
                <a:solidFill>
                  <a:schemeClr val="bg1"/>
                </a:solidFill>
                <a:latin typeface="Helvetica" panose="020B0500000000000000" pitchFamily="34" charset="0"/>
                <a:ea typeface="Roboto"/>
                <a:cs typeface="Roboto"/>
                <a:sym typeface="Roboto"/>
              </a:rPr>
              <a:t>Thema B</a:t>
            </a:r>
            <a:endParaRPr lang="id-ID" sz="3001" dirty="0">
              <a:solidFill>
                <a:schemeClr val="bg1"/>
              </a:solidFill>
              <a:latin typeface="Helvetica" panose="020B0500000000000000" pitchFamily="34" charset="0"/>
              <a:ea typeface="Roboto"/>
              <a:cs typeface="Roboto"/>
              <a:sym typeface="Roboto"/>
            </a:endParaRPr>
          </a:p>
        </p:txBody>
      </p:sp>
      <p:sp>
        <p:nvSpPr>
          <p:cNvPr id="55" name="Shape 616"/>
          <p:cNvSpPr/>
          <p:nvPr/>
        </p:nvSpPr>
        <p:spPr>
          <a:xfrm>
            <a:off x="4495241" y="6222695"/>
            <a:ext cx="5298946" cy="1288701"/>
          </a:xfrm>
          <a:prstGeom prst="rect">
            <a:avLst/>
          </a:prstGeom>
          <a:noFill/>
          <a:ln>
            <a:noFill/>
          </a:ln>
        </p:spPr>
        <p:txBody>
          <a:bodyPr lIns="182824" tIns="91400" rIns="182824" bIns="91400" anchor="t" anchorCtr="0">
            <a:noAutofit/>
          </a:bodyPr>
          <a:lstStyle/>
          <a:p>
            <a:pPr algn="r">
              <a:lnSpc>
                <a:spcPct val="130000"/>
              </a:lnSpc>
              <a:buSzPct val="25000"/>
            </a:pPr>
            <a:r>
              <a:rPr lang="de-DE" sz="6000">
                <a:solidFill>
                  <a:schemeClr val="bg1"/>
                </a:solidFill>
                <a:latin typeface="Helvetica" panose="020B0500000000000000" pitchFamily="34" charset="0"/>
                <a:ea typeface="Roboto"/>
                <a:cs typeface="Roboto"/>
                <a:sym typeface="Roboto"/>
              </a:rPr>
              <a:t>1.346 | 51 %</a:t>
            </a:r>
          </a:p>
        </p:txBody>
      </p:sp>
      <p:sp>
        <p:nvSpPr>
          <p:cNvPr id="56" name="Textfeld 55"/>
          <p:cNvSpPr txBox="1"/>
          <p:nvPr/>
        </p:nvSpPr>
        <p:spPr>
          <a:xfrm>
            <a:off x="1327355" y="7513141"/>
            <a:ext cx="8466832" cy="455189"/>
          </a:xfrm>
          <a:prstGeom prst="rect">
            <a:avLst/>
          </a:prstGeom>
          <a:noFill/>
        </p:spPr>
        <p:txBody>
          <a:bodyPr wrap="square" rtlCol="0">
            <a:spAutoFit/>
          </a:bodyPr>
          <a:lstStyle/>
          <a:p>
            <a:pPr algn="r">
              <a:lnSpc>
                <a:spcPct val="150000"/>
              </a:lnSpc>
            </a:pPr>
            <a:r>
              <a:rPr lang="de-DE" dirty="0">
                <a:solidFill>
                  <a:schemeClr val="bg1"/>
                </a:solidFill>
                <a:latin typeface="Century Gothic" panose="020B0502020202020204" pitchFamily="34" charset="0"/>
              </a:rPr>
              <a:t>Hier einfach deinen eigenen Text einfügen</a:t>
            </a:r>
          </a:p>
        </p:txBody>
      </p:sp>
      <p:cxnSp>
        <p:nvCxnSpPr>
          <p:cNvPr id="229" name="Gerader Verbinder 228"/>
          <p:cNvCxnSpPr/>
          <p:nvPr/>
        </p:nvCxnSpPr>
        <p:spPr>
          <a:xfrm flipH="1">
            <a:off x="17921024" y="7850491"/>
            <a:ext cx="332417" cy="2160008"/>
          </a:xfrm>
          <a:prstGeom prst="line">
            <a:avLst/>
          </a:prstGeom>
          <a:ln>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30" name="Gerader Verbinder 229"/>
          <p:cNvCxnSpPr/>
          <p:nvPr/>
        </p:nvCxnSpPr>
        <p:spPr>
          <a:xfrm flipH="1">
            <a:off x="18850870" y="4225834"/>
            <a:ext cx="332417" cy="2160008"/>
          </a:xfrm>
          <a:prstGeom prst="line">
            <a:avLst/>
          </a:prstGeom>
          <a:ln>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31" name="Textfeld 230"/>
          <p:cNvSpPr txBox="1"/>
          <p:nvPr/>
        </p:nvSpPr>
        <p:spPr>
          <a:xfrm>
            <a:off x="17960733" y="3725793"/>
            <a:ext cx="2445111" cy="400110"/>
          </a:xfrm>
          <a:prstGeom prst="rect">
            <a:avLst/>
          </a:prstGeom>
          <a:noFill/>
        </p:spPr>
        <p:txBody>
          <a:bodyPr wrap="square" rtlCol="0">
            <a:spAutoFit/>
          </a:bodyPr>
          <a:lstStyle/>
          <a:p>
            <a:pPr algn="ctr"/>
            <a:r>
              <a:rPr lang="de-DE" sz="2000" dirty="0">
                <a:solidFill>
                  <a:schemeClr val="tx1">
                    <a:lumMod val="75000"/>
                    <a:lumOff val="25000"/>
                  </a:schemeClr>
                </a:solidFill>
                <a:latin typeface="Calibri Light" panose="020F0302020204030204" pitchFamily="34" charset="0"/>
              </a:rPr>
              <a:t>seit 20</a:t>
            </a:r>
            <a:r>
              <a:rPr lang="uk-UA" sz="2000" dirty="0">
                <a:solidFill>
                  <a:schemeClr val="tx1">
                    <a:lumMod val="75000"/>
                    <a:lumOff val="25000"/>
                  </a:schemeClr>
                </a:solidFill>
                <a:latin typeface="Calibri Light" panose="020F0302020204030204" pitchFamily="34" charset="0"/>
              </a:rPr>
              <a:t>2</a:t>
            </a:r>
            <a:r>
              <a:rPr lang="de-DE" sz="2000" dirty="0">
                <a:solidFill>
                  <a:schemeClr val="tx1">
                    <a:lumMod val="75000"/>
                    <a:lumOff val="25000"/>
                  </a:schemeClr>
                </a:solidFill>
                <a:latin typeface="Calibri Light" panose="020F0302020204030204" pitchFamily="34" charset="0"/>
              </a:rPr>
              <a:t>1</a:t>
            </a:r>
            <a:endParaRPr lang="de-DE" sz="2000" b="1" dirty="0">
              <a:solidFill>
                <a:schemeClr val="tx1">
                  <a:lumMod val="75000"/>
                  <a:lumOff val="25000"/>
                </a:schemeClr>
              </a:solidFill>
              <a:latin typeface="Calibri Light" panose="020F0302020204030204" pitchFamily="34" charset="0"/>
            </a:endParaRPr>
          </a:p>
        </p:txBody>
      </p:sp>
      <p:sp>
        <p:nvSpPr>
          <p:cNvPr id="232" name="Ellipse 231"/>
          <p:cNvSpPr>
            <a:spLocks noChangeAspect="1"/>
          </p:cNvSpPr>
          <p:nvPr/>
        </p:nvSpPr>
        <p:spPr>
          <a:xfrm>
            <a:off x="18197515" y="7850493"/>
            <a:ext cx="100924" cy="10092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tx1">
                  <a:lumMod val="75000"/>
                  <a:lumOff val="25000"/>
                </a:schemeClr>
              </a:solidFill>
              <a:latin typeface="+mj-lt"/>
            </a:endParaRPr>
          </a:p>
        </p:txBody>
      </p:sp>
      <p:sp>
        <p:nvSpPr>
          <p:cNvPr id="233" name="Textfeld 232"/>
          <p:cNvSpPr txBox="1"/>
          <p:nvPr/>
        </p:nvSpPr>
        <p:spPr>
          <a:xfrm>
            <a:off x="16727044" y="10019786"/>
            <a:ext cx="2445111" cy="400110"/>
          </a:xfrm>
          <a:prstGeom prst="rect">
            <a:avLst/>
          </a:prstGeom>
          <a:noFill/>
        </p:spPr>
        <p:txBody>
          <a:bodyPr wrap="square" rtlCol="0">
            <a:spAutoFit/>
          </a:bodyPr>
          <a:lstStyle/>
          <a:p>
            <a:pPr algn="ctr"/>
            <a:r>
              <a:rPr lang="de-DE" sz="2000" dirty="0">
                <a:solidFill>
                  <a:schemeClr val="tx1">
                    <a:lumMod val="75000"/>
                    <a:lumOff val="25000"/>
                  </a:schemeClr>
                </a:solidFill>
                <a:latin typeface="Calibri Light" panose="020F0302020204030204" pitchFamily="34" charset="0"/>
              </a:rPr>
              <a:t>seit 20</a:t>
            </a:r>
            <a:r>
              <a:rPr lang="uk-UA" sz="2000" dirty="0">
                <a:solidFill>
                  <a:schemeClr val="tx1">
                    <a:lumMod val="75000"/>
                    <a:lumOff val="25000"/>
                  </a:schemeClr>
                </a:solidFill>
                <a:latin typeface="Calibri Light" panose="020F0302020204030204" pitchFamily="34" charset="0"/>
              </a:rPr>
              <a:t>22</a:t>
            </a:r>
            <a:endParaRPr lang="de-DE" sz="2000" b="1" dirty="0">
              <a:solidFill>
                <a:schemeClr val="tx1">
                  <a:lumMod val="75000"/>
                  <a:lumOff val="25000"/>
                </a:schemeClr>
              </a:solidFill>
              <a:latin typeface="Calibri Light" panose="020F0302020204030204" pitchFamily="34" charset="0"/>
            </a:endParaRPr>
          </a:p>
        </p:txBody>
      </p:sp>
      <p:sp>
        <p:nvSpPr>
          <p:cNvPr id="234" name="Ellipse 233"/>
          <p:cNvSpPr>
            <a:spLocks noChangeAspect="1"/>
          </p:cNvSpPr>
          <p:nvPr/>
        </p:nvSpPr>
        <p:spPr>
          <a:xfrm>
            <a:off x="18798332" y="6348160"/>
            <a:ext cx="100924" cy="10092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tx1">
                  <a:lumMod val="75000"/>
                  <a:lumOff val="25000"/>
                </a:schemeClr>
              </a:solidFill>
              <a:latin typeface="+mj-lt"/>
            </a:endParaRPr>
          </a:p>
        </p:txBody>
      </p:sp>
      <p:pic>
        <p:nvPicPr>
          <p:cNvPr id="25" name="Graphic 24">
            <a:extLst>
              <a:ext uri="{FF2B5EF4-FFF2-40B4-BE49-F238E27FC236}">
                <a16:creationId xmlns:a16="http://schemas.microsoft.com/office/drawing/2014/main" id="{28566CA7-A0A0-464A-8C9B-47388F56F63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776709" y="6640877"/>
            <a:ext cx="609600" cy="609600"/>
          </a:xfrm>
          <a:prstGeom prst="rect">
            <a:avLst/>
          </a:prstGeom>
        </p:spPr>
      </p:pic>
      <p:pic>
        <p:nvPicPr>
          <p:cNvPr id="26" name="Graphic 25">
            <a:extLst>
              <a:ext uri="{FF2B5EF4-FFF2-40B4-BE49-F238E27FC236}">
                <a16:creationId xmlns:a16="http://schemas.microsoft.com/office/drawing/2014/main" id="{B559CAF2-AE03-4BFE-AF76-55C813B08059}"/>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792820" y="3075546"/>
            <a:ext cx="609600" cy="609600"/>
          </a:xfrm>
          <a:prstGeom prst="rect">
            <a:avLst/>
          </a:prstGeom>
        </p:spPr>
      </p:pic>
      <p:pic>
        <p:nvPicPr>
          <p:cNvPr id="27" name="Graphic 26">
            <a:extLst>
              <a:ext uri="{FF2B5EF4-FFF2-40B4-BE49-F238E27FC236}">
                <a16:creationId xmlns:a16="http://schemas.microsoft.com/office/drawing/2014/main" id="{7EE2CD48-E0C5-42AE-B4ED-7C421D05F7DB}"/>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0792820" y="10149772"/>
            <a:ext cx="609600" cy="609600"/>
          </a:xfrm>
          <a:prstGeom prst="rect">
            <a:avLst/>
          </a:prstGeom>
        </p:spPr>
      </p:pic>
    </p:spTree>
    <p:extLst>
      <p:ext uri="{BB962C8B-B14F-4D97-AF65-F5344CB8AC3E}">
        <p14:creationId xmlns:p14="http://schemas.microsoft.com/office/powerpoint/2010/main" val="1196876337"/>
      </p:ext>
    </p:extLst>
  </p:cSld>
  <p:clrMapOvr>
    <a:masterClrMapping/>
  </p:clrMapOvr>
  <p:transition spd="slow">
    <p:push/>
  </p:transition>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hteck 36"/>
          <p:cNvSpPr/>
          <p:nvPr/>
        </p:nvSpPr>
        <p:spPr>
          <a:xfrm>
            <a:off x="4748981" y="5374"/>
            <a:ext cx="7757651" cy="137106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de-DE"/>
          </a:p>
        </p:txBody>
      </p:sp>
      <p:pic>
        <p:nvPicPr>
          <p:cNvPr id="5" name="Graphic 4">
            <a:extLst>
              <a:ext uri="{FF2B5EF4-FFF2-40B4-BE49-F238E27FC236}">
                <a16:creationId xmlns:a16="http://schemas.microsoft.com/office/drawing/2014/main" id="{1D68929F-D1C1-46E8-A78A-FF156928765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148721" y="4678422"/>
            <a:ext cx="4762500" cy="4762500"/>
          </a:xfrm>
          <a:prstGeom prst="rect">
            <a:avLst/>
          </a:prstGeom>
        </p:spPr>
      </p:pic>
      <p:sp>
        <p:nvSpPr>
          <p:cNvPr id="31" name="Textfeld 30"/>
          <p:cNvSpPr txBox="1"/>
          <p:nvPr/>
        </p:nvSpPr>
        <p:spPr>
          <a:xfrm>
            <a:off x="13704515" y="3917028"/>
            <a:ext cx="5231189" cy="553870"/>
          </a:xfrm>
          <a:prstGeom prst="rect">
            <a:avLst/>
          </a:prstGeom>
          <a:noFill/>
        </p:spPr>
        <p:txBody>
          <a:bodyPr wrap="square" rtlCol="0">
            <a:spAutoFit/>
          </a:bodyPr>
          <a:lstStyle/>
          <a:p>
            <a:r>
              <a:rPr lang="de-DE" sz="2999" dirty="0">
                <a:solidFill>
                  <a:schemeClr val="bg1"/>
                </a:solidFill>
                <a:latin typeface="Century Gothic" panose="020B0502020202020204" pitchFamily="34" charset="0"/>
              </a:rPr>
              <a:t>Untertitel</a:t>
            </a:r>
          </a:p>
        </p:txBody>
      </p:sp>
      <p:sp>
        <p:nvSpPr>
          <p:cNvPr id="32" name="Ellipse 31"/>
          <p:cNvSpPr/>
          <p:nvPr/>
        </p:nvSpPr>
        <p:spPr>
          <a:xfrm>
            <a:off x="13812364" y="7810259"/>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33" name="Ellipse 32"/>
          <p:cNvSpPr/>
          <p:nvPr/>
        </p:nvSpPr>
        <p:spPr>
          <a:xfrm>
            <a:off x="13813976" y="8275938"/>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35" name="Ellipse 34"/>
          <p:cNvSpPr/>
          <p:nvPr/>
        </p:nvSpPr>
        <p:spPr>
          <a:xfrm>
            <a:off x="13813976" y="8794621"/>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36" name="Ellipse 35"/>
          <p:cNvSpPr/>
          <p:nvPr/>
        </p:nvSpPr>
        <p:spPr>
          <a:xfrm>
            <a:off x="13813976" y="9313305"/>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38" name="Ellipse 37"/>
          <p:cNvSpPr/>
          <p:nvPr/>
        </p:nvSpPr>
        <p:spPr>
          <a:xfrm>
            <a:off x="13813976" y="9831986"/>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40" name="Ellipse 39"/>
          <p:cNvSpPr/>
          <p:nvPr/>
        </p:nvSpPr>
        <p:spPr>
          <a:xfrm>
            <a:off x="13813976" y="10350668"/>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41" name="Textfeld 40"/>
          <p:cNvSpPr txBox="1"/>
          <p:nvPr/>
        </p:nvSpPr>
        <p:spPr>
          <a:xfrm>
            <a:off x="14118534" y="7709134"/>
            <a:ext cx="3354365"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1</a:t>
            </a:r>
          </a:p>
        </p:txBody>
      </p:sp>
      <p:sp>
        <p:nvSpPr>
          <p:cNvPr id="43" name="Textfeld 42"/>
          <p:cNvSpPr txBox="1"/>
          <p:nvPr/>
        </p:nvSpPr>
        <p:spPr>
          <a:xfrm>
            <a:off x="14118534" y="8219713"/>
            <a:ext cx="4331861"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2</a:t>
            </a:r>
          </a:p>
        </p:txBody>
      </p:sp>
      <p:sp>
        <p:nvSpPr>
          <p:cNvPr id="44" name="Textfeld 43"/>
          <p:cNvSpPr txBox="1"/>
          <p:nvPr/>
        </p:nvSpPr>
        <p:spPr>
          <a:xfrm>
            <a:off x="14118534" y="8730288"/>
            <a:ext cx="3354365"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3</a:t>
            </a:r>
          </a:p>
        </p:txBody>
      </p:sp>
      <p:sp>
        <p:nvSpPr>
          <p:cNvPr id="45" name="Textfeld 44"/>
          <p:cNvSpPr txBox="1"/>
          <p:nvPr/>
        </p:nvSpPr>
        <p:spPr>
          <a:xfrm>
            <a:off x="14118534" y="9751442"/>
            <a:ext cx="3354365"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5</a:t>
            </a:r>
          </a:p>
        </p:txBody>
      </p:sp>
      <p:sp>
        <p:nvSpPr>
          <p:cNvPr id="46" name="Textfeld 45"/>
          <p:cNvSpPr txBox="1"/>
          <p:nvPr/>
        </p:nvSpPr>
        <p:spPr>
          <a:xfrm>
            <a:off x="14118534" y="9240867"/>
            <a:ext cx="3354365"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4</a:t>
            </a:r>
          </a:p>
        </p:txBody>
      </p:sp>
      <p:sp>
        <p:nvSpPr>
          <p:cNvPr id="47" name="Textfeld 46"/>
          <p:cNvSpPr txBox="1"/>
          <p:nvPr/>
        </p:nvSpPr>
        <p:spPr>
          <a:xfrm>
            <a:off x="14118534" y="10262018"/>
            <a:ext cx="3354365"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6</a:t>
            </a:r>
          </a:p>
        </p:txBody>
      </p:sp>
      <p:sp>
        <p:nvSpPr>
          <p:cNvPr id="48" name="Textfeld 47"/>
          <p:cNvSpPr txBox="1"/>
          <p:nvPr/>
        </p:nvSpPr>
        <p:spPr>
          <a:xfrm>
            <a:off x="13704512" y="5721185"/>
            <a:ext cx="7761548" cy="1285993"/>
          </a:xfrm>
          <a:prstGeom prst="rect">
            <a:avLst/>
          </a:prstGeom>
          <a:noFill/>
        </p:spPr>
        <p:txBody>
          <a:bodyPr wrap="square" rtlCol="0">
            <a:spAutoFit/>
          </a:bodyPr>
          <a:lstStyle/>
          <a:p>
            <a:pPr>
              <a:lnSpc>
                <a:spcPct val="150000"/>
              </a:lnSpc>
            </a:pPr>
            <a:r>
              <a:rPr lang="de-DE" b="1" dirty="0">
                <a:solidFill>
                  <a:schemeClr val="bg1"/>
                </a:solidFill>
                <a:latin typeface="Century Gothic" panose="020B0502020202020204" pitchFamily="34" charset="0"/>
              </a:rPr>
              <a:t>Hier eigenen Text einfügen … </a:t>
            </a:r>
            <a:r>
              <a:rPr lang="de-DE" b="1" dirty="0" err="1">
                <a:solidFill>
                  <a:schemeClr val="bg1"/>
                </a:solidFill>
                <a:latin typeface="Century Gothic" panose="020B0502020202020204" pitchFamily="34" charset="0"/>
              </a:rPr>
              <a:t>consetetur</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sadipscing</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elitr</a:t>
            </a:r>
            <a:r>
              <a:rPr lang="de-DE" b="1" dirty="0">
                <a:solidFill>
                  <a:schemeClr val="bg1"/>
                </a:solidFill>
                <a:latin typeface="Century Gothic" panose="020B0502020202020204" pitchFamily="34" charset="0"/>
              </a:rPr>
              <a:t>, sed </a:t>
            </a:r>
            <a:r>
              <a:rPr lang="de-DE" b="1" dirty="0" err="1">
                <a:solidFill>
                  <a:schemeClr val="bg1"/>
                </a:solidFill>
                <a:latin typeface="Century Gothic" panose="020B0502020202020204" pitchFamily="34" charset="0"/>
              </a:rPr>
              <a:t>diam</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nonumy</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eirmod</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tempor</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invidunt</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ut</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labore</a:t>
            </a:r>
            <a:r>
              <a:rPr lang="de-DE" b="1" dirty="0">
                <a:solidFill>
                  <a:schemeClr val="bg1"/>
                </a:solidFill>
                <a:latin typeface="Century Gothic" panose="020B0502020202020204" pitchFamily="34" charset="0"/>
              </a:rPr>
              <a:t> et </a:t>
            </a:r>
            <a:r>
              <a:rPr lang="de-DE" b="1" dirty="0" err="1">
                <a:solidFill>
                  <a:schemeClr val="bg1"/>
                </a:solidFill>
                <a:latin typeface="Century Gothic" panose="020B0502020202020204" pitchFamily="34" charset="0"/>
              </a:rPr>
              <a:t>dolore</a:t>
            </a:r>
            <a:r>
              <a:rPr lang="de-DE" b="1" dirty="0">
                <a:solidFill>
                  <a:schemeClr val="bg1"/>
                </a:solidFill>
                <a:latin typeface="Century Gothic" panose="020B0502020202020204" pitchFamily="34" charset="0"/>
              </a:rPr>
              <a:t> magna </a:t>
            </a:r>
            <a:r>
              <a:rPr lang="de-DE" b="1" dirty="0" err="1">
                <a:solidFill>
                  <a:schemeClr val="bg1"/>
                </a:solidFill>
                <a:latin typeface="Century Gothic" panose="020B0502020202020204" pitchFamily="34" charset="0"/>
              </a:rPr>
              <a:t>aliquyam</a:t>
            </a:r>
            <a:r>
              <a:rPr lang="de-DE" b="1" dirty="0">
                <a:solidFill>
                  <a:schemeClr val="bg1"/>
                </a:solidFill>
                <a:latin typeface="Century Gothic" panose="020B0502020202020204" pitchFamily="34" charset="0"/>
              </a:rPr>
              <a:t> erat, sed </a:t>
            </a:r>
            <a:r>
              <a:rPr lang="de-DE" b="1" dirty="0" err="1">
                <a:solidFill>
                  <a:schemeClr val="bg1"/>
                </a:solidFill>
                <a:latin typeface="Century Gothic" panose="020B0502020202020204" pitchFamily="34" charset="0"/>
              </a:rPr>
              <a:t>diam</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voluptua</a:t>
            </a:r>
            <a:r>
              <a:rPr lang="de-DE" b="1" dirty="0">
                <a:solidFill>
                  <a:schemeClr val="bg1"/>
                </a:solidFill>
                <a:latin typeface="Century Gothic" panose="020B0502020202020204" pitchFamily="34" charset="0"/>
              </a:rPr>
              <a:t>.</a:t>
            </a:r>
            <a:endParaRPr lang="de-DE" dirty="0">
              <a:solidFill>
                <a:schemeClr val="bg1"/>
              </a:solidFill>
              <a:latin typeface="Century Gothic" panose="020B0502020202020204" pitchFamily="34" charset="0"/>
            </a:endParaRPr>
          </a:p>
        </p:txBody>
      </p:sp>
      <p:sp>
        <p:nvSpPr>
          <p:cNvPr id="49" name="Textfeld 48"/>
          <p:cNvSpPr txBox="1"/>
          <p:nvPr/>
        </p:nvSpPr>
        <p:spPr>
          <a:xfrm>
            <a:off x="13645518" y="4454182"/>
            <a:ext cx="9202995" cy="861774"/>
          </a:xfrm>
          <a:prstGeom prst="rect">
            <a:avLst/>
          </a:prstGeom>
          <a:noFill/>
        </p:spPr>
        <p:txBody>
          <a:bodyPr wrap="square" rtlCol="0">
            <a:spAutoFit/>
          </a:bodyPr>
          <a:lstStyle/>
          <a:p>
            <a:r>
              <a:rPr lang="de-DE" sz="5000" dirty="0">
                <a:solidFill>
                  <a:schemeClr val="bg1"/>
                </a:solidFill>
                <a:latin typeface="Century Gothic" panose="020B0502020202020204" pitchFamily="34" charset="0"/>
              </a:rPr>
              <a:t>Deutschland</a:t>
            </a:r>
          </a:p>
        </p:txBody>
      </p:sp>
      <p:cxnSp>
        <p:nvCxnSpPr>
          <p:cNvPr id="50" name="Gerader Verbinder 49"/>
          <p:cNvCxnSpPr/>
          <p:nvPr/>
        </p:nvCxnSpPr>
        <p:spPr>
          <a:xfrm flipH="1">
            <a:off x="7591267" y="8604692"/>
            <a:ext cx="332417" cy="2160008"/>
          </a:xfrm>
          <a:prstGeom prst="line">
            <a:avLst/>
          </a:prstGeom>
          <a:ln>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2" name="Gerader Verbinder 51"/>
          <p:cNvCxnSpPr/>
          <p:nvPr/>
        </p:nvCxnSpPr>
        <p:spPr>
          <a:xfrm flipH="1">
            <a:off x="8621928" y="3848845"/>
            <a:ext cx="332417" cy="2160008"/>
          </a:xfrm>
          <a:prstGeom prst="line">
            <a:avLst/>
          </a:prstGeom>
          <a:ln>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3" name="Textfeld 52"/>
          <p:cNvSpPr txBox="1"/>
          <p:nvPr/>
        </p:nvSpPr>
        <p:spPr>
          <a:xfrm>
            <a:off x="7731791" y="3348804"/>
            <a:ext cx="2445111" cy="400110"/>
          </a:xfrm>
          <a:prstGeom prst="rect">
            <a:avLst/>
          </a:prstGeom>
          <a:noFill/>
        </p:spPr>
        <p:txBody>
          <a:bodyPr wrap="square" rtlCol="0">
            <a:spAutoFit/>
          </a:bodyPr>
          <a:lstStyle/>
          <a:p>
            <a:pPr algn="ctr"/>
            <a:r>
              <a:rPr lang="de-DE" sz="2000" dirty="0">
                <a:solidFill>
                  <a:schemeClr val="tx1">
                    <a:lumMod val="75000"/>
                    <a:lumOff val="25000"/>
                  </a:schemeClr>
                </a:solidFill>
                <a:latin typeface="Calibri Light" panose="020F0302020204030204" pitchFamily="34" charset="0"/>
              </a:rPr>
              <a:t>seit 20</a:t>
            </a:r>
            <a:r>
              <a:rPr lang="uk-UA" sz="2000" dirty="0">
                <a:solidFill>
                  <a:schemeClr val="tx1">
                    <a:lumMod val="75000"/>
                    <a:lumOff val="25000"/>
                  </a:schemeClr>
                </a:solidFill>
                <a:latin typeface="Calibri Light" panose="020F0302020204030204" pitchFamily="34" charset="0"/>
              </a:rPr>
              <a:t>2</a:t>
            </a:r>
            <a:r>
              <a:rPr lang="de-DE" sz="2000" dirty="0">
                <a:solidFill>
                  <a:schemeClr val="tx1">
                    <a:lumMod val="75000"/>
                    <a:lumOff val="25000"/>
                  </a:schemeClr>
                </a:solidFill>
                <a:latin typeface="Calibri Light" panose="020F0302020204030204" pitchFamily="34" charset="0"/>
              </a:rPr>
              <a:t>1</a:t>
            </a:r>
            <a:endParaRPr lang="de-DE" sz="2000" b="1" dirty="0">
              <a:solidFill>
                <a:schemeClr val="tx1">
                  <a:lumMod val="75000"/>
                  <a:lumOff val="25000"/>
                </a:schemeClr>
              </a:solidFill>
              <a:latin typeface="Calibri Light" panose="020F0302020204030204" pitchFamily="34" charset="0"/>
            </a:endParaRPr>
          </a:p>
        </p:txBody>
      </p:sp>
      <p:sp>
        <p:nvSpPr>
          <p:cNvPr id="54" name="Ellipse 53"/>
          <p:cNvSpPr>
            <a:spLocks noChangeAspect="1"/>
          </p:cNvSpPr>
          <p:nvPr/>
        </p:nvSpPr>
        <p:spPr>
          <a:xfrm>
            <a:off x="7867758" y="8604694"/>
            <a:ext cx="100924" cy="10092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tx1">
                  <a:lumMod val="75000"/>
                  <a:lumOff val="25000"/>
                </a:schemeClr>
              </a:solidFill>
              <a:latin typeface="+mj-lt"/>
            </a:endParaRPr>
          </a:p>
        </p:txBody>
      </p:sp>
      <p:sp>
        <p:nvSpPr>
          <p:cNvPr id="55" name="Textfeld 54"/>
          <p:cNvSpPr txBox="1"/>
          <p:nvPr/>
        </p:nvSpPr>
        <p:spPr>
          <a:xfrm>
            <a:off x="6397287" y="10773987"/>
            <a:ext cx="2445111" cy="400110"/>
          </a:xfrm>
          <a:prstGeom prst="rect">
            <a:avLst/>
          </a:prstGeom>
          <a:noFill/>
        </p:spPr>
        <p:txBody>
          <a:bodyPr wrap="square" rtlCol="0">
            <a:spAutoFit/>
          </a:bodyPr>
          <a:lstStyle/>
          <a:p>
            <a:pPr algn="ctr"/>
            <a:r>
              <a:rPr lang="de-DE" sz="2000" dirty="0">
                <a:solidFill>
                  <a:schemeClr val="tx1">
                    <a:lumMod val="75000"/>
                    <a:lumOff val="25000"/>
                  </a:schemeClr>
                </a:solidFill>
                <a:latin typeface="Calibri Light" panose="020F0302020204030204" pitchFamily="34" charset="0"/>
              </a:rPr>
              <a:t>seit 20</a:t>
            </a:r>
            <a:r>
              <a:rPr lang="uk-UA" sz="2000" dirty="0">
                <a:solidFill>
                  <a:schemeClr val="tx1">
                    <a:lumMod val="75000"/>
                    <a:lumOff val="25000"/>
                  </a:schemeClr>
                </a:solidFill>
                <a:latin typeface="Calibri Light" panose="020F0302020204030204" pitchFamily="34" charset="0"/>
              </a:rPr>
              <a:t>22</a:t>
            </a:r>
            <a:endParaRPr lang="de-DE" sz="2000" b="1" dirty="0">
              <a:solidFill>
                <a:schemeClr val="tx1">
                  <a:lumMod val="75000"/>
                  <a:lumOff val="25000"/>
                </a:schemeClr>
              </a:solidFill>
              <a:latin typeface="Calibri Light" panose="020F0302020204030204" pitchFamily="34" charset="0"/>
            </a:endParaRPr>
          </a:p>
        </p:txBody>
      </p:sp>
      <p:sp>
        <p:nvSpPr>
          <p:cNvPr id="56" name="Ellipse 55"/>
          <p:cNvSpPr>
            <a:spLocks noChangeAspect="1"/>
          </p:cNvSpPr>
          <p:nvPr/>
        </p:nvSpPr>
        <p:spPr>
          <a:xfrm>
            <a:off x="8569390" y="5971171"/>
            <a:ext cx="100924" cy="10092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tx1">
                  <a:lumMod val="75000"/>
                  <a:lumOff val="25000"/>
                </a:schemeClr>
              </a:solidFill>
              <a:latin typeface="+mj-lt"/>
            </a:endParaRPr>
          </a:p>
        </p:txBody>
      </p:sp>
    </p:spTree>
    <p:extLst>
      <p:ext uri="{BB962C8B-B14F-4D97-AF65-F5344CB8AC3E}">
        <p14:creationId xmlns:p14="http://schemas.microsoft.com/office/powerpoint/2010/main" val="3568969189"/>
      </p:ext>
    </p:extLst>
  </p:cSld>
  <p:clrMapOvr>
    <a:masterClrMapping/>
  </p:clrMapOvr>
  <p:transition spd="slow">
    <p:push/>
  </p:transition>
</p:sld>
</file>

<file path=ppt/slides/slide106.xml><?xml version="1.0" encoding="utf-8"?>
<p:sld xmlns:a="http://schemas.openxmlformats.org/drawingml/2006/main" xmlns:r="http://schemas.openxmlformats.org/officeDocument/2006/relationships" xmlns:p="http://schemas.openxmlformats.org/presentationml/2006/main">
  <p:cSld>
    <p:bg>
      <p:bgPr>
        <a:solidFill>
          <a:schemeClr val="accent1">
            <a:alpha val="90000"/>
          </a:schemeClr>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DA2B483-0B35-455C-B16A-7E18F4D8CB9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425365" y="2934706"/>
            <a:ext cx="4762500" cy="4762500"/>
          </a:xfrm>
          <a:prstGeom prst="rect">
            <a:avLst/>
          </a:prstGeom>
        </p:spPr>
      </p:pic>
      <p:sp>
        <p:nvSpPr>
          <p:cNvPr id="13" name="Textfeld 12"/>
          <p:cNvSpPr txBox="1"/>
          <p:nvPr/>
        </p:nvSpPr>
        <p:spPr>
          <a:xfrm>
            <a:off x="13704515" y="3917028"/>
            <a:ext cx="5231189" cy="553870"/>
          </a:xfrm>
          <a:prstGeom prst="rect">
            <a:avLst/>
          </a:prstGeom>
          <a:noFill/>
        </p:spPr>
        <p:txBody>
          <a:bodyPr wrap="square" rtlCol="0">
            <a:spAutoFit/>
          </a:bodyPr>
          <a:lstStyle/>
          <a:p>
            <a:r>
              <a:rPr lang="de-DE" sz="2999" dirty="0">
                <a:solidFill>
                  <a:schemeClr val="bg1"/>
                </a:solidFill>
                <a:latin typeface="Century Gothic" panose="020B0502020202020204" pitchFamily="34" charset="0"/>
              </a:rPr>
              <a:t>Untertitel</a:t>
            </a:r>
          </a:p>
        </p:txBody>
      </p:sp>
      <p:sp>
        <p:nvSpPr>
          <p:cNvPr id="14" name="Ellipse 13"/>
          <p:cNvSpPr/>
          <p:nvPr/>
        </p:nvSpPr>
        <p:spPr>
          <a:xfrm>
            <a:off x="13812364" y="7810259"/>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15" name="Ellipse 14"/>
          <p:cNvSpPr/>
          <p:nvPr/>
        </p:nvSpPr>
        <p:spPr>
          <a:xfrm>
            <a:off x="13813976" y="8275938"/>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16" name="Ellipse 15"/>
          <p:cNvSpPr/>
          <p:nvPr/>
        </p:nvSpPr>
        <p:spPr>
          <a:xfrm>
            <a:off x="13813976" y="8794621"/>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17" name="Ellipse 16"/>
          <p:cNvSpPr/>
          <p:nvPr/>
        </p:nvSpPr>
        <p:spPr>
          <a:xfrm>
            <a:off x="13813976" y="9313305"/>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18" name="Ellipse 17"/>
          <p:cNvSpPr/>
          <p:nvPr/>
        </p:nvSpPr>
        <p:spPr>
          <a:xfrm>
            <a:off x="13813976" y="9831986"/>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19" name="Ellipse 18"/>
          <p:cNvSpPr/>
          <p:nvPr/>
        </p:nvSpPr>
        <p:spPr>
          <a:xfrm>
            <a:off x="13813976" y="10350668"/>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20" name="Textfeld 19"/>
          <p:cNvSpPr txBox="1"/>
          <p:nvPr/>
        </p:nvSpPr>
        <p:spPr>
          <a:xfrm>
            <a:off x="14118534" y="7709134"/>
            <a:ext cx="3354365"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1</a:t>
            </a:r>
          </a:p>
        </p:txBody>
      </p:sp>
      <p:sp>
        <p:nvSpPr>
          <p:cNvPr id="21" name="Textfeld 20"/>
          <p:cNvSpPr txBox="1"/>
          <p:nvPr/>
        </p:nvSpPr>
        <p:spPr>
          <a:xfrm>
            <a:off x="14118534" y="8219713"/>
            <a:ext cx="4331861"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2</a:t>
            </a:r>
          </a:p>
        </p:txBody>
      </p:sp>
      <p:sp>
        <p:nvSpPr>
          <p:cNvPr id="22" name="Textfeld 21"/>
          <p:cNvSpPr txBox="1"/>
          <p:nvPr/>
        </p:nvSpPr>
        <p:spPr>
          <a:xfrm>
            <a:off x="14118534" y="8730288"/>
            <a:ext cx="3354365"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3</a:t>
            </a:r>
          </a:p>
        </p:txBody>
      </p:sp>
      <p:sp>
        <p:nvSpPr>
          <p:cNvPr id="23" name="Textfeld 22"/>
          <p:cNvSpPr txBox="1"/>
          <p:nvPr/>
        </p:nvSpPr>
        <p:spPr>
          <a:xfrm>
            <a:off x="14118534" y="9751442"/>
            <a:ext cx="3354365"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5</a:t>
            </a:r>
          </a:p>
        </p:txBody>
      </p:sp>
      <p:sp>
        <p:nvSpPr>
          <p:cNvPr id="24" name="Textfeld 23"/>
          <p:cNvSpPr txBox="1"/>
          <p:nvPr/>
        </p:nvSpPr>
        <p:spPr>
          <a:xfrm>
            <a:off x="14118534" y="9240867"/>
            <a:ext cx="3354365"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4</a:t>
            </a:r>
          </a:p>
        </p:txBody>
      </p:sp>
      <p:sp>
        <p:nvSpPr>
          <p:cNvPr id="25" name="Textfeld 24"/>
          <p:cNvSpPr txBox="1"/>
          <p:nvPr/>
        </p:nvSpPr>
        <p:spPr>
          <a:xfrm>
            <a:off x="14118534" y="10262018"/>
            <a:ext cx="3354365"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6</a:t>
            </a:r>
          </a:p>
        </p:txBody>
      </p:sp>
      <p:sp>
        <p:nvSpPr>
          <p:cNvPr id="26" name="Textfeld 25"/>
          <p:cNvSpPr txBox="1"/>
          <p:nvPr/>
        </p:nvSpPr>
        <p:spPr>
          <a:xfrm>
            <a:off x="13704512" y="5721185"/>
            <a:ext cx="7761548" cy="1285993"/>
          </a:xfrm>
          <a:prstGeom prst="rect">
            <a:avLst/>
          </a:prstGeom>
          <a:noFill/>
        </p:spPr>
        <p:txBody>
          <a:bodyPr wrap="square" rtlCol="0">
            <a:spAutoFit/>
          </a:bodyPr>
          <a:lstStyle/>
          <a:p>
            <a:pPr>
              <a:lnSpc>
                <a:spcPct val="150000"/>
              </a:lnSpc>
            </a:pPr>
            <a:r>
              <a:rPr lang="de-DE" b="1" dirty="0">
                <a:solidFill>
                  <a:schemeClr val="bg1"/>
                </a:solidFill>
                <a:latin typeface="Century Gothic" panose="020B0502020202020204" pitchFamily="34" charset="0"/>
              </a:rPr>
              <a:t>Hier eigenen Text einfügen … </a:t>
            </a:r>
            <a:r>
              <a:rPr lang="de-DE" b="1" dirty="0" err="1">
                <a:solidFill>
                  <a:schemeClr val="bg1"/>
                </a:solidFill>
                <a:latin typeface="Century Gothic" panose="020B0502020202020204" pitchFamily="34" charset="0"/>
              </a:rPr>
              <a:t>consetetur</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sadipscing</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elitr</a:t>
            </a:r>
            <a:r>
              <a:rPr lang="de-DE" b="1" dirty="0">
                <a:solidFill>
                  <a:schemeClr val="bg1"/>
                </a:solidFill>
                <a:latin typeface="Century Gothic" panose="020B0502020202020204" pitchFamily="34" charset="0"/>
              </a:rPr>
              <a:t>, sed </a:t>
            </a:r>
            <a:r>
              <a:rPr lang="de-DE" b="1" dirty="0" err="1">
                <a:solidFill>
                  <a:schemeClr val="bg1"/>
                </a:solidFill>
                <a:latin typeface="Century Gothic" panose="020B0502020202020204" pitchFamily="34" charset="0"/>
              </a:rPr>
              <a:t>diam</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nonumy</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eirmod</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tempor</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invidunt</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ut</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labore</a:t>
            </a:r>
            <a:r>
              <a:rPr lang="de-DE" b="1" dirty="0">
                <a:solidFill>
                  <a:schemeClr val="bg1"/>
                </a:solidFill>
                <a:latin typeface="Century Gothic" panose="020B0502020202020204" pitchFamily="34" charset="0"/>
              </a:rPr>
              <a:t> et </a:t>
            </a:r>
            <a:r>
              <a:rPr lang="de-DE" b="1" dirty="0" err="1">
                <a:solidFill>
                  <a:schemeClr val="bg1"/>
                </a:solidFill>
                <a:latin typeface="Century Gothic" panose="020B0502020202020204" pitchFamily="34" charset="0"/>
              </a:rPr>
              <a:t>dolore</a:t>
            </a:r>
            <a:r>
              <a:rPr lang="de-DE" b="1" dirty="0">
                <a:solidFill>
                  <a:schemeClr val="bg1"/>
                </a:solidFill>
                <a:latin typeface="Century Gothic" panose="020B0502020202020204" pitchFamily="34" charset="0"/>
              </a:rPr>
              <a:t> magna </a:t>
            </a:r>
            <a:r>
              <a:rPr lang="de-DE" b="1" dirty="0" err="1">
                <a:solidFill>
                  <a:schemeClr val="bg1"/>
                </a:solidFill>
                <a:latin typeface="Century Gothic" panose="020B0502020202020204" pitchFamily="34" charset="0"/>
              </a:rPr>
              <a:t>aliquyam</a:t>
            </a:r>
            <a:r>
              <a:rPr lang="de-DE" b="1" dirty="0">
                <a:solidFill>
                  <a:schemeClr val="bg1"/>
                </a:solidFill>
                <a:latin typeface="Century Gothic" panose="020B0502020202020204" pitchFamily="34" charset="0"/>
              </a:rPr>
              <a:t> erat, sed </a:t>
            </a:r>
            <a:r>
              <a:rPr lang="de-DE" b="1" dirty="0" err="1">
                <a:solidFill>
                  <a:schemeClr val="bg1"/>
                </a:solidFill>
                <a:latin typeface="Century Gothic" panose="020B0502020202020204" pitchFamily="34" charset="0"/>
              </a:rPr>
              <a:t>diam</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voluptua</a:t>
            </a:r>
            <a:r>
              <a:rPr lang="de-DE" b="1" dirty="0">
                <a:solidFill>
                  <a:schemeClr val="bg1"/>
                </a:solidFill>
                <a:latin typeface="Century Gothic" panose="020B0502020202020204" pitchFamily="34" charset="0"/>
              </a:rPr>
              <a:t>.</a:t>
            </a:r>
            <a:endParaRPr lang="de-DE" dirty="0">
              <a:solidFill>
                <a:schemeClr val="bg1"/>
              </a:solidFill>
              <a:latin typeface="Century Gothic" panose="020B0502020202020204" pitchFamily="34" charset="0"/>
            </a:endParaRPr>
          </a:p>
        </p:txBody>
      </p:sp>
      <p:sp>
        <p:nvSpPr>
          <p:cNvPr id="27" name="Textfeld 26"/>
          <p:cNvSpPr txBox="1"/>
          <p:nvPr/>
        </p:nvSpPr>
        <p:spPr>
          <a:xfrm>
            <a:off x="13645518" y="4454182"/>
            <a:ext cx="9202995" cy="861774"/>
          </a:xfrm>
          <a:prstGeom prst="rect">
            <a:avLst/>
          </a:prstGeom>
          <a:noFill/>
        </p:spPr>
        <p:txBody>
          <a:bodyPr wrap="square" rtlCol="0">
            <a:spAutoFit/>
          </a:bodyPr>
          <a:lstStyle/>
          <a:p>
            <a:r>
              <a:rPr lang="de-DE" sz="5000" dirty="0">
                <a:solidFill>
                  <a:schemeClr val="bg1"/>
                </a:solidFill>
                <a:latin typeface="Century Gothic" panose="020B0502020202020204" pitchFamily="34" charset="0"/>
              </a:rPr>
              <a:t>Deutschland</a:t>
            </a:r>
          </a:p>
        </p:txBody>
      </p:sp>
      <p:sp>
        <p:nvSpPr>
          <p:cNvPr id="39" name="Textfeld 38"/>
          <p:cNvSpPr txBox="1"/>
          <p:nvPr/>
        </p:nvSpPr>
        <p:spPr>
          <a:xfrm>
            <a:off x="5759137" y="9610898"/>
            <a:ext cx="4764828" cy="553870"/>
          </a:xfrm>
          <a:prstGeom prst="rect">
            <a:avLst/>
          </a:prstGeom>
          <a:noFill/>
        </p:spPr>
        <p:txBody>
          <a:bodyPr wrap="square" rtlCol="0">
            <a:spAutoFit/>
          </a:bodyPr>
          <a:lstStyle/>
          <a:p>
            <a:r>
              <a:rPr lang="de-DE" sz="2999" dirty="0">
                <a:solidFill>
                  <a:schemeClr val="bg1"/>
                </a:solidFill>
                <a:latin typeface="Helvetica" panose="020B0500000000000000" pitchFamily="34" charset="0"/>
              </a:rPr>
              <a:t>Aspekt</a:t>
            </a:r>
          </a:p>
        </p:txBody>
      </p:sp>
      <p:sp>
        <p:nvSpPr>
          <p:cNvPr id="40" name="Textfeld 39"/>
          <p:cNvSpPr txBox="1"/>
          <p:nvPr/>
        </p:nvSpPr>
        <p:spPr>
          <a:xfrm>
            <a:off x="5788637" y="10029241"/>
            <a:ext cx="3658408"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sp>
        <p:nvSpPr>
          <p:cNvPr id="41" name="Ellipse 40"/>
          <p:cNvSpPr/>
          <p:nvPr/>
        </p:nvSpPr>
        <p:spPr>
          <a:xfrm>
            <a:off x="4100189" y="9401744"/>
            <a:ext cx="1254994" cy="1254994"/>
          </a:xfrm>
          <a:prstGeom prst="ellipse">
            <a:avLst/>
          </a:prstGeom>
          <a:no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cxnSp>
        <p:nvCxnSpPr>
          <p:cNvPr id="81" name="Gerader Verbinder 80"/>
          <p:cNvCxnSpPr/>
          <p:nvPr/>
        </p:nvCxnSpPr>
        <p:spPr>
          <a:xfrm flipH="1">
            <a:off x="5828492" y="6460035"/>
            <a:ext cx="332417" cy="2160008"/>
          </a:xfrm>
          <a:prstGeom prst="line">
            <a:avLst/>
          </a:prstGeom>
          <a:ln>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82" name="Gerader Verbinder 81"/>
          <p:cNvCxnSpPr/>
          <p:nvPr/>
        </p:nvCxnSpPr>
        <p:spPr>
          <a:xfrm flipH="1">
            <a:off x="6859153" y="1704188"/>
            <a:ext cx="332417" cy="2160008"/>
          </a:xfrm>
          <a:prstGeom prst="line">
            <a:avLst/>
          </a:prstGeom>
          <a:ln>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83" name="Textfeld 82"/>
          <p:cNvSpPr txBox="1"/>
          <p:nvPr/>
        </p:nvSpPr>
        <p:spPr>
          <a:xfrm>
            <a:off x="5969016" y="1204147"/>
            <a:ext cx="2445111" cy="400110"/>
          </a:xfrm>
          <a:prstGeom prst="rect">
            <a:avLst/>
          </a:prstGeom>
          <a:noFill/>
        </p:spPr>
        <p:txBody>
          <a:bodyPr wrap="square" rtlCol="0">
            <a:spAutoFit/>
          </a:bodyPr>
          <a:lstStyle/>
          <a:p>
            <a:pPr algn="ctr"/>
            <a:r>
              <a:rPr lang="de-DE" sz="2000" dirty="0">
                <a:solidFill>
                  <a:schemeClr val="tx1">
                    <a:lumMod val="75000"/>
                    <a:lumOff val="25000"/>
                  </a:schemeClr>
                </a:solidFill>
                <a:latin typeface="Calibri Light" panose="020F0302020204030204" pitchFamily="34" charset="0"/>
              </a:rPr>
              <a:t>seit 20</a:t>
            </a:r>
            <a:r>
              <a:rPr lang="uk-UA" sz="2000" dirty="0">
                <a:solidFill>
                  <a:schemeClr val="tx1">
                    <a:lumMod val="75000"/>
                    <a:lumOff val="25000"/>
                  </a:schemeClr>
                </a:solidFill>
                <a:latin typeface="Calibri Light" panose="020F0302020204030204" pitchFamily="34" charset="0"/>
              </a:rPr>
              <a:t>2</a:t>
            </a:r>
            <a:r>
              <a:rPr lang="de-DE" sz="2000" dirty="0">
                <a:solidFill>
                  <a:schemeClr val="tx1">
                    <a:lumMod val="75000"/>
                    <a:lumOff val="25000"/>
                  </a:schemeClr>
                </a:solidFill>
                <a:latin typeface="Calibri Light" panose="020F0302020204030204" pitchFamily="34" charset="0"/>
              </a:rPr>
              <a:t>1</a:t>
            </a:r>
            <a:endParaRPr lang="de-DE" sz="2000" b="1" dirty="0">
              <a:solidFill>
                <a:schemeClr val="tx1">
                  <a:lumMod val="75000"/>
                  <a:lumOff val="25000"/>
                </a:schemeClr>
              </a:solidFill>
              <a:latin typeface="Calibri Light" panose="020F0302020204030204" pitchFamily="34" charset="0"/>
            </a:endParaRPr>
          </a:p>
        </p:txBody>
      </p:sp>
      <p:sp>
        <p:nvSpPr>
          <p:cNvPr id="84" name="Ellipse 83"/>
          <p:cNvSpPr>
            <a:spLocks noChangeAspect="1"/>
          </p:cNvSpPr>
          <p:nvPr/>
        </p:nvSpPr>
        <p:spPr>
          <a:xfrm>
            <a:off x="6104983" y="6460037"/>
            <a:ext cx="100924" cy="10092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tx1">
                  <a:lumMod val="75000"/>
                  <a:lumOff val="25000"/>
                </a:schemeClr>
              </a:solidFill>
              <a:latin typeface="+mj-lt"/>
            </a:endParaRPr>
          </a:p>
        </p:txBody>
      </p:sp>
      <p:sp>
        <p:nvSpPr>
          <p:cNvPr id="85" name="Textfeld 84"/>
          <p:cNvSpPr txBox="1"/>
          <p:nvPr/>
        </p:nvSpPr>
        <p:spPr>
          <a:xfrm>
            <a:off x="4634512" y="8629330"/>
            <a:ext cx="2445111" cy="400110"/>
          </a:xfrm>
          <a:prstGeom prst="rect">
            <a:avLst/>
          </a:prstGeom>
          <a:noFill/>
        </p:spPr>
        <p:txBody>
          <a:bodyPr wrap="square" rtlCol="0">
            <a:spAutoFit/>
          </a:bodyPr>
          <a:lstStyle/>
          <a:p>
            <a:pPr algn="ctr"/>
            <a:r>
              <a:rPr lang="de-DE" sz="2000" dirty="0">
                <a:solidFill>
                  <a:schemeClr val="tx1">
                    <a:lumMod val="75000"/>
                    <a:lumOff val="25000"/>
                  </a:schemeClr>
                </a:solidFill>
                <a:latin typeface="Calibri Light" panose="020F0302020204030204" pitchFamily="34" charset="0"/>
              </a:rPr>
              <a:t>seit 20</a:t>
            </a:r>
            <a:r>
              <a:rPr lang="uk-UA" sz="2000" dirty="0">
                <a:solidFill>
                  <a:schemeClr val="tx1">
                    <a:lumMod val="75000"/>
                    <a:lumOff val="25000"/>
                  </a:schemeClr>
                </a:solidFill>
                <a:latin typeface="Calibri Light" panose="020F0302020204030204" pitchFamily="34" charset="0"/>
              </a:rPr>
              <a:t>22</a:t>
            </a:r>
            <a:endParaRPr lang="de-DE" sz="2000" b="1" dirty="0">
              <a:solidFill>
                <a:schemeClr val="tx1">
                  <a:lumMod val="75000"/>
                  <a:lumOff val="25000"/>
                </a:schemeClr>
              </a:solidFill>
              <a:latin typeface="Calibri Light" panose="020F0302020204030204" pitchFamily="34" charset="0"/>
            </a:endParaRPr>
          </a:p>
        </p:txBody>
      </p:sp>
      <p:sp>
        <p:nvSpPr>
          <p:cNvPr id="86" name="Ellipse 85"/>
          <p:cNvSpPr>
            <a:spLocks noChangeAspect="1"/>
          </p:cNvSpPr>
          <p:nvPr/>
        </p:nvSpPr>
        <p:spPr>
          <a:xfrm>
            <a:off x="6806615" y="3826514"/>
            <a:ext cx="100924" cy="10092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tx1">
                  <a:lumMod val="75000"/>
                  <a:lumOff val="25000"/>
                </a:schemeClr>
              </a:solidFill>
              <a:latin typeface="+mj-lt"/>
            </a:endParaRPr>
          </a:p>
        </p:txBody>
      </p:sp>
      <p:pic>
        <p:nvPicPr>
          <p:cNvPr id="28" name="Graphic 27">
            <a:extLst>
              <a:ext uri="{FF2B5EF4-FFF2-40B4-BE49-F238E27FC236}">
                <a16:creationId xmlns:a16="http://schemas.microsoft.com/office/drawing/2014/main" id="{70D4CB29-A4A1-4998-9FDB-B6696D3F339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424846" y="9736984"/>
            <a:ext cx="609600" cy="609600"/>
          </a:xfrm>
          <a:prstGeom prst="rect">
            <a:avLst/>
          </a:prstGeom>
        </p:spPr>
      </p:pic>
    </p:spTree>
    <p:extLst>
      <p:ext uri="{BB962C8B-B14F-4D97-AF65-F5344CB8AC3E}">
        <p14:creationId xmlns:p14="http://schemas.microsoft.com/office/powerpoint/2010/main" val="2424256614"/>
      </p:ext>
    </p:extLst>
  </p:cSld>
  <p:clrMapOvr>
    <a:masterClrMapping/>
  </p:clrMapOvr>
  <p:transition spd="slow">
    <p:push/>
  </p:transition>
</p:sld>
</file>

<file path=ppt/slides/slide10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DD48FBF7-8F6A-42AE-8987-842509AAE27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5939434" y="4566267"/>
            <a:ext cx="4762500" cy="4762500"/>
          </a:xfrm>
          <a:prstGeom prst="rect">
            <a:avLst/>
          </a:prstGeom>
        </p:spPr>
      </p:pic>
      <p:sp>
        <p:nvSpPr>
          <p:cNvPr id="39" name="Rechteck 38"/>
          <p:cNvSpPr/>
          <p:nvPr/>
        </p:nvSpPr>
        <p:spPr>
          <a:xfrm>
            <a:off x="1" y="5374"/>
            <a:ext cx="12506632" cy="13710626"/>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de-DE"/>
          </a:p>
        </p:txBody>
      </p:sp>
      <p:sp>
        <p:nvSpPr>
          <p:cNvPr id="34" name="Ellipse 33"/>
          <p:cNvSpPr/>
          <p:nvPr/>
        </p:nvSpPr>
        <p:spPr>
          <a:xfrm>
            <a:off x="10454012" y="2757537"/>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37" name="Ellipse 36"/>
          <p:cNvSpPr/>
          <p:nvPr/>
        </p:nvSpPr>
        <p:spPr>
          <a:xfrm>
            <a:off x="10454012" y="6318180"/>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40" name="Ellipse 39"/>
          <p:cNvSpPr/>
          <p:nvPr/>
        </p:nvSpPr>
        <p:spPr>
          <a:xfrm>
            <a:off x="10454012" y="9785714"/>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41" name="Shape 612"/>
          <p:cNvSpPr/>
          <p:nvPr/>
        </p:nvSpPr>
        <p:spPr>
          <a:xfrm>
            <a:off x="7559035" y="9293757"/>
            <a:ext cx="2235152" cy="800182"/>
          </a:xfrm>
          <a:prstGeom prst="rect">
            <a:avLst/>
          </a:prstGeom>
          <a:noFill/>
          <a:ln>
            <a:noFill/>
          </a:ln>
        </p:spPr>
        <p:txBody>
          <a:bodyPr lIns="182824" tIns="91400" rIns="182824" bIns="91400" anchor="t" anchorCtr="0">
            <a:noAutofit/>
          </a:bodyPr>
          <a:lstStyle/>
          <a:p>
            <a:pPr algn="r">
              <a:lnSpc>
                <a:spcPct val="130000"/>
              </a:lnSpc>
              <a:buSzPct val="25000"/>
            </a:pPr>
            <a:r>
              <a:rPr lang="de-DE" sz="3001" dirty="0">
                <a:solidFill>
                  <a:schemeClr val="bg1"/>
                </a:solidFill>
                <a:latin typeface="Helvetica" panose="020B0500000000000000" pitchFamily="34" charset="0"/>
                <a:ea typeface="Roboto"/>
                <a:cs typeface="Roboto"/>
                <a:sym typeface="Roboto"/>
              </a:rPr>
              <a:t>Thema C</a:t>
            </a:r>
            <a:endParaRPr lang="id-ID" sz="3001" dirty="0">
              <a:solidFill>
                <a:schemeClr val="bg1"/>
              </a:solidFill>
              <a:latin typeface="Helvetica" panose="020B0500000000000000" pitchFamily="34" charset="0"/>
              <a:ea typeface="Roboto"/>
              <a:cs typeface="Roboto"/>
              <a:sym typeface="Roboto"/>
            </a:endParaRPr>
          </a:p>
        </p:txBody>
      </p:sp>
      <p:sp>
        <p:nvSpPr>
          <p:cNvPr id="42" name="Shape 614"/>
          <p:cNvSpPr/>
          <p:nvPr/>
        </p:nvSpPr>
        <p:spPr>
          <a:xfrm>
            <a:off x="7559036" y="2289348"/>
            <a:ext cx="2235152" cy="800182"/>
          </a:xfrm>
          <a:prstGeom prst="rect">
            <a:avLst/>
          </a:prstGeom>
          <a:noFill/>
          <a:ln>
            <a:noFill/>
          </a:ln>
        </p:spPr>
        <p:txBody>
          <a:bodyPr lIns="182824" tIns="91400" rIns="182824" bIns="91400" anchor="t" anchorCtr="0">
            <a:noAutofit/>
          </a:bodyPr>
          <a:lstStyle/>
          <a:p>
            <a:pPr algn="r">
              <a:lnSpc>
                <a:spcPct val="130000"/>
              </a:lnSpc>
              <a:buSzPct val="25000"/>
            </a:pPr>
            <a:r>
              <a:rPr lang="id-ID" sz="3001" dirty="0">
                <a:solidFill>
                  <a:schemeClr val="bg1"/>
                </a:solidFill>
                <a:latin typeface="Helvetica" panose="020B0500000000000000" pitchFamily="34" charset="0"/>
                <a:ea typeface="Roboto"/>
                <a:cs typeface="Roboto"/>
                <a:sym typeface="Roboto"/>
              </a:rPr>
              <a:t>Thema A</a:t>
            </a:r>
          </a:p>
        </p:txBody>
      </p:sp>
      <p:sp>
        <p:nvSpPr>
          <p:cNvPr id="49" name="Shape 616"/>
          <p:cNvSpPr/>
          <p:nvPr/>
        </p:nvSpPr>
        <p:spPr>
          <a:xfrm>
            <a:off x="4495241" y="9761613"/>
            <a:ext cx="5298946" cy="1288701"/>
          </a:xfrm>
          <a:prstGeom prst="rect">
            <a:avLst/>
          </a:prstGeom>
          <a:noFill/>
          <a:ln>
            <a:noFill/>
          </a:ln>
        </p:spPr>
        <p:txBody>
          <a:bodyPr lIns="182824" tIns="91400" rIns="182824" bIns="91400" anchor="t" anchorCtr="0">
            <a:noAutofit/>
          </a:bodyPr>
          <a:lstStyle/>
          <a:p>
            <a:pPr algn="r">
              <a:lnSpc>
                <a:spcPct val="130000"/>
              </a:lnSpc>
              <a:buSzPct val="25000"/>
            </a:pPr>
            <a:r>
              <a:rPr lang="de-DE" sz="6000">
                <a:solidFill>
                  <a:schemeClr val="bg1"/>
                </a:solidFill>
                <a:latin typeface="Helvetica" panose="020B0500000000000000" pitchFamily="34" charset="0"/>
                <a:ea typeface="Roboto"/>
                <a:cs typeface="Roboto"/>
                <a:sym typeface="Roboto"/>
              </a:rPr>
              <a:t>1.346 | 51 %</a:t>
            </a:r>
          </a:p>
        </p:txBody>
      </p:sp>
      <p:sp>
        <p:nvSpPr>
          <p:cNvPr id="50" name="Shape 616"/>
          <p:cNvSpPr/>
          <p:nvPr/>
        </p:nvSpPr>
        <p:spPr>
          <a:xfrm>
            <a:off x="4304217" y="2757204"/>
            <a:ext cx="5489970" cy="1288701"/>
          </a:xfrm>
          <a:prstGeom prst="rect">
            <a:avLst/>
          </a:prstGeom>
          <a:noFill/>
          <a:ln>
            <a:noFill/>
          </a:ln>
        </p:spPr>
        <p:txBody>
          <a:bodyPr lIns="182824" tIns="91400" rIns="182824" bIns="91400" anchor="t" anchorCtr="0">
            <a:noAutofit/>
          </a:bodyPr>
          <a:lstStyle/>
          <a:p>
            <a:pPr algn="r">
              <a:lnSpc>
                <a:spcPct val="130000"/>
              </a:lnSpc>
              <a:buSzPct val="25000"/>
            </a:pPr>
            <a:r>
              <a:rPr lang="de-DE" sz="6000">
                <a:solidFill>
                  <a:schemeClr val="bg1"/>
                </a:solidFill>
                <a:latin typeface="Helvetica" panose="020B0500000000000000" pitchFamily="34" charset="0"/>
                <a:ea typeface="Roboto"/>
                <a:cs typeface="Roboto"/>
                <a:sym typeface="Roboto"/>
              </a:rPr>
              <a:t>6.214 | 83 %</a:t>
            </a:r>
          </a:p>
        </p:txBody>
      </p:sp>
      <p:sp>
        <p:nvSpPr>
          <p:cNvPr id="51" name="Textfeld 50"/>
          <p:cNvSpPr txBox="1"/>
          <p:nvPr/>
        </p:nvSpPr>
        <p:spPr>
          <a:xfrm>
            <a:off x="1327355" y="11052059"/>
            <a:ext cx="8466832" cy="455189"/>
          </a:xfrm>
          <a:prstGeom prst="rect">
            <a:avLst/>
          </a:prstGeom>
          <a:noFill/>
        </p:spPr>
        <p:txBody>
          <a:bodyPr wrap="square" rtlCol="0">
            <a:spAutoFit/>
          </a:bodyPr>
          <a:lstStyle/>
          <a:p>
            <a:pPr algn="r">
              <a:lnSpc>
                <a:spcPct val="150000"/>
              </a:lnSpc>
            </a:pPr>
            <a:r>
              <a:rPr lang="de-DE" dirty="0">
                <a:solidFill>
                  <a:schemeClr val="bg1"/>
                </a:solidFill>
                <a:latin typeface="Century Gothic" panose="020B0502020202020204" pitchFamily="34" charset="0"/>
              </a:rPr>
              <a:t>Hier einfach deinen eigenen Text einfügen</a:t>
            </a:r>
          </a:p>
        </p:txBody>
      </p:sp>
      <p:sp>
        <p:nvSpPr>
          <p:cNvPr id="52" name="Textfeld 51"/>
          <p:cNvSpPr txBox="1"/>
          <p:nvPr/>
        </p:nvSpPr>
        <p:spPr>
          <a:xfrm>
            <a:off x="1327355" y="4047650"/>
            <a:ext cx="8466832" cy="455189"/>
          </a:xfrm>
          <a:prstGeom prst="rect">
            <a:avLst/>
          </a:prstGeom>
          <a:noFill/>
        </p:spPr>
        <p:txBody>
          <a:bodyPr wrap="square" rtlCol="0">
            <a:spAutoFit/>
          </a:bodyPr>
          <a:lstStyle/>
          <a:p>
            <a:pPr algn="r">
              <a:lnSpc>
                <a:spcPct val="150000"/>
              </a:lnSpc>
            </a:pPr>
            <a:r>
              <a:rPr lang="de-DE" dirty="0">
                <a:solidFill>
                  <a:schemeClr val="bg1"/>
                </a:solidFill>
                <a:latin typeface="Century Gothic" panose="020B0502020202020204" pitchFamily="34" charset="0"/>
              </a:rPr>
              <a:t>Hier einfach deinen eigenen Text einfügen</a:t>
            </a:r>
          </a:p>
        </p:txBody>
      </p:sp>
      <p:sp>
        <p:nvSpPr>
          <p:cNvPr id="53" name="Shape 612"/>
          <p:cNvSpPr/>
          <p:nvPr/>
        </p:nvSpPr>
        <p:spPr>
          <a:xfrm>
            <a:off x="7559035" y="5754839"/>
            <a:ext cx="2235152" cy="800182"/>
          </a:xfrm>
          <a:prstGeom prst="rect">
            <a:avLst/>
          </a:prstGeom>
          <a:noFill/>
          <a:ln>
            <a:noFill/>
          </a:ln>
        </p:spPr>
        <p:txBody>
          <a:bodyPr lIns="182824" tIns="91400" rIns="182824" bIns="91400" anchor="t" anchorCtr="0">
            <a:noAutofit/>
          </a:bodyPr>
          <a:lstStyle/>
          <a:p>
            <a:pPr algn="r">
              <a:lnSpc>
                <a:spcPct val="130000"/>
              </a:lnSpc>
              <a:buSzPct val="25000"/>
            </a:pPr>
            <a:r>
              <a:rPr lang="de-DE" sz="3001" dirty="0">
                <a:solidFill>
                  <a:schemeClr val="bg1"/>
                </a:solidFill>
                <a:latin typeface="Helvetica" panose="020B0500000000000000" pitchFamily="34" charset="0"/>
                <a:ea typeface="Roboto"/>
                <a:cs typeface="Roboto"/>
                <a:sym typeface="Roboto"/>
              </a:rPr>
              <a:t>Thema B</a:t>
            </a:r>
            <a:endParaRPr lang="id-ID" sz="3001" dirty="0">
              <a:solidFill>
                <a:schemeClr val="bg1"/>
              </a:solidFill>
              <a:latin typeface="Helvetica" panose="020B0500000000000000" pitchFamily="34" charset="0"/>
              <a:ea typeface="Roboto"/>
              <a:cs typeface="Roboto"/>
              <a:sym typeface="Roboto"/>
            </a:endParaRPr>
          </a:p>
        </p:txBody>
      </p:sp>
      <p:sp>
        <p:nvSpPr>
          <p:cNvPr id="55" name="Shape 616"/>
          <p:cNvSpPr/>
          <p:nvPr/>
        </p:nvSpPr>
        <p:spPr>
          <a:xfrm>
            <a:off x="4495241" y="6222695"/>
            <a:ext cx="5298946" cy="1288701"/>
          </a:xfrm>
          <a:prstGeom prst="rect">
            <a:avLst/>
          </a:prstGeom>
          <a:noFill/>
          <a:ln>
            <a:noFill/>
          </a:ln>
        </p:spPr>
        <p:txBody>
          <a:bodyPr lIns="182824" tIns="91400" rIns="182824" bIns="91400" anchor="t" anchorCtr="0">
            <a:noAutofit/>
          </a:bodyPr>
          <a:lstStyle/>
          <a:p>
            <a:pPr algn="r">
              <a:lnSpc>
                <a:spcPct val="130000"/>
              </a:lnSpc>
              <a:buSzPct val="25000"/>
            </a:pPr>
            <a:r>
              <a:rPr lang="de-DE" sz="6000">
                <a:solidFill>
                  <a:schemeClr val="bg1"/>
                </a:solidFill>
                <a:latin typeface="Helvetica" panose="020B0500000000000000" pitchFamily="34" charset="0"/>
                <a:ea typeface="Roboto"/>
                <a:cs typeface="Roboto"/>
                <a:sym typeface="Roboto"/>
              </a:rPr>
              <a:t>1.346 | 51 %</a:t>
            </a:r>
          </a:p>
        </p:txBody>
      </p:sp>
      <p:sp>
        <p:nvSpPr>
          <p:cNvPr id="56" name="Textfeld 55"/>
          <p:cNvSpPr txBox="1"/>
          <p:nvPr/>
        </p:nvSpPr>
        <p:spPr>
          <a:xfrm>
            <a:off x="1327355" y="7513141"/>
            <a:ext cx="8466832" cy="455189"/>
          </a:xfrm>
          <a:prstGeom prst="rect">
            <a:avLst/>
          </a:prstGeom>
          <a:noFill/>
        </p:spPr>
        <p:txBody>
          <a:bodyPr wrap="square" rtlCol="0">
            <a:spAutoFit/>
          </a:bodyPr>
          <a:lstStyle/>
          <a:p>
            <a:pPr algn="r">
              <a:lnSpc>
                <a:spcPct val="150000"/>
              </a:lnSpc>
            </a:pPr>
            <a:r>
              <a:rPr lang="de-DE" dirty="0">
                <a:solidFill>
                  <a:schemeClr val="bg1"/>
                </a:solidFill>
                <a:latin typeface="Century Gothic" panose="020B0502020202020204" pitchFamily="34" charset="0"/>
              </a:rPr>
              <a:t>Hier einfach deinen eigenen Text einfügen</a:t>
            </a:r>
          </a:p>
        </p:txBody>
      </p:sp>
      <p:cxnSp>
        <p:nvCxnSpPr>
          <p:cNvPr id="79" name="Gerader Verbinder 78"/>
          <p:cNvCxnSpPr/>
          <p:nvPr/>
        </p:nvCxnSpPr>
        <p:spPr>
          <a:xfrm flipH="1">
            <a:off x="17547182" y="8393271"/>
            <a:ext cx="332417" cy="2160008"/>
          </a:xfrm>
          <a:prstGeom prst="line">
            <a:avLst/>
          </a:prstGeom>
          <a:ln>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80" name="Gerader Verbinder 79"/>
          <p:cNvCxnSpPr/>
          <p:nvPr/>
        </p:nvCxnSpPr>
        <p:spPr>
          <a:xfrm flipH="1">
            <a:off x="18577843" y="3637424"/>
            <a:ext cx="332417" cy="2160008"/>
          </a:xfrm>
          <a:prstGeom prst="line">
            <a:avLst/>
          </a:prstGeom>
          <a:ln>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81" name="Textfeld 80"/>
          <p:cNvSpPr txBox="1"/>
          <p:nvPr/>
        </p:nvSpPr>
        <p:spPr>
          <a:xfrm>
            <a:off x="17687706" y="3137383"/>
            <a:ext cx="2445111" cy="400110"/>
          </a:xfrm>
          <a:prstGeom prst="rect">
            <a:avLst/>
          </a:prstGeom>
          <a:noFill/>
        </p:spPr>
        <p:txBody>
          <a:bodyPr wrap="square" rtlCol="0">
            <a:spAutoFit/>
          </a:bodyPr>
          <a:lstStyle/>
          <a:p>
            <a:pPr algn="ctr"/>
            <a:r>
              <a:rPr lang="de-DE" sz="2000" dirty="0">
                <a:solidFill>
                  <a:schemeClr val="tx1">
                    <a:lumMod val="75000"/>
                    <a:lumOff val="25000"/>
                  </a:schemeClr>
                </a:solidFill>
                <a:latin typeface="Calibri Light" panose="020F0302020204030204" pitchFamily="34" charset="0"/>
              </a:rPr>
              <a:t>seit 20</a:t>
            </a:r>
            <a:r>
              <a:rPr lang="uk-UA" sz="2000" dirty="0">
                <a:solidFill>
                  <a:schemeClr val="tx1">
                    <a:lumMod val="75000"/>
                    <a:lumOff val="25000"/>
                  </a:schemeClr>
                </a:solidFill>
                <a:latin typeface="Calibri Light" panose="020F0302020204030204" pitchFamily="34" charset="0"/>
              </a:rPr>
              <a:t>2</a:t>
            </a:r>
            <a:r>
              <a:rPr lang="de-DE" sz="2000" dirty="0">
                <a:solidFill>
                  <a:schemeClr val="tx1">
                    <a:lumMod val="75000"/>
                    <a:lumOff val="25000"/>
                  </a:schemeClr>
                </a:solidFill>
                <a:latin typeface="Calibri Light" panose="020F0302020204030204" pitchFamily="34" charset="0"/>
              </a:rPr>
              <a:t>1</a:t>
            </a:r>
            <a:endParaRPr lang="de-DE" sz="2000" b="1" dirty="0">
              <a:solidFill>
                <a:schemeClr val="tx1">
                  <a:lumMod val="75000"/>
                  <a:lumOff val="25000"/>
                </a:schemeClr>
              </a:solidFill>
              <a:latin typeface="Calibri Light" panose="020F0302020204030204" pitchFamily="34" charset="0"/>
            </a:endParaRPr>
          </a:p>
        </p:txBody>
      </p:sp>
      <p:sp>
        <p:nvSpPr>
          <p:cNvPr id="82" name="Ellipse 81"/>
          <p:cNvSpPr>
            <a:spLocks noChangeAspect="1"/>
          </p:cNvSpPr>
          <p:nvPr/>
        </p:nvSpPr>
        <p:spPr>
          <a:xfrm>
            <a:off x="17823673" y="8393273"/>
            <a:ext cx="100924" cy="10092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tx1">
                  <a:lumMod val="75000"/>
                  <a:lumOff val="25000"/>
                </a:schemeClr>
              </a:solidFill>
              <a:latin typeface="+mj-lt"/>
            </a:endParaRPr>
          </a:p>
        </p:txBody>
      </p:sp>
      <p:sp>
        <p:nvSpPr>
          <p:cNvPr id="83" name="Textfeld 82"/>
          <p:cNvSpPr txBox="1"/>
          <p:nvPr/>
        </p:nvSpPr>
        <p:spPr>
          <a:xfrm>
            <a:off x="16353202" y="10562566"/>
            <a:ext cx="2445111" cy="400110"/>
          </a:xfrm>
          <a:prstGeom prst="rect">
            <a:avLst/>
          </a:prstGeom>
          <a:noFill/>
        </p:spPr>
        <p:txBody>
          <a:bodyPr wrap="square" rtlCol="0">
            <a:spAutoFit/>
          </a:bodyPr>
          <a:lstStyle/>
          <a:p>
            <a:pPr algn="ctr"/>
            <a:r>
              <a:rPr lang="de-DE" sz="2000" dirty="0">
                <a:solidFill>
                  <a:schemeClr val="tx1">
                    <a:lumMod val="75000"/>
                    <a:lumOff val="25000"/>
                  </a:schemeClr>
                </a:solidFill>
                <a:latin typeface="Calibri Light" panose="020F0302020204030204" pitchFamily="34" charset="0"/>
              </a:rPr>
              <a:t>seit 20</a:t>
            </a:r>
            <a:r>
              <a:rPr lang="uk-UA" sz="2000" dirty="0">
                <a:solidFill>
                  <a:schemeClr val="tx1">
                    <a:lumMod val="75000"/>
                    <a:lumOff val="25000"/>
                  </a:schemeClr>
                </a:solidFill>
                <a:latin typeface="Calibri Light" panose="020F0302020204030204" pitchFamily="34" charset="0"/>
              </a:rPr>
              <a:t>22</a:t>
            </a:r>
            <a:endParaRPr lang="de-DE" sz="2000" b="1" dirty="0">
              <a:solidFill>
                <a:schemeClr val="tx1">
                  <a:lumMod val="75000"/>
                  <a:lumOff val="25000"/>
                </a:schemeClr>
              </a:solidFill>
              <a:latin typeface="Calibri Light" panose="020F0302020204030204" pitchFamily="34" charset="0"/>
            </a:endParaRPr>
          </a:p>
        </p:txBody>
      </p:sp>
      <p:sp>
        <p:nvSpPr>
          <p:cNvPr id="84" name="Ellipse 83"/>
          <p:cNvSpPr>
            <a:spLocks noChangeAspect="1"/>
          </p:cNvSpPr>
          <p:nvPr/>
        </p:nvSpPr>
        <p:spPr>
          <a:xfrm>
            <a:off x="18525305" y="5759750"/>
            <a:ext cx="100924" cy="10092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tx1">
                  <a:lumMod val="75000"/>
                  <a:lumOff val="25000"/>
                </a:schemeClr>
              </a:solidFill>
              <a:latin typeface="+mj-lt"/>
            </a:endParaRPr>
          </a:p>
        </p:txBody>
      </p:sp>
      <p:pic>
        <p:nvPicPr>
          <p:cNvPr id="25" name="Graphic 24">
            <a:extLst>
              <a:ext uri="{FF2B5EF4-FFF2-40B4-BE49-F238E27FC236}">
                <a16:creationId xmlns:a16="http://schemas.microsoft.com/office/drawing/2014/main" id="{07CF86FB-7A5C-4FDB-9205-39E7A12495D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776709" y="6640877"/>
            <a:ext cx="609600" cy="609600"/>
          </a:xfrm>
          <a:prstGeom prst="rect">
            <a:avLst/>
          </a:prstGeom>
        </p:spPr>
      </p:pic>
      <p:pic>
        <p:nvPicPr>
          <p:cNvPr id="26" name="Graphic 25">
            <a:extLst>
              <a:ext uri="{FF2B5EF4-FFF2-40B4-BE49-F238E27FC236}">
                <a16:creationId xmlns:a16="http://schemas.microsoft.com/office/drawing/2014/main" id="{93B38D2C-238D-4B3D-8D4C-229912AB6246}"/>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792820" y="3075546"/>
            <a:ext cx="609600" cy="609600"/>
          </a:xfrm>
          <a:prstGeom prst="rect">
            <a:avLst/>
          </a:prstGeom>
        </p:spPr>
      </p:pic>
      <p:pic>
        <p:nvPicPr>
          <p:cNvPr id="27" name="Graphic 26">
            <a:extLst>
              <a:ext uri="{FF2B5EF4-FFF2-40B4-BE49-F238E27FC236}">
                <a16:creationId xmlns:a16="http://schemas.microsoft.com/office/drawing/2014/main" id="{2284E7E2-FA8E-4B6E-86B7-BA61CA9E51A0}"/>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0792820" y="10149772"/>
            <a:ext cx="609600" cy="609600"/>
          </a:xfrm>
          <a:prstGeom prst="rect">
            <a:avLst/>
          </a:prstGeom>
        </p:spPr>
      </p:pic>
    </p:spTree>
    <p:extLst>
      <p:ext uri="{BB962C8B-B14F-4D97-AF65-F5344CB8AC3E}">
        <p14:creationId xmlns:p14="http://schemas.microsoft.com/office/powerpoint/2010/main" val="1527888045"/>
      </p:ext>
    </p:extLst>
  </p:cSld>
  <p:clrMapOvr>
    <a:masterClrMapping/>
  </p:clrMapOvr>
  <p:transition spd="slow">
    <p:push/>
  </p:transition>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hteck 36"/>
          <p:cNvSpPr/>
          <p:nvPr/>
        </p:nvSpPr>
        <p:spPr>
          <a:xfrm>
            <a:off x="4748981" y="5374"/>
            <a:ext cx="7757651" cy="137106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de-DE"/>
          </a:p>
        </p:txBody>
      </p:sp>
      <p:pic>
        <p:nvPicPr>
          <p:cNvPr id="3" name="Graphic 2">
            <a:extLst>
              <a:ext uri="{FF2B5EF4-FFF2-40B4-BE49-F238E27FC236}">
                <a16:creationId xmlns:a16="http://schemas.microsoft.com/office/drawing/2014/main" id="{A6F10D09-2FF8-4368-9B22-D5416832040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093940" y="5749625"/>
            <a:ext cx="4762500" cy="3048000"/>
          </a:xfrm>
          <a:prstGeom prst="rect">
            <a:avLst/>
          </a:prstGeom>
        </p:spPr>
      </p:pic>
      <p:sp>
        <p:nvSpPr>
          <p:cNvPr id="31" name="Textfeld 30"/>
          <p:cNvSpPr txBox="1"/>
          <p:nvPr/>
        </p:nvSpPr>
        <p:spPr>
          <a:xfrm>
            <a:off x="13704515" y="3917028"/>
            <a:ext cx="5231189" cy="553870"/>
          </a:xfrm>
          <a:prstGeom prst="rect">
            <a:avLst/>
          </a:prstGeom>
          <a:noFill/>
        </p:spPr>
        <p:txBody>
          <a:bodyPr wrap="square" rtlCol="0">
            <a:spAutoFit/>
          </a:bodyPr>
          <a:lstStyle/>
          <a:p>
            <a:r>
              <a:rPr lang="de-DE" sz="2999" dirty="0">
                <a:solidFill>
                  <a:schemeClr val="bg1"/>
                </a:solidFill>
                <a:latin typeface="Century Gothic" panose="020B0502020202020204" pitchFamily="34" charset="0"/>
              </a:rPr>
              <a:t>Untertitel</a:t>
            </a:r>
          </a:p>
        </p:txBody>
      </p:sp>
      <p:sp>
        <p:nvSpPr>
          <p:cNvPr id="32" name="Ellipse 31"/>
          <p:cNvSpPr/>
          <p:nvPr/>
        </p:nvSpPr>
        <p:spPr>
          <a:xfrm>
            <a:off x="13812364" y="7810259"/>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33" name="Ellipse 32"/>
          <p:cNvSpPr/>
          <p:nvPr/>
        </p:nvSpPr>
        <p:spPr>
          <a:xfrm>
            <a:off x="13813976" y="8275938"/>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35" name="Ellipse 34"/>
          <p:cNvSpPr/>
          <p:nvPr/>
        </p:nvSpPr>
        <p:spPr>
          <a:xfrm>
            <a:off x="13813976" y="8794621"/>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36" name="Ellipse 35"/>
          <p:cNvSpPr/>
          <p:nvPr/>
        </p:nvSpPr>
        <p:spPr>
          <a:xfrm>
            <a:off x="13813976" y="9313305"/>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38" name="Ellipse 37"/>
          <p:cNvSpPr/>
          <p:nvPr/>
        </p:nvSpPr>
        <p:spPr>
          <a:xfrm>
            <a:off x="13813976" y="9831986"/>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40" name="Ellipse 39"/>
          <p:cNvSpPr/>
          <p:nvPr/>
        </p:nvSpPr>
        <p:spPr>
          <a:xfrm>
            <a:off x="13813976" y="10350668"/>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41" name="Textfeld 40"/>
          <p:cNvSpPr txBox="1"/>
          <p:nvPr/>
        </p:nvSpPr>
        <p:spPr>
          <a:xfrm>
            <a:off x="14118534" y="7709134"/>
            <a:ext cx="3354365"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1</a:t>
            </a:r>
          </a:p>
        </p:txBody>
      </p:sp>
      <p:sp>
        <p:nvSpPr>
          <p:cNvPr id="43" name="Textfeld 42"/>
          <p:cNvSpPr txBox="1"/>
          <p:nvPr/>
        </p:nvSpPr>
        <p:spPr>
          <a:xfrm>
            <a:off x="14118534" y="8219713"/>
            <a:ext cx="4331861"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2</a:t>
            </a:r>
          </a:p>
        </p:txBody>
      </p:sp>
      <p:sp>
        <p:nvSpPr>
          <p:cNvPr id="44" name="Textfeld 43"/>
          <p:cNvSpPr txBox="1"/>
          <p:nvPr/>
        </p:nvSpPr>
        <p:spPr>
          <a:xfrm>
            <a:off x="14118534" y="8730288"/>
            <a:ext cx="3354365"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3</a:t>
            </a:r>
          </a:p>
        </p:txBody>
      </p:sp>
      <p:sp>
        <p:nvSpPr>
          <p:cNvPr id="45" name="Textfeld 44"/>
          <p:cNvSpPr txBox="1"/>
          <p:nvPr/>
        </p:nvSpPr>
        <p:spPr>
          <a:xfrm>
            <a:off x="14118534" y="9751442"/>
            <a:ext cx="3354365"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5</a:t>
            </a:r>
          </a:p>
        </p:txBody>
      </p:sp>
      <p:sp>
        <p:nvSpPr>
          <p:cNvPr id="46" name="Textfeld 45"/>
          <p:cNvSpPr txBox="1"/>
          <p:nvPr/>
        </p:nvSpPr>
        <p:spPr>
          <a:xfrm>
            <a:off x="14118534" y="9240867"/>
            <a:ext cx="3354365"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4</a:t>
            </a:r>
          </a:p>
        </p:txBody>
      </p:sp>
      <p:sp>
        <p:nvSpPr>
          <p:cNvPr id="47" name="Textfeld 46"/>
          <p:cNvSpPr txBox="1"/>
          <p:nvPr/>
        </p:nvSpPr>
        <p:spPr>
          <a:xfrm>
            <a:off x="14118534" y="10262018"/>
            <a:ext cx="3354365"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6</a:t>
            </a:r>
          </a:p>
        </p:txBody>
      </p:sp>
      <p:sp>
        <p:nvSpPr>
          <p:cNvPr id="48" name="Textfeld 47"/>
          <p:cNvSpPr txBox="1"/>
          <p:nvPr/>
        </p:nvSpPr>
        <p:spPr>
          <a:xfrm>
            <a:off x="13704512" y="5721185"/>
            <a:ext cx="7761548" cy="1285993"/>
          </a:xfrm>
          <a:prstGeom prst="rect">
            <a:avLst/>
          </a:prstGeom>
          <a:noFill/>
        </p:spPr>
        <p:txBody>
          <a:bodyPr wrap="square" rtlCol="0">
            <a:spAutoFit/>
          </a:bodyPr>
          <a:lstStyle/>
          <a:p>
            <a:pPr>
              <a:lnSpc>
                <a:spcPct val="150000"/>
              </a:lnSpc>
            </a:pPr>
            <a:r>
              <a:rPr lang="de-DE" b="1" dirty="0">
                <a:solidFill>
                  <a:schemeClr val="bg1"/>
                </a:solidFill>
                <a:latin typeface="Century Gothic" panose="020B0502020202020204" pitchFamily="34" charset="0"/>
              </a:rPr>
              <a:t>Hier eigenen Text einfügen … </a:t>
            </a:r>
            <a:r>
              <a:rPr lang="de-DE" b="1" dirty="0" err="1">
                <a:solidFill>
                  <a:schemeClr val="bg1"/>
                </a:solidFill>
                <a:latin typeface="Century Gothic" panose="020B0502020202020204" pitchFamily="34" charset="0"/>
              </a:rPr>
              <a:t>consetetur</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sadipscing</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elitr</a:t>
            </a:r>
            <a:r>
              <a:rPr lang="de-DE" b="1" dirty="0">
                <a:solidFill>
                  <a:schemeClr val="bg1"/>
                </a:solidFill>
                <a:latin typeface="Century Gothic" panose="020B0502020202020204" pitchFamily="34" charset="0"/>
              </a:rPr>
              <a:t>, sed </a:t>
            </a:r>
            <a:r>
              <a:rPr lang="de-DE" b="1" dirty="0" err="1">
                <a:solidFill>
                  <a:schemeClr val="bg1"/>
                </a:solidFill>
                <a:latin typeface="Century Gothic" panose="020B0502020202020204" pitchFamily="34" charset="0"/>
              </a:rPr>
              <a:t>diam</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nonumy</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eirmod</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tempor</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invidunt</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ut</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labore</a:t>
            </a:r>
            <a:r>
              <a:rPr lang="de-DE" b="1" dirty="0">
                <a:solidFill>
                  <a:schemeClr val="bg1"/>
                </a:solidFill>
                <a:latin typeface="Century Gothic" panose="020B0502020202020204" pitchFamily="34" charset="0"/>
              </a:rPr>
              <a:t> et </a:t>
            </a:r>
            <a:r>
              <a:rPr lang="de-DE" b="1" dirty="0" err="1">
                <a:solidFill>
                  <a:schemeClr val="bg1"/>
                </a:solidFill>
                <a:latin typeface="Century Gothic" panose="020B0502020202020204" pitchFamily="34" charset="0"/>
              </a:rPr>
              <a:t>dolore</a:t>
            </a:r>
            <a:r>
              <a:rPr lang="de-DE" b="1" dirty="0">
                <a:solidFill>
                  <a:schemeClr val="bg1"/>
                </a:solidFill>
                <a:latin typeface="Century Gothic" panose="020B0502020202020204" pitchFamily="34" charset="0"/>
              </a:rPr>
              <a:t> magna </a:t>
            </a:r>
            <a:r>
              <a:rPr lang="de-DE" b="1" dirty="0" err="1">
                <a:solidFill>
                  <a:schemeClr val="bg1"/>
                </a:solidFill>
                <a:latin typeface="Century Gothic" panose="020B0502020202020204" pitchFamily="34" charset="0"/>
              </a:rPr>
              <a:t>aliquyam</a:t>
            </a:r>
            <a:r>
              <a:rPr lang="de-DE" b="1" dirty="0">
                <a:solidFill>
                  <a:schemeClr val="bg1"/>
                </a:solidFill>
                <a:latin typeface="Century Gothic" panose="020B0502020202020204" pitchFamily="34" charset="0"/>
              </a:rPr>
              <a:t> erat, sed </a:t>
            </a:r>
            <a:r>
              <a:rPr lang="de-DE" b="1" dirty="0" err="1">
                <a:solidFill>
                  <a:schemeClr val="bg1"/>
                </a:solidFill>
                <a:latin typeface="Century Gothic" panose="020B0502020202020204" pitchFamily="34" charset="0"/>
              </a:rPr>
              <a:t>diam</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voluptua</a:t>
            </a:r>
            <a:r>
              <a:rPr lang="de-DE" b="1" dirty="0">
                <a:solidFill>
                  <a:schemeClr val="bg1"/>
                </a:solidFill>
                <a:latin typeface="Century Gothic" panose="020B0502020202020204" pitchFamily="34" charset="0"/>
              </a:rPr>
              <a:t>.</a:t>
            </a:r>
            <a:endParaRPr lang="de-DE" dirty="0">
              <a:solidFill>
                <a:schemeClr val="bg1"/>
              </a:solidFill>
              <a:latin typeface="Century Gothic" panose="020B0502020202020204" pitchFamily="34" charset="0"/>
            </a:endParaRPr>
          </a:p>
        </p:txBody>
      </p:sp>
      <p:sp>
        <p:nvSpPr>
          <p:cNvPr id="49" name="Textfeld 48"/>
          <p:cNvSpPr txBox="1"/>
          <p:nvPr/>
        </p:nvSpPr>
        <p:spPr>
          <a:xfrm>
            <a:off x="13645518" y="4454182"/>
            <a:ext cx="9202995" cy="861774"/>
          </a:xfrm>
          <a:prstGeom prst="rect">
            <a:avLst/>
          </a:prstGeom>
          <a:noFill/>
        </p:spPr>
        <p:txBody>
          <a:bodyPr wrap="square" rtlCol="0">
            <a:spAutoFit/>
          </a:bodyPr>
          <a:lstStyle/>
          <a:p>
            <a:r>
              <a:rPr lang="de-DE" sz="5000" dirty="0">
                <a:solidFill>
                  <a:schemeClr val="bg1"/>
                </a:solidFill>
                <a:latin typeface="Century Gothic" panose="020B0502020202020204" pitchFamily="34" charset="0"/>
              </a:rPr>
              <a:t>Schweiz</a:t>
            </a:r>
          </a:p>
        </p:txBody>
      </p:sp>
      <p:cxnSp>
        <p:nvCxnSpPr>
          <p:cNvPr id="50" name="Gerader Verbinder 49"/>
          <p:cNvCxnSpPr/>
          <p:nvPr/>
        </p:nvCxnSpPr>
        <p:spPr>
          <a:xfrm flipH="1">
            <a:off x="8925771" y="7924882"/>
            <a:ext cx="332417" cy="2160008"/>
          </a:xfrm>
          <a:prstGeom prst="line">
            <a:avLst/>
          </a:prstGeom>
          <a:ln>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2" name="Gerader Verbinder 51"/>
          <p:cNvCxnSpPr/>
          <p:nvPr/>
        </p:nvCxnSpPr>
        <p:spPr>
          <a:xfrm flipH="1">
            <a:off x="8012456" y="4341919"/>
            <a:ext cx="332417" cy="2160008"/>
          </a:xfrm>
          <a:prstGeom prst="line">
            <a:avLst/>
          </a:prstGeom>
          <a:ln>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3" name="Textfeld 52"/>
          <p:cNvSpPr txBox="1"/>
          <p:nvPr/>
        </p:nvSpPr>
        <p:spPr>
          <a:xfrm>
            <a:off x="7122319" y="3841878"/>
            <a:ext cx="2445111" cy="400110"/>
          </a:xfrm>
          <a:prstGeom prst="rect">
            <a:avLst/>
          </a:prstGeom>
          <a:noFill/>
        </p:spPr>
        <p:txBody>
          <a:bodyPr wrap="square" rtlCol="0">
            <a:spAutoFit/>
          </a:bodyPr>
          <a:lstStyle/>
          <a:p>
            <a:pPr algn="ctr"/>
            <a:r>
              <a:rPr lang="de-DE" sz="2000" dirty="0">
                <a:solidFill>
                  <a:schemeClr val="tx1">
                    <a:lumMod val="75000"/>
                    <a:lumOff val="25000"/>
                  </a:schemeClr>
                </a:solidFill>
                <a:latin typeface="Calibri Light" panose="020F0302020204030204" pitchFamily="34" charset="0"/>
              </a:rPr>
              <a:t>seit 20</a:t>
            </a:r>
            <a:r>
              <a:rPr lang="uk-UA" sz="2000" dirty="0">
                <a:solidFill>
                  <a:schemeClr val="tx1">
                    <a:lumMod val="75000"/>
                    <a:lumOff val="25000"/>
                  </a:schemeClr>
                </a:solidFill>
                <a:latin typeface="Calibri Light" panose="020F0302020204030204" pitchFamily="34" charset="0"/>
              </a:rPr>
              <a:t>2</a:t>
            </a:r>
            <a:r>
              <a:rPr lang="de-DE" sz="2000" dirty="0">
                <a:solidFill>
                  <a:schemeClr val="tx1">
                    <a:lumMod val="75000"/>
                    <a:lumOff val="25000"/>
                  </a:schemeClr>
                </a:solidFill>
                <a:latin typeface="Calibri Light" panose="020F0302020204030204" pitchFamily="34" charset="0"/>
              </a:rPr>
              <a:t>1</a:t>
            </a:r>
            <a:endParaRPr lang="de-DE" sz="2000" b="1" dirty="0">
              <a:solidFill>
                <a:schemeClr val="tx1">
                  <a:lumMod val="75000"/>
                  <a:lumOff val="25000"/>
                </a:schemeClr>
              </a:solidFill>
              <a:latin typeface="Calibri Light" panose="020F0302020204030204" pitchFamily="34" charset="0"/>
            </a:endParaRPr>
          </a:p>
        </p:txBody>
      </p:sp>
      <p:sp>
        <p:nvSpPr>
          <p:cNvPr id="54" name="Ellipse 53"/>
          <p:cNvSpPr>
            <a:spLocks noChangeAspect="1"/>
          </p:cNvSpPr>
          <p:nvPr/>
        </p:nvSpPr>
        <p:spPr>
          <a:xfrm>
            <a:off x="9202262" y="7924884"/>
            <a:ext cx="100924" cy="10092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tx1">
                  <a:lumMod val="75000"/>
                  <a:lumOff val="25000"/>
                </a:schemeClr>
              </a:solidFill>
              <a:latin typeface="+mj-lt"/>
            </a:endParaRPr>
          </a:p>
        </p:txBody>
      </p:sp>
      <p:sp>
        <p:nvSpPr>
          <p:cNvPr id="55" name="Textfeld 54"/>
          <p:cNvSpPr txBox="1"/>
          <p:nvPr/>
        </p:nvSpPr>
        <p:spPr>
          <a:xfrm>
            <a:off x="7731791" y="10094177"/>
            <a:ext cx="2445111" cy="400110"/>
          </a:xfrm>
          <a:prstGeom prst="rect">
            <a:avLst/>
          </a:prstGeom>
          <a:noFill/>
        </p:spPr>
        <p:txBody>
          <a:bodyPr wrap="square" rtlCol="0">
            <a:spAutoFit/>
          </a:bodyPr>
          <a:lstStyle/>
          <a:p>
            <a:pPr algn="ctr"/>
            <a:r>
              <a:rPr lang="de-DE" sz="2000" dirty="0">
                <a:solidFill>
                  <a:schemeClr val="tx1">
                    <a:lumMod val="75000"/>
                    <a:lumOff val="25000"/>
                  </a:schemeClr>
                </a:solidFill>
                <a:latin typeface="Calibri Light" panose="020F0302020204030204" pitchFamily="34" charset="0"/>
              </a:rPr>
              <a:t>seit 20</a:t>
            </a:r>
            <a:r>
              <a:rPr lang="uk-UA" sz="2000" dirty="0">
                <a:solidFill>
                  <a:schemeClr val="tx1">
                    <a:lumMod val="75000"/>
                    <a:lumOff val="25000"/>
                  </a:schemeClr>
                </a:solidFill>
                <a:latin typeface="Calibri Light" panose="020F0302020204030204" pitchFamily="34" charset="0"/>
              </a:rPr>
              <a:t>22</a:t>
            </a:r>
            <a:endParaRPr lang="de-DE" sz="2000" b="1" dirty="0">
              <a:solidFill>
                <a:schemeClr val="tx1">
                  <a:lumMod val="75000"/>
                  <a:lumOff val="25000"/>
                </a:schemeClr>
              </a:solidFill>
              <a:latin typeface="Calibri Light" panose="020F0302020204030204" pitchFamily="34" charset="0"/>
            </a:endParaRPr>
          </a:p>
        </p:txBody>
      </p:sp>
      <p:sp>
        <p:nvSpPr>
          <p:cNvPr id="56" name="Ellipse 55"/>
          <p:cNvSpPr>
            <a:spLocks noChangeAspect="1"/>
          </p:cNvSpPr>
          <p:nvPr/>
        </p:nvSpPr>
        <p:spPr>
          <a:xfrm>
            <a:off x="7959918" y="6464245"/>
            <a:ext cx="100924" cy="10092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tx1">
                  <a:lumMod val="75000"/>
                  <a:lumOff val="25000"/>
                </a:schemeClr>
              </a:solidFill>
              <a:latin typeface="+mj-lt"/>
            </a:endParaRPr>
          </a:p>
        </p:txBody>
      </p:sp>
    </p:spTree>
    <p:extLst>
      <p:ext uri="{BB962C8B-B14F-4D97-AF65-F5344CB8AC3E}">
        <p14:creationId xmlns:p14="http://schemas.microsoft.com/office/powerpoint/2010/main" val="1309182447"/>
      </p:ext>
    </p:extLst>
  </p:cSld>
  <p:clrMapOvr>
    <a:masterClrMapping/>
  </p:clrMapOvr>
  <p:transition spd="slow">
    <p:push/>
  </p:transition>
</p:sld>
</file>

<file path=ppt/slides/slide109.xml><?xml version="1.0" encoding="utf-8"?>
<p:sld xmlns:a="http://schemas.openxmlformats.org/drawingml/2006/main" xmlns:r="http://schemas.openxmlformats.org/officeDocument/2006/relationships" xmlns:p="http://schemas.openxmlformats.org/presentationml/2006/main">
  <p:cSld>
    <p:bg>
      <p:bgPr>
        <a:solidFill>
          <a:schemeClr val="accent1">
            <a:alpha val="90000"/>
          </a:schemeClr>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6644F4EB-5530-48FA-9194-59BCC7B5732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285316" y="4225388"/>
            <a:ext cx="4762500" cy="3048000"/>
          </a:xfrm>
          <a:prstGeom prst="rect">
            <a:avLst/>
          </a:prstGeom>
        </p:spPr>
      </p:pic>
      <p:sp>
        <p:nvSpPr>
          <p:cNvPr id="13" name="Textfeld 12"/>
          <p:cNvSpPr txBox="1"/>
          <p:nvPr/>
        </p:nvSpPr>
        <p:spPr>
          <a:xfrm>
            <a:off x="13704515" y="3917028"/>
            <a:ext cx="5231189" cy="553870"/>
          </a:xfrm>
          <a:prstGeom prst="rect">
            <a:avLst/>
          </a:prstGeom>
          <a:noFill/>
        </p:spPr>
        <p:txBody>
          <a:bodyPr wrap="square" rtlCol="0">
            <a:spAutoFit/>
          </a:bodyPr>
          <a:lstStyle/>
          <a:p>
            <a:r>
              <a:rPr lang="de-DE" sz="2999" dirty="0">
                <a:solidFill>
                  <a:schemeClr val="bg1"/>
                </a:solidFill>
                <a:latin typeface="Century Gothic" panose="020B0502020202020204" pitchFamily="34" charset="0"/>
              </a:rPr>
              <a:t>Untertitel</a:t>
            </a:r>
          </a:p>
        </p:txBody>
      </p:sp>
      <p:sp>
        <p:nvSpPr>
          <p:cNvPr id="14" name="Ellipse 13"/>
          <p:cNvSpPr/>
          <p:nvPr/>
        </p:nvSpPr>
        <p:spPr>
          <a:xfrm>
            <a:off x="13812364" y="7810259"/>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15" name="Ellipse 14"/>
          <p:cNvSpPr/>
          <p:nvPr/>
        </p:nvSpPr>
        <p:spPr>
          <a:xfrm>
            <a:off x="13813976" y="8275938"/>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16" name="Ellipse 15"/>
          <p:cNvSpPr/>
          <p:nvPr/>
        </p:nvSpPr>
        <p:spPr>
          <a:xfrm>
            <a:off x="13813976" y="8794621"/>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17" name="Ellipse 16"/>
          <p:cNvSpPr/>
          <p:nvPr/>
        </p:nvSpPr>
        <p:spPr>
          <a:xfrm>
            <a:off x="13813976" y="9313305"/>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18" name="Ellipse 17"/>
          <p:cNvSpPr/>
          <p:nvPr/>
        </p:nvSpPr>
        <p:spPr>
          <a:xfrm>
            <a:off x="13813976" y="9831986"/>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19" name="Ellipse 18"/>
          <p:cNvSpPr/>
          <p:nvPr/>
        </p:nvSpPr>
        <p:spPr>
          <a:xfrm>
            <a:off x="13813976" y="10350668"/>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20" name="Textfeld 19"/>
          <p:cNvSpPr txBox="1"/>
          <p:nvPr/>
        </p:nvSpPr>
        <p:spPr>
          <a:xfrm>
            <a:off x="14118534" y="7709134"/>
            <a:ext cx="3354365"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1</a:t>
            </a:r>
          </a:p>
        </p:txBody>
      </p:sp>
      <p:sp>
        <p:nvSpPr>
          <p:cNvPr id="21" name="Textfeld 20"/>
          <p:cNvSpPr txBox="1"/>
          <p:nvPr/>
        </p:nvSpPr>
        <p:spPr>
          <a:xfrm>
            <a:off x="14118534" y="8219713"/>
            <a:ext cx="4331861"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2</a:t>
            </a:r>
          </a:p>
        </p:txBody>
      </p:sp>
      <p:sp>
        <p:nvSpPr>
          <p:cNvPr id="22" name="Textfeld 21"/>
          <p:cNvSpPr txBox="1"/>
          <p:nvPr/>
        </p:nvSpPr>
        <p:spPr>
          <a:xfrm>
            <a:off x="14118534" y="8730288"/>
            <a:ext cx="3354365"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3</a:t>
            </a:r>
          </a:p>
        </p:txBody>
      </p:sp>
      <p:sp>
        <p:nvSpPr>
          <p:cNvPr id="23" name="Textfeld 22"/>
          <p:cNvSpPr txBox="1"/>
          <p:nvPr/>
        </p:nvSpPr>
        <p:spPr>
          <a:xfrm>
            <a:off x="14118534" y="9751442"/>
            <a:ext cx="3354365"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5</a:t>
            </a:r>
          </a:p>
        </p:txBody>
      </p:sp>
      <p:sp>
        <p:nvSpPr>
          <p:cNvPr id="24" name="Textfeld 23"/>
          <p:cNvSpPr txBox="1"/>
          <p:nvPr/>
        </p:nvSpPr>
        <p:spPr>
          <a:xfrm>
            <a:off x="14118534" y="9240867"/>
            <a:ext cx="3354365"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4</a:t>
            </a:r>
          </a:p>
        </p:txBody>
      </p:sp>
      <p:sp>
        <p:nvSpPr>
          <p:cNvPr id="25" name="Textfeld 24"/>
          <p:cNvSpPr txBox="1"/>
          <p:nvPr/>
        </p:nvSpPr>
        <p:spPr>
          <a:xfrm>
            <a:off x="14118534" y="10262018"/>
            <a:ext cx="3354365"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6</a:t>
            </a:r>
          </a:p>
        </p:txBody>
      </p:sp>
      <p:sp>
        <p:nvSpPr>
          <p:cNvPr id="26" name="Textfeld 25"/>
          <p:cNvSpPr txBox="1"/>
          <p:nvPr/>
        </p:nvSpPr>
        <p:spPr>
          <a:xfrm>
            <a:off x="13704512" y="5721185"/>
            <a:ext cx="7761548" cy="1285993"/>
          </a:xfrm>
          <a:prstGeom prst="rect">
            <a:avLst/>
          </a:prstGeom>
          <a:noFill/>
        </p:spPr>
        <p:txBody>
          <a:bodyPr wrap="square" rtlCol="0">
            <a:spAutoFit/>
          </a:bodyPr>
          <a:lstStyle/>
          <a:p>
            <a:pPr>
              <a:lnSpc>
                <a:spcPct val="150000"/>
              </a:lnSpc>
            </a:pPr>
            <a:r>
              <a:rPr lang="de-DE" b="1" dirty="0">
                <a:solidFill>
                  <a:schemeClr val="bg1"/>
                </a:solidFill>
                <a:latin typeface="Century Gothic" panose="020B0502020202020204" pitchFamily="34" charset="0"/>
              </a:rPr>
              <a:t>Hier eigenen Text einfügen … </a:t>
            </a:r>
            <a:r>
              <a:rPr lang="de-DE" b="1" dirty="0" err="1">
                <a:solidFill>
                  <a:schemeClr val="bg1"/>
                </a:solidFill>
                <a:latin typeface="Century Gothic" panose="020B0502020202020204" pitchFamily="34" charset="0"/>
              </a:rPr>
              <a:t>consetetur</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sadipscing</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elitr</a:t>
            </a:r>
            <a:r>
              <a:rPr lang="de-DE" b="1" dirty="0">
                <a:solidFill>
                  <a:schemeClr val="bg1"/>
                </a:solidFill>
                <a:latin typeface="Century Gothic" panose="020B0502020202020204" pitchFamily="34" charset="0"/>
              </a:rPr>
              <a:t>, sed </a:t>
            </a:r>
            <a:r>
              <a:rPr lang="de-DE" b="1" dirty="0" err="1">
                <a:solidFill>
                  <a:schemeClr val="bg1"/>
                </a:solidFill>
                <a:latin typeface="Century Gothic" panose="020B0502020202020204" pitchFamily="34" charset="0"/>
              </a:rPr>
              <a:t>diam</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nonumy</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eirmod</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tempor</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invidunt</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ut</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labore</a:t>
            </a:r>
            <a:r>
              <a:rPr lang="de-DE" b="1" dirty="0">
                <a:solidFill>
                  <a:schemeClr val="bg1"/>
                </a:solidFill>
                <a:latin typeface="Century Gothic" panose="020B0502020202020204" pitchFamily="34" charset="0"/>
              </a:rPr>
              <a:t> et </a:t>
            </a:r>
            <a:r>
              <a:rPr lang="de-DE" b="1" dirty="0" err="1">
                <a:solidFill>
                  <a:schemeClr val="bg1"/>
                </a:solidFill>
                <a:latin typeface="Century Gothic" panose="020B0502020202020204" pitchFamily="34" charset="0"/>
              </a:rPr>
              <a:t>dolore</a:t>
            </a:r>
            <a:r>
              <a:rPr lang="de-DE" b="1" dirty="0">
                <a:solidFill>
                  <a:schemeClr val="bg1"/>
                </a:solidFill>
                <a:latin typeface="Century Gothic" panose="020B0502020202020204" pitchFamily="34" charset="0"/>
              </a:rPr>
              <a:t> magna </a:t>
            </a:r>
            <a:r>
              <a:rPr lang="de-DE" b="1" dirty="0" err="1">
                <a:solidFill>
                  <a:schemeClr val="bg1"/>
                </a:solidFill>
                <a:latin typeface="Century Gothic" panose="020B0502020202020204" pitchFamily="34" charset="0"/>
              </a:rPr>
              <a:t>aliquyam</a:t>
            </a:r>
            <a:r>
              <a:rPr lang="de-DE" b="1" dirty="0">
                <a:solidFill>
                  <a:schemeClr val="bg1"/>
                </a:solidFill>
                <a:latin typeface="Century Gothic" panose="020B0502020202020204" pitchFamily="34" charset="0"/>
              </a:rPr>
              <a:t> erat, sed </a:t>
            </a:r>
            <a:r>
              <a:rPr lang="de-DE" b="1" dirty="0" err="1">
                <a:solidFill>
                  <a:schemeClr val="bg1"/>
                </a:solidFill>
                <a:latin typeface="Century Gothic" panose="020B0502020202020204" pitchFamily="34" charset="0"/>
              </a:rPr>
              <a:t>diam</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voluptua</a:t>
            </a:r>
            <a:r>
              <a:rPr lang="de-DE" b="1" dirty="0">
                <a:solidFill>
                  <a:schemeClr val="bg1"/>
                </a:solidFill>
                <a:latin typeface="Century Gothic" panose="020B0502020202020204" pitchFamily="34" charset="0"/>
              </a:rPr>
              <a:t>.</a:t>
            </a:r>
            <a:endParaRPr lang="de-DE" dirty="0">
              <a:solidFill>
                <a:schemeClr val="bg1"/>
              </a:solidFill>
              <a:latin typeface="Century Gothic" panose="020B0502020202020204" pitchFamily="34" charset="0"/>
            </a:endParaRPr>
          </a:p>
        </p:txBody>
      </p:sp>
      <p:sp>
        <p:nvSpPr>
          <p:cNvPr id="27" name="Textfeld 26"/>
          <p:cNvSpPr txBox="1"/>
          <p:nvPr/>
        </p:nvSpPr>
        <p:spPr>
          <a:xfrm>
            <a:off x="13645518" y="4454182"/>
            <a:ext cx="9202995" cy="861774"/>
          </a:xfrm>
          <a:prstGeom prst="rect">
            <a:avLst/>
          </a:prstGeom>
          <a:noFill/>
        </p:spPr>
        <p:txBody>
          <a:bodyPr wrap="square" rtlCol="0">
            <a:spAutoFit/>
          </a:bodyPr>
          <a:lstStyle/>
          <a:p>
            <a:r>
              <a:rPr lang="de-DE" sz="5000" dirty="0">
                <a:solidFill>
                  <a:schemeClr val="bg1"/>
                </a:solidFill>
                <a:latin typeface="Century Gothic" panose="020B0502020202020204" pitchFamily="34" charset="0"/>
              </a:rPr>
              <a:t>Schweiz</a:t>
            </a:r>
          </a:p>
        </p:txBody>
      </p:sp>
      <p:sp>
        <p:nvSpPr>
          <p:cNvPr id="39" name="Textfeld 38"/>
          <p:cNvSpPr txBox="1"/>
          <p:nvPr/>
        </p:nvSpPr>
        <p:spPr>
          <a:xfrm>
            <a:off x="5759137" y="9610898"/>
            <a:ext cx="4764828" cy="553870"/>
          </a:xfrm>
          <a:prstGeom prst="rect">
            <a:avLst/>
          </a:prstGeom>
          <a:noFill/>
        </p:spPr>
        <p:txBody>
          <a:bodyPr wrap="square" rtlCol="0">
            <a:spAutoFit/>
          </a:bodyPr>
          <a:lstStyle/>
          <a:p>
            <a:r>
              <a:rPr lang="de-DE" sz="2999" dirty="0">
                <a:solidFill>
                  <a:schemeClr val="bg1"/>
                </a:solidFill>
                <a:latin typeface="Helvetica" panose="020B0500000000000000" pitchFamily="34" charset="0"/>
              </a:rPr>
              <a:t>Aspekt zwei</a:t>
            </a:r>
          </a:p>
        </p:txBody>
      </p:sp>
      <p:sp>
        <p:nvSpPr>
          <p:cNvPr id="40" name="Textfeld 39"/>
          <p:cNvSpPr txBox="1"/>
          <p:nvPr/>
        </p:nvSpPr>
        <p:spPr>
          <a:xfrm>
            <a:off x="5788637" y="10029241"/>
            <a:ext cx="3658408"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sp>
        <p:nvSpPr>
          <p:cNvPr id="41" name="Ellipse 40"/>
          <p:cNvSpPr/>
          <p:nvPr/>
        </p:nvSpPr>
        <p:spPr>
          <a:xfrm>
            <a:off x="4100189" y="9401744"/>
            <a:ext cx="1254994" cy="1254994"/>
          </a:xfrm>
          <a:prstGeom prst="ellipse">
            <a:avLst/>
          </a:prstGeom>
          <a:no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cxnSp>
        <p:nvCxnSpPr>
          <p:cNvPr id="37" name="Gerader Verbinder 36"/>
          <p:cNvCxnSpPr/>
          <p:nvPr/>
        </p:nvCxnSpPr>
        <p:spPr>
          <a:xfrm flipH="1">
            <a:off x="6875448" y="6233267"/>
            <a:ext cx="332417" cy="2160008"/>
          </a:xfrm>
          <a:prstGeom prst="line">
            <a:avLst/>
          </a:prstGeom>
          <a:ln>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8" name="Gerader Verbinder 37"/>
          <p:cNvCxnSpPr/>
          <p:nvPr/>
        </p:nvCxnSpPr>
        <p:spPr>
          <a:xfrm flipH="1">
            <a:off x="5962133" y="2650304"/>
            <a:ext cx="332417" cy="2160008"/>
          </a:xfrm>
          <a:prstGeom prst="line">
            <a:avLst/>
          </a:prstGeom>
          <a:ln>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49" name="Textfeld 48"/>
          <p:cNvSpPr txBox="1"/>
          <p:nvPr/>
        </p:nvSpPr>
        <p:spPr>
          <a:xfrm>
            <a:off x="5071996" y="2150263"/>
            <a:ext cx="2445111" cy="400110"/>
          </a:xfrm>
          <a:prstGeom prst="rect">
            <a:avLst/>
          </a:prstGeom>
          <a:noFill/>
        </p:spPr>
        <p:txBody>
          <a:bodyPr wrap="square" rtlCol="0">
            <a:spAutoFit/>
          </a:bodyPr>
          <a:lstStyle/>
          <a:p>
            <a:pPr algn="ctr"/>
            <a:r>
              <a:rPr lang="de-DE" sz="2000" dirty="0">
                <a:solidFill>
                  <a:schemeClr val="tx1">
                    <a:lumMod val="75000"/>
                    <a:lumOff val="25000"/>
                  </a:schemeClr>
                </a:solidFill>
                <a:latin typeface="Calibri Light" panose="020F0302020204030204" pitchFamily="34" charset="0"/>
              </a:rPr>
              <a:t>seit 20</a:t>
            </a:r>
            <a:r>
              <a:rPr lang="uk-UA" sz="2000" dirty="0">
                <a:solidFill>
                  <a:schemeClr val="tx1">
                    <a:lumMod val="75000"/>
                    <a:lumOff val="25000"/>
                  </a:schemeClr>
                </a:solidFill>
                <a:latin typeface="Calibri Light" panose="020F0302020204030204" pitchFamily="34" charset="0"/>
              </a:rPr>
              <a:t>2</a:t>
            </a:r>
            <a:r>
              <a:rPr lang="de-DE" sz="2000" dirty="0">
                <a:solidFill>
                  <a:schemeClr val="tx1">
                    <a:lumMod val="75000"/>
                    <a:lumOff val="25000"/>
                  </a:schemeClr>
                </a:solidFill>
                <a:latin typeface="Calibri Light" panose="020F0302020204030204" pitchFamily="34" charset="0"/>
              </a:rPr>
              <a:t>1</a:t>
            </a:r>
            <a:endParaRPr lang="de-DE" sz="2000" b="1" dirty="0">
              <a:solidFill>
                <a:schemeClr val="tx1">
                  <a:lumMod val="75000"/>
                  <a:lumOff val="25000"/>
                </a:schemeClr>
              </a:solidFill>
              <a:latin typeface="Calibri Light" panose="020F0302020204030204" pitchFamily="34" charset="0"/>
            </a:endParaRPr>
          </a:p>
        </p:txBody>
      </p:sp>
      <p:sp>
        <p:nvSpPr>
          <p:cNvPr id="50" name="Ellipse 49"/>
          <p:cNvSpPr>
            <a:spLocks noChangeAspect="1"/>
          </p:cNvSpPr>
          <p:nvPr/>
        </p:nvSpPr>
        <p:spPr>
          <a:xfrm>
            <a:off x="7151939" y="6233269"/>
            <a:ext cx="100924" cy="10092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tx1">
                  <a:lumMod val="75000"/>
                  <a:lumOff val="25000"/>
                </a:schemeClr>
              </a:solidFill>
              <a:latin typeface="+mj-lt"/>
            </a:endParaRPr>
          </a:p>
        </p:txBody>
      </p:sp>
      <p:sp>
        <p:nvSpPr>
          <p:cNvPr id="51" name="Textfeld 50"/>
          <p:cNvSpPr txBox="1"/>
          <p:nvPr/>
        </p:nvSpPr>
        <p:spPr>
          <a:xfrm>
            <a:off x="5681468" y="8402562"/>
            <a:ext cx="2445111" cy="400110"/>
          </a:xfrm>
          <a:prstGeom prst="rect">
            <a:avLst/>
          </a:prstGeom>
          <a:noFill/>
        </p:spPr>
        <p:txBody>
          <a:bodyPr wrap="square" rtlCol="0">
            <a:spAutoFit/>
          </a:bodyPr>
          <a:lstStyle/>
          <a:p>
            <a:pPr algn="ctr"/>
            <a:r>
              <a:rPr lang="de-DE" sz="2000" dirty="0">
                <a:solidFill>
                  <a:schemeClr val="tx1">
                    <a:lumMod val="75000"/>
                    <a:lumOff val="25000"/>
                  </a:schemeClr>
                </a:solidFill>
                <a:latin typeface="Calibri Light" panose="020F0302020204030204" pitchFamily="34" charset="0"/>
              </a:rPr>
              <a:t>seit 20</a:t>
            </a:r>
            <a:r>
              <a:rPr lang="uk-UA" sz="2000" dirty="0">
                <a:solidFill>
                  <a:schemeClr val="tx1">
                    <a:lumMod val="75000"/>
                    <a:lumOff val="25000"/>
                  </a:schemeClr>
                </a:solidFill>
                <a:latin typeface="Calibri Light" panose="020F0302020204030204" pitchFamily="34" charset="0"/>
              </a:rPr>
              <a:t>22</a:t>
            </a:r>
            <a:endParaRPr lang="de-DE" sz="2000" b="1" dirty="0">
              <a:solidFill>
                <a:schemeClr val="tx1">
                  <a:lumMod val="75000"/>
                  <a:lumOff val="25000"/>
                </a:schemeClr>
              </a:solidFill>
              <a:latin typeface="Calibri Light" panose="020F0302020204030204" pitchFamily="34" charset="0"/>
            </a:endParaRPr>
          </a:p>
        </p:txBody>
      </p:sp>
      <p:sp>
        <p:nvSpPr>
          <p:cNvPr id="52" name="Ellipse 51"/>
          <p:cNvSpPr>
            <a:spLocks noChangeAspect="1"/>
          </p:cNvSpPr>
          <p:nvPr/>
        </p:nvSpPr>
        <p:spPr>
          <a:xfrm>
            <a:off x="5909595" y="4772630"/>
            <a:ext cx="100924" cy="10092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tx1">
                  <a:lumMod val="75000"/>
                  <a:lumOff val="25000"/>
                </a:schemeClr>
              </a:solidFill>
              <a:latin typeface="+mj-lt"/>
            </a:endParaRPr>
          </a:p>
        </p:txBody>
      </p:sp>
      <p:pic>
        <p:nvPicPr>
          <p:cNvPr id="29" name="Graphic 28">
            <a:extLst>
              <a:ext uri="{FF2B5EF4-FFF2-40B4-BE49-F238E27FC236}">
                <a16:creationId xmlns:a16="http://schemas.microsoft.com/office/drawing/2014/main" id="{97D97190-58A0-484C-A252-CEDB77B72AB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424846" y="9736984"/>
            <a:ext cx="609600" cy="609600"/>
          </a:xfrm>
          <a:prstGeom prst="rect">
            <a:avLst/>
          </a:prstGeom>
        </p:spPr>
      </p:pic>
    </p:spTree>
    <p:extLst>
      <p:ext uri="{BB962C8B-B14F-4D97-AF65-F5344CB8AC3E}">
        <p14:creationId xmlns:p14="http://schemas.microsoft.com/office/powerpoint/2010/main" val="2229701240"/>
      </p:ext>
    </p:extLst>
  </p:cSld>
  <p:clrMapOvr>
    <a:masterClrMapping/>
  </p:clrMapOvr>
  <p:transition spd="slow">
    <p:push/>
  </p:transition>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 name="Rechteck 38"/>
          <p:cNvSpPr/>
          <p:nvPr/>
        </p:nvSpPr>
        <p:spPr>
          <a:xfrm>
            <a:off x="9628094" y="5374"/>
            <a:ext cx="2878538" cy="13710626"/>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de-DE"/>
          </a:p>
        </p:txBody>
      </p:sp>
      <p:sp>
        <p:nvSpPr>
          <p:cNvPr id="17" name="Textfeld 16"/>
          <p:cNvSpPr txBox="1"/>
          <p:nvPr/>
        </p:nvSpPr>
        <p:spPr>
          <a:xfrm>
            <a:off x="13196016" y="3279584"/>
            <a:ext cx="4764828" cy="553870"/>
          </a:xfrm>
          <a:prstGeom prst="rect">
            <a:avLst/>
          </a:prstGeom>
          <a:noFill/>
        </p:spPr>
        <p:txBody>
          <a:bodyPr wrap="square" rtlCol="0">
            <a:spAutoFit/>
          </a:bodyPr>
          <a:lstStyle/>
          <a:p>
            <a:r>
              <a:rPr lang="de-DE" sz="2999" dirty="0">
                <a:solidFill>
                  <a:schemeClr val="accent1"/>
                </a:solidFill>
                <a:latin typeface="Helvetica" panose="020B0500000000000000" pitchFamily="34" charset="0"/>
              </a:rPr>
              <a:t>Aspekt eins</a:t>
            </a:r>
          </a:p>
        </p:txBody>
      </p:sp>
      <p:sp>
        <p:nvSpPr>
          <p:cNvPr id="19" name="Textfeld 18"/>
          <p:cNvSpPr txBox="1"/>
          <p:nvPr/>
        </p:nvSpPr>
        <p:spPr>
          <a:xfrm>
            <a:off x="13204341" y="6232369"/>
            <a:ext cx="4764828" cy="553870"/>
          </a:xfrm>
          <a:prstGeom prst="rect">
            <a:avLst/>
          </a:prstGeom>
          <a:noFill/>
        </p:spPr>
        <p:txBody>
          <a:bodyPr wrap="square" rtlCol="0">
            <a:spAutoFit/>
          </a:bodyPr>
          <a:lstStyle/>
          <a:p>
            <a:r>
              <a:rPr lang="de-DE" sz="2999" dirty="0">
                <a:solidFill>
                  <a:schemeClr val="accent1"/>
                </a:solidFill>
                <a:latin typeface="Helvetica" panose="020B0500000000000000" pitchFamily="34" charset="0"/>
              </a:rPr>
              <a:t>Aspekt zwei</a:t>
            </a:r>
          </a:p>
        </p:txBody>
      </p:sp>
      <p:sp>
        <p:nvSpPr>
          <p:cNvPr id="21" name="Textfeld 20"/>
          <p:cNvSpPr txBox="1"/>
          <p:nvPr/>
        </p:nvSpPr>
        <p:spPr>
          <a:xfrm>
            <a:off x="13207745" y="9058024"/>
            <a:ext cx="4764828" cy="553870"/>
          </a:xfrm>
          <a:prstGeom prst="rect">
            <a:avLst/>
          </a:prstGeom>
          <a:noFill/>
        </p:spPr>
        <p:txBody>
          <a:bodyPr wrap="square" rtlCol="0">
            <a:spAutoFit/>
          </a:bodyPr>
          <a:lstStyle/>
          <a:p>
            <a:r>
              <a:rPr lang="de-DE" sz="2999" dirty="0">
                <a:solidFill>
                  <a:schemeClr val="accent1"/>
                </a:solidFill>
                <a:latin typeface="Helvetica" panose="020B0500000000000000" pitchFamily="34" charset="0"/>
              </a:rPr>
              <a:t>Aspekt drei</a:t>
            </a:r>
          </a:p>
        </p:txBody>
      </p:sp>
      <p:sp>
        <p:nvSpPr>
          <p:cNvPr id="34" name="Ellipse 33"/>
          <p:cNvSpPr/>
          <p:nvPr/>
        </p:nvSpPr>
        <p:spPr>
          <a:xfrm>
            <a:off x="10454012" y="3347477"/>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37" name="Ellipse 36"/>
          <p:cNvSpPr/>
          <p:nvPr/>
        </p:nvSpPr>
        <p:spPr>
          <a:xfrm>
            <a:off x="10454012" y="6318180"/>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40" name="Ellipse 39"/>
          <p:cNvSpPr/>
          <p:nvPr/>
        </p:nvSpPr>
        <p:spPr>
          <a:xfrm>
            <a:off x="10454012" y="9195774"/>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25" name="Textfeld 24"/>
          <p:cNvSpPr txBox="1"/>
          <p:nvPr/>
        </p:nvSpPr>
        <p:spPr>
          <a:xfrm>
            <a:off x="13204344" y="3845898"/>
            <a:ext cx="10658546" cy="957121"/>
          </a:xfrm>
          <a:prstGeom prst="rect">
            <a:avLst/>
          </a:prstGeom>
          <a:noFill/>
        </p:spPr>
        <p:txBody>
          <a:bodyPr wrap="square" rtlCol="0">
            <a:spAutoFit/>
          </a:bodyPr>
          <a:lstStyle/>
          <a:p>
            <a:pPr>
              <a:lnSpc>
                <a:spcPct val="150000"/>
              </a:lnSpc>
            </a:pPr>
            <a:r>
              <a:rPr lang="de-DE" sz="2000" dirty="0">
                <a:latin typeface="Century Gothic" panose="020B0502020202020204" pitchFamily="34" charset="0"/>
              </a:rPr>
              <a:t>Hier eigenen Text einfügen … </a:t>
            </a:r>
            <a:r>
              <a:rPr lang="de-DE" sz="2000" dirty="0" err="1">
                <a:latin typeface="Century Gothic" panose="020B0502020202020204" pitchFamily="34" charset="0"/>
              </a:rPr>
              <a:t>Lorem</a:t>
            </a:r>
            <a:r>
              <a:rPr lang="de-DE" sz="2000" dirty="0">
                <a:latin typeface="Century Gothic" panose="020B0502020202020204" pitchFamily="34" charset="0"/>
              </a:rPr>
              <a:t> </a:t>
            </a:r>
            <a:r>
              <a:rPr lang="de-DE" sz="2000" dirty="0" err="1">
                <a:latin typeface="Century Gothic" panose="020B0502020202020204" pitchFamily="34" charset="0"/>
              </a:rPr>
              <a:t>ipsum</a:t>
            </a:r>
            <a:r>
              <a:rPr lang="de-DE" sz="2000" dirty="0">
                <a:latin typeface="Century Gothic" panose="020B0502020202020204" pitchFamily="34" charset="0"/>
              </a:rPr>
              <a:t> </a:t>
            </a:r>
            <a:r>
              <a:rPr lang="de-DE" sz="2000" dirty="0" err="1">
                <a:latin typeface="Century Gothic" panose="020B0502020202020204" pitchFamily="34" charset="0"/>
              </a:rPr>
              <a:t>dolor</a:t>
            </a:r>
            <a:r>
              <a:rPr lang="de-DE" sz="2000" dirty="0">
                <a:latin typeface="Century Gothic" panose="020B0502020202020204" pitchFamily="34" charset="0"/>
              </a:rPr>
              <a:t> </a:t>
            </a:r>
            <a:r>
              <a:rPr lang="de-DE" sz="2000" dirty="0" err="1">
                <a:latin typeface="Century Gothic" panose="020B0502020202020204" pitchFamily="34" charset="0"/>
              </a:rPr>
              <a:t>sit</a:t>
            </a:r>
            <a:r>
              <a:rPr lang="de-DE" sz="2000" dirty="0">
                <a:latin typeface="Century Gothic" panose="020B0502020202020204" pitchFamily="34" charset="0"/>
              </a:rPr>
              <a:t> </a:t>
            </a:r>
            <a:r>
              <a:rPr lang="de-DE" sz="2000" dirty="0" err="1">
                <a:latin typeface="Century Gothic" panose="020B0502020202020204" pitchFamily="34" charset="0"/>
              </a:rPr>
              <a:t>amet</a:t>
            </a:r>
            <a:r>
              <a:rPr lang="de-DE" sz="2000" dirty="0">
                <a:latin typeface="Century Gothic" panose="020B0502020202020204" pitchFamily="34" charset="0"/>
              </a:rPr>
              <a:t>, </a:t>
            </a:r>
            <a:r>
              <a:rPr lang="de-DE" sz="2000" dirty="0" err="1">
                <a:latin typeface="Century Gothic" panose="020B0502020202020204" pitchFamily="34" charset="0"/>
              </a:rPr>
              <a:t>consetetur</a:t>
            </a:r>
            <a:r>
              <a:rPr lang="de-DE" sz="2000" dirty="0">
                <a:latin typeface="Century Gothic" panose="020B0502020202020204" pitchFamily="34" charset="0"/>
              </a:rPr>
              <a:t> </a:t>
            </a:r>
            <a:r>
              <a:rPr lang="de-DE" sz="2000" dirty="0" err="1">
                <a:latin typeface="Century Gothic" panose="020B0502020202020204" pitchFamily="34" charset="0"/>
              </a:rPr>
              <a:t>sadipscing</a:t>
            </a:r>
            <a:r>
              <a:rPr lang="de-DE" sz="2000" dirty="0">
                <a:latin typeface="Century Gothic" panose="020B0502020202020204" pitchFamily="34" charset="0"/>
              </a:rPr>
              <a:t> </a:t>
            </a:r>
            <a:r>
              <a:rPr lang="de-DE" sz="2000" dirty="0" err="1">
                <a:latin typeface="Century Gothic" panose="020B0502020202020204" pitchFamily="34" charset="0"/>
              </a:rPr>
              <a:t>elitr</a:t>
            </a:r>
            <a:r>
              <a:rPr lang="de-DE" sz="2000" dirty="0">
                <a:latin typeface="Century Gothic" panose="020B0502020202020204" pitchFamily="34" charset="0"/>
              </a:rPr>
              <a:t>, sed </a:t>
            </a:r>
            <a:r>
              <a:rPr lang="de-DE" sz="2000" dirty="0" err="1">
                <a:latin typeface="Century Gothic" panose="020B0502020202020204" pitchFamily="34" charset="0"/>
              </a:rPr>
              <a:t>diam</a:t>
            </a:r>
            <a:r>
              <a:rPr lang="de-DE" sz="2000" dirty="0">
                <a:latin typeface="Century Gothic" panose="020B0502020202020204" pitchFamily="34" charset="0"/>
              </a:rPr>
              <a:t> </a:t>
            </a:r>
            <a:r>
              <a:rPr lang="de-DE" sz="2000" dirty="0" err="1">
                <a:latin typeface="Century Gothic" panose="020B0502020202020204" pitchFamily="34" charset="0"/>
              </a:rPr>
              <a:t>nonumy</a:t>
            </a:r>
            <a:r>
              <a:rPr lang="de-DE" sz="2000" dirty="0">
                <a:latin typeface="Century Gothic" panose="020B0502020202020204" pitchFamily="34" charset="0"/>
              </a:rPr>
              <a:t> </a:t>
            </a:r>
            <a:r>
              <a:rPr lang="de-DE" sz="2000" dirty="0" err="1">
                <a:latin typeface="Century Gothic" panose="020B0502020202020204" pitchFamily="34" charset="0"/>
              </a:rPr>
              <a:t>eirmod</a:t>
            </a:r>
            <a:r>
              <a:rPr lang="de-DE" sz="2000" dirty="0">
                <a:latin typeface="Century Gothic" panose="020B0502020202020204" pitchFamily="34" charset="0"/>
              </a:rPr>
              <a:t> </a:t>
            </a:r>
            <a:r>
              <a:rPr lang="de-DE" sz="2000" dirty="0" err="1">
                <a:latin typeface="Century Gothic" panose="020B0502020202020204" pitchFamily="34" charset="0"/>
              </a:rPr>
              <a:t>tempor</a:t>
            </a:r>
            <a:r>
              <a:rPr lang="de-DE" sz="2000" dirty="0">
                <a:latin typeface="Century Gothic" panose="020B0502020202020204" pitchFamily="34" charset="0"/>
              </a:rPr>
              <a:t> </a:t>
            </a:r>
            <a:r>
              <a:rPr lang="de-DE" sz="2000" dirty="0" err="1">
                <a:latin typeface="Century Gothic" panose="020B0502020202020204" pitchFamily="34" charset="0"/>
              </a:rPr>
              <a:t>invidunt</a:t>
            </a:r>
            <a:r>
              <a:rPr lang="de-DE" sz="2000" dirty="0">
                <a:latin typeface="Century Gothic" panose="020B0502020202020204" pitchFamily="34" charset="0"/>
              </a:rPr>
              <a:t> </a:t>
            </a:r>
            <a:r>
              <a:rPr lang="de-DE" sz="2000" dirty="0" err="1">
                <a:latin typeface="Century Gothic" panose="020B0502020202020204" pitchFamily="34" charset="0"/>
              </a:rPr>
              <a:t>ut</a:t>
            </a:r>
            <a:r>
              <a:rPr lang="de-DE" sz="2000" dirty="0">
                <a:latin typeface="Century Gothic" panose="020B0502020202020204" pitchFamily="34" charset="0"/>
              </a:rPr>
              <a:t> </a:t>
            </a:r>
            <a:r>
              <a:rPr lang="de-DE" sz="2000" dirty="0" err="1">
                <a:latin typeface="Century Gothic" panose="020B0502020202020204" pitchFamily="34" charset="0"/>
              </a:rPr>
              <a:t>labore</a:t>
            </a:r>
            <a:r>
              <a:rPr lang="de-DE" sz="2000" dirty="0">
                <a:latin typeface="Century Gothic" panose="020B0502020202020204" pitchFamily="34" charset="0"/>
              </a:rPr>
              <a:t> et </a:t>
            </a:r>
            <a:r>
              <a:rPr lang="de-DE" sz="2000" dirty="0" err="1">
                <a:latin typeface="Century Gothic" panose="020B0502020202020204" pitchFamily="34" charset="0"/>
              </a:rPr>
              <a:t>dolore</a:t>
            </a:r>
            <a:r>
              <a:rPr lang="de-DE" sz="2000" dirty="0">
                <a:latin typeface="Century Gothic" panose="020B0502020202020204" pitchFamily="34" charset="0"/>
              </a:rPr>
              <a:t> magna </a:t>
            </a:r>
            <a:r>
              <a:rPr lang="de-DE" sz="2000" dirty="0" err="1">
                <a:latin typeface="Century Gothic" panose="020B0502020202020204" pitchFamily="34" charset="0"/>
              </a:rPr>
              <a:t>aliquyam</a:t>
            </a:r>
            <a:r>
              <a:rPr lang="de-DE" sz="2000" dirty="0">
                <a:latin typeface="Century Gothic" panose="020B0502020202020204" pitchFamily="34" charset="0"/>
              </a:rPr>
              <a:t>.</a:t>
            </a:r>
          </a:p>
        </p:txBody>
      </p:sp>
      <p:sp>
        <p:nvSpPr>
          <p:cNvPr id="26" name="Textfeld 25"/>
          <p:cNvSpPr txBox="1"/>
          <p:nvPr/>
        </p:nvSpPr>
        <p:spPr>
          <a:xfrm>
            <a:off x="13204344" y="6827020"/>
            <a:ext cx="10658546" cy="957121"/>
          </a:xfrm>
          <a:prstGeom prst="rect">
            <a:avLst/>
          </a:prstGeom>
          <a:noFill/>
        </p:spPr>
        <p:txBody>
          <a:bodyPr wrap="square" rtlCol="0">
            <a:spAutoFit/>
          </a:bodyPr>
          <a:lstStyle/>
          <a:p>
            <a:pPr>
              <a:lnSpc>
                <a:spcPct val="150000"/>
              </a:lnSpc>
            </a:pPr>
            <a:r>
              <a:rPr lang="de-DE" sz="2000" dirty="0">
                <a:latin typeface="Century Gothic" panose="020B0502020202020204" pitchFamily="34" charset="0"/>
              </a:rPr>
              <a:t>Hier eigenen Text einfügen … </a:t>
            </a:r>
            <a:r>
              <a:rPr lang="de-DE" sz="2000" dirty="0" err="1">
                <a:latin typeface="Century Gothic" panose="020B0502020202020204" pitchFamily="34" charset="0"/>
              </a:rPr>
              <a:t>Lorem</a:t>
            </a:r>
            <a:r>
              <a:rPr lang="de-DE" sz="2000" dirty="0">
                <a:latin typeface="Century Gothic" panose="020B0502020202020204" pitchFamily="34" charset="0"/>
              </a:rPr>
              <a:t> </a:t>
            </a:r>
            <a:r>
              <a:rPr lang="de-DE" sz="2000" dirty="0" err="1">
                <a:latin typeface="Century Gothic" panose="020B0502020202020204" pitchFamily="34" charset="0"/>
              </a:rPr>
              <a:t>ipsum</a:t>
            </a:r>
            <a:r>
              <a:rPr lang="de-DE" sz="2000" dirty="0">
                <a:latin typeface="Century Gothic" panose="020B0502020202020204" pitchFamily="34" charset="0"/>
              </a:rPr>
              <a:t> </a:t>
            </a:r>
            <a:r>
              <a:rPr lang="de-DE" sz="2000" dirty="0" err="1">
                <a:latin typeface="Century Gothic" panose="020B0502020202020204" pitchFamily="34" charset="0"/>
              </a:rPr>
              <a:t>dolor</a:t>
            </a:r>
            <a:r>
              <a:rPr lang="de-DE" sz="2000" dirty="0">
                <a:latin typeface="Century Gothic" panose="020B0502020202020204" pitchFamily="34" charset="0"/>
              </a:rPr>
              <a:t> </a:t>
            </a:r>
            <a:r>
              <a:rPr lang="de-DE" sz="2000" dirty="0" err="1">
                <a:latin typeface="Century Gothic" panose="020B0502020202020204" pitchFamily="34" charset="0"/>
              </a:rPr>
              <a:t>sit</a:t>
            </a:r>
            <a:r>
              <a:rPr lang="de-DE" sz="2000" dirty="0">
                <a:latin typeface="Century Gothic" panose="020B0502020202020204" pitchFamily="34" charset="0"/>
              </a:rPr>
              <a:t> </a:t>
            </a:r>
            <a:r>
              <a:rPr lang="de-DE" sz="2000" dirty="0" err="1">
                <a:latin typeface="Century Gothic" panose="020B0502020202020204" pitchFamily="34" charset="0"/>
              </a:rPr>
              <a:t>amet</a:t>
            </a:r>
            <a:r>
              <a:rPr lang="de-DE" sz="2000" dirty="0">
                <a:latin typeface="Century Gothic" panose="020B0502020202020204" pitchFamily="34" charset="0"/>
              </a:rPr>
              <a:t>, </a:t>
            </a:r>
            <a:r>
              <a:rPr lang="de-DE" sz="2000" dirty="0" err="1">
                <a:latin typeface="Century Gothic" panose="020B0502020202020204" pitchFamily="34" charset="0"/>
              </a:rPr>
              <a:t>consetetur</a:t>
            </a:r>
            <a:r>
              <a:rPr lang="de-DE" sz="2000" dirty="0">
                <a:latin typeface="Century Gothic" panose="020B0502020202020204" pitchFamily="34" charset="0"/>
              </a:rPr>
              <a:t> </a:t>
            </a:r>
            <a:r>
              <a:rPr lang="de-DE" sz="2000" dirty="0" err="1">
                <a:latin typeface="Century Gothic" panose="020B0502020202020204" pitchFamily="34" charset="0"/>
              </a:rPr>
              <a:t>sadipscing</a:t>
            </a:r>
            <a:r>
              <a:rPr lang="de-DE" sz="2000" dirty="0">
                <a:latin typeface="Century Gothic" panose="020B0502020202020204" pitchFamily="34" charset="0"/>
              </a:rPr>
              <a:t> </a:t>
            </a:r>
            <a:r>
              <a:rPr lang="de-DE" sz="2000" dirty="0" err="1">
                <a:latin typeface="Century Gothic" panose="020B0502020202020204" pitchFamily="34" charset="0"/>
              </a:rPr>
              <a:t>elitr</a:t>
            </a:r>
            <a:r>
              <a:rPr lang="de-DE" sz="2000" dirty="0">
                <a:latin typeface="Century Gothic" panose="020B0502020202020204" pitchFamily="34" charset="0"/>
              </a:rPr>
              <a:t>, sed </a:t>
            </a:r>
            <a:r>
              <a:rPr lang="de-DE" sz="2000" dirty="0" err="1">
                <a:latin typeface="Century Gothic" panose="020B0502020202020204" pitchFamily="34" charset="0"/>
              </a:rPr>
              <a:t>diam</a:t>
            </a:r>
            <a:r>
              <a:rPr lang="de-DE" sz="2000" dirty="0">
                <a:latin typeface="Century Gothic" panose="020B0502020202020204" pitchFamily="34" charset="0"/>
              </a:rPr>
              <a:t> </a:t>
            </a:r>
            <a:r>
              <a:rPr lang="de-DE" sz="2000" dirty="0" err="1">
                <a:latin typeface="Century Gothic" panose="020B0502020202020204" pitchFamily="34" charset="0"/>
              </a:rPr>
              <a:t>nonumy</a:t>
            </a:r>
            <a:r>
              <a:rPr lang="de-DE" sz="2000" dirty="0">
                <a:latin typeface="Century Gothic" panose="020B0502020202020204" pitchFamily="34" charset="0"/>
              </a:rPr>
              <a:t> </a:t>
            </a:r>
            <a:r>
              <a:rPr lang="de-DE" sz="2000" dirty="0" err="1">
                <a:latin typeface="Century Gothic" panose="020B0502020202020204" pitchFamily="34" charset="0"/>
              </a:rPr>
              <a:t>eirmod</a:t>
            </a:r>
            <a:r>
              <a:rPr lang="de-DE" sz="2000" dirty="0">
                <a:latin typeface="Century Gothic" panose="020B0502020202020204" pitchFamily="34" charset="0"/>
              </a:rPr>
              <a:t> </a:t>
            </a:r>
            <a:r>
              <a:rPr lang="de-DE" sz="2000" dirty="0" err="1">
                <a:latin typeface="Century Gothic" panose="020B0502020202020204" pitchFamily="34" charset="0"/>
              </a:rPr>
              <a:t>tempor</a:t>
            </a:r>
            <a:r>
              <a:rPr lang="de-DE" sz="2000" dirty="0">
                <a:latin typeface="Century Gothic" panose="020B0502020202020204" pitchFamily="34" charset="0"/>
              </a:rPr>
              <a:t> </a:t>
            </a:r>
            <a:r>
              <a:rPr lang="de-DE" sz="2000" dirty="0" err="1">
                <a:latin typeface="Century Gothic" panose="020B0502020202020204" pitchFamily="34" charset="0"/>
              </a:rPr>
              <a:t>invidunt</a:t>
            </a:r>
            <a:r>
              <a:rPr lang="de-DE" sz="2000" dirty="0">
                <a:latin typeface="Century Gothic" panose="020B0502020202020204" pitchFamily="34" charset="0"/>
              </a:rPr>
              <a:t> </a:t>
            </a:r>
            <a:r>
              <a:rPr lang="de-DE" sz="2000" dirty="0" err="1">
                <a:latin typeface="Century Gothic" panose="020B0502020202020204" pitchFamily="34" charset="0"/>
              </a:rPr>
              <a:t>ut</a:t>
            </a:r>
            <a:r>
              <a:rPr lang="de-DE" sz="2000" dirty="0">
                <a:latin typeface="Century Gothic" panose="020B0502020202020204" pitchFamily="34" charset="0"/>
              </a:rPr>
              <a:t> </a:t>
            </a:r>
            <a:r>
              <a:rPr lang="de-DE" sz="2000" dirty="0" err="1">
                <a:latin typeface="Century Gothic" panose="020B0502020202020204" pitchFamily="34" charset="0"/>
              </a:rPr>
              <a:t>labore</a:t>
            </a:r>
            <a:r>
              <a:rPr lang="de-DE" sz="2000" dirty="0">
                <a:latin typeface="Century Gothic" panose="020B0502020202020204" pitchFamily="34" charset="0"/>
              </a:rPr>
              <a:t> et </a:t>
            </a:r>
            <a:r>
              <a:rPr lang="de-DE" sz="2000" dirty="0" err="1">
                <a:latin typeface="Century Gothic" panose="020B0502020202020204" pitchFamily="34" charset="0"/>
              </a:rPr>
              <a:t>dolore</a:t>
            </a:r>
            <a:r>
              <a:rPr lang="de-DE" sz="2000" dirty="0">
                <a:latin typeface="Century Gothic" panose="020B0502020202020204" pitchFamily="34" charset="0"/>
              </a:rPr>
              <a:t> magna </a:t>
            </a:r>
            <a:r>
              <a:rPr lang="de-DE" sz="2000" dirty="0" err="1">
                <a:latin typeface="Century Gothic" panose="020B0502020202020204" pitchFamily="34" charset="0"/>
              </a:rPr>
              <a:t>aliquyam</a:t>
            </a:r>
            <a:r>
              <a:rPr lang="de-DE" sz="2000" dirty="0">
                <a:latin typeface="Century Gothic" panose="020B0502020202020204" pitchFamily="34" charset="0"/>
              </a:rPr>
              <a:t>.</a:t>
            </a:r>
          </a:p>
        </p:txBody>
      </p:sp>
      <p:sp>
        <p:nvSpPr>
          <p:cNvPr id="27" name="Textfeld 26"/>
          <p:cNvSpPr txBox="1"/>
          <p:nvPr/>
        </p:nvSpPr>
        <p:spPr>
          <a:xfrm>
            <a:off x="13204344" y="9714719"/>
            <a:ext cx="10658546" cy="957121"/>
          </a:xfrm>
          <a:prstGeom prst="rect">
            <a:avLst/>
          </a:prstGeom>
          <a:noFill/>
        </p:spPr>
        <p:txBody>
          <a:bodyPr wrap="square" rtlCol="0">
            <a:spAutoFit/>
          </a:bodyPr>
          <a:lstStyle/>
          <a:p>
            <a:pPr>
              <a:lnSpc>
                <a:spcPct val="150000"/>
              </a:lnSpc>
            </a:pPr>
            <a:r>
              <a:rPr lang="de-DE" sz="2000" dirty="0">
                <a:latin typeface="Century Gothic" panose="020B0502020202020204" pitchFamily="34" charset="0"/>
              </a:rPr>
              <a:t>Hier eigenen Text einfügen … </a:t>
            </a:r>
            <a:r>
              <a:rPr lang="de-DE" sz="2000" dirty="0" err="1">
                <a:latin typeface="Century Gothic" panose="020B0502020202020204" pitchFamily="34" charset="0"/>
              </a:rPr>
              <a:t>Lorem</a:t>
            </a:r>
            <a:r>
              <a:rPr lang="de-DE" sz="2000" dirty="0">
                <a:latin typeface="Century Gothic" panose="020B0502020202020204" pitchFamily="34" charset="0"/>
              </a:rPr>
              <a:t> </a:t>
            </a:r>
            <a:r>
              <a:rPr lang="de-DE" sz="2000" dirty="0" err="1">
                <a:latin typeface="Century Gothic" panose="020B0502020202020204" pitchFamily="34" charset="0"/>
              </a:rPr>
              <a:t>ipsum</a:t>
            </a:r>
            <a:r>
              <a:rPr lang="de-DE" sz="2000" dirty="0">
                <a:latin typeface="Century Gothic" panose="020B0502020202020204" pitchFamily="34" charset="0"/>
              </a:rPr>
              <a:t> </a:t>
            </a:r>
            <a:r>
              <a:rPr lang="de-DE" sz="2000" dirty="0" err="1">
                <a:latin typeface="Century Gothic" panose="020B0502020202020204" pitchFamily="34" charset="0"/>
              </a:rPr>
              <a:t>dolor</a:t>
            </a:r>
            <a:r>
              <a:rPr lang="de-DE" sz="2000" dirty="0">
                <a:latin typeface="Century Gothic" panose="020B0502020202020204" pitchFamily="34" charset="0"/>
              </a:rPr>
              <a:t> </a:t>
            </a:r>
            <a:r>
              <a:rPr lang="de-DE" sz="2000" dirty="0" err="1">
                <a:latin typeface="Century Gothic" panose="020B0502020202020204" pitchFamily="34" charset="0"/>
              </a:rPr>
              <a:t>sit</a:t>
            </a:r>
            <a:r>
              <a:rPr lang="de-DE" sz="2000" dirty="0">
                <a:latin typeface="Century Gothic" panose="020B0502020202020204" pitchFamily="34" charset="0"/>
              </a:rPr>
              <a:t> </a:t>
            </a:r>
            <a:r>
              <a:rPr lang="de-DE" sz="2000" dirty="0" err="1">
                <a:latin typeface="Century Gothic" panose="020B0502020202020204" pitchFamily="34" charset="0"/>
              </a:rPr>
              <a:t>amet</a:t>
            </a:r>
            <a:r>
              <a:rPr lang="de-DE" sz="2000" dirty="0">
                <a:latin typeface="Century Gothic" panose="020B0502020202020204" pitchFamily="34" charset="0"/>
              </a:rPr>
              <a:t>, </a:t>
            </a:r>
            <a:r>
              <a:rPr lang="de-DE" sz="2000" dirty="0" err="1">
                <a:latin typeface="Century Gothic" panose="020B0502020202020204" pitchFamily="34" charset="0"/>
              </a:rPr>
              <a:t>consetetur</a:t>
            </a:r>
            <a:r>
              <a:rPr lang="de-DE" sz="2000" dirty="0">
                <a:latin typeface="Century Gothic" panose="020B0502020202020204" pitchFamily="34" charset="0"/>
              </a:rPr>
              <a:t> </a:t>
            </a:r>
            <a:r>
              <a:rPr lang="de-DE" sz="2000" dirty="0" err="1">
                <a:latin typeface="Century Gothic" panose="020B0502020202020204" pitchFamily="34" charset="0"/>
              </a:rPr>
              <a:t>sadipscing</a:t>
            </a:r>
            <a:r>
              <a:rPr lang="de-DE" sz="2000" dirty="0">
                <a:latin typeface="Century Gothic" panose="020B0502020202020204" pitchFamily="34" charset="0"/>
              </a:rPr>
              <a:t> </a:t>
            </a:r>
            <a:r>
              <a:rPr lang="de-DE" sz="2000" dirty="0" err="1">
                <a:latin typeface="Century Gothic" panose="020B0502020202020204" pitchFamily="34" charset="0"/>
              </a:rPr>
              <a:t>elitr</a:t>
            </a:r>
            <a:r>
              <a:rPr lang="de-DE" sz="2000" dirty="0">
                <a:latin typeface="Century Gothic" panose="020B0502020202020204" pitchFamily="34" charset="0"/>
              </a:rPr>
              <a:t>, sed </a:t>
            </a:r>
            <a:r>
              <a:rPr lang="de-DE" sz="2000" dirty="0" err="1">
                <a:latin typeface="Century Gothic" panose="020B0502020202020204" pitchFamily="34" charset="0"/>
              </a:rPr>
              <a:t>diam</a:t>
            </a:r>
            <a:r>
              <a:rPr lang="de-DE" sz="2000" dirty="0">
                <a:latin typeface="Century Gothic" panose="020B0502020202020204" pitchFamily="34" charset="0"/>
              </a:rPr>
              <a:t> </a:t>
            </a:r>
            <a:r>
              <a:rPr lang="de-DE" sz="2000" dirty="0" err="1">
                <a:latin typeface="Century Gothic" panose="020B0502020202020204" pitchFamily="34" charset="0"/>
              </a:rPr>
              <a:t>nonumy</a:t>
            </a:r>
            <a:r>
              <a:rPr lang="de-DE" sz="2000" dirty="0">
                <a:latin typeface="Century Gothic" panose="020B0502020202020204" pitchFamily="34" charset="0"/>
              </a:rPr>
              <a:t> </a:t>
            </a:r>
            <a:r>
              <a:rPr lang="de-DE" sz="2000" dirty="0" err="1">
                <a:latin typeface="Century Gothic" panose="020B0502020202020204" pitchFamily="34" charset="0"/>
              </a:rPr>
              <a:t>eirmod</a:t>
            </a:r>
            <a:r>
              <a:rPr lang="de-DE" sz="2000" dirty="0">
                <a:latin typeface="Century Gothic" panose="020B0502020202020204" pitchFamily="34" charset="0"/>
              </a:rPr>
              <a:t> </a:t>
            </a:r>
            <a:r>
              <a:rPr lang="de-DE" sz="2000" dirty="0" err="1">
                <a:latin typeface="Century Gothic" panose="020B0502020202020204" pitchFamily="34" charset="0"/>
              </a:rPr>
              <a:t>tempor</a:t>
            </a:r>
            <a:r>
              <a:rPr lang="de-DE" sz="2000" dirty="0">
                <a:latin typeface="Century Gothic" panose="020B0502020202020204" pitchFamily="34" charset="0"/>
              </a:rPr>
              <a:t> </a:t>
            </a:r>
            <a:r>
              <a:rPr lang="de-DE" sz="2000" dirty="0" err="1">
                <a:latin typeface="Century Gothic" panose="020B0502020202020204" pitchFamily="34" charset="0"/>
              </a:rPr>
              <a:t>invidunt</a:t>
            </a:r>
            <a:r>
              <a:rPr lang="de-DE" sz="2000" dirty="0">
                <a:latin typeface="Century Gothic" panose="020B0502020202020204" pitchFamily="34" charset="0"/>
              </a:rPr>
              <a:t> </a:t>
            </a:r>
            <a:r>
              <a:rPr lang="de-DE" sz="2000" dirty="0" err="1">
                <a:latin typeface="Century Gothic" panose="020B0502020202020204" pitchFamily="34" charset="0"/>
              </a:rPr>
              <a:t>ut</a:t>
            </a:r>
            <a:r>
              <a:rPr lang="de-DE" sz="2000" dirty="0">
                <a:latin typeface="Century Gothic" panose="020B0502020202020204" pitchFamily="34" charset="0"/>
              </a:rPr>
              <a:t> </a:t>
            </a:r>
            <a:r>
              <a:rPr lang="de-DE" sz="2000" dirty="0" err="1">
                <a:latin typeface="Century Gothic" panose="020B0502020202020204" pitchFamily="34" charset="0"/>
              </a:rPr>
              <a:t>labore</a:t>
            </a:r>
            <a:r>
              <a:rPr lang="de-DE" sz="2000" dirty="0">
                <a:latin typeface="Century Gothic" panose="020B0502020202020204" pitchFamily="34" charset="0"/>
              </a:rPr>
              <a:t> et </a:t>
            </a:r>
            <a:r>
              <a:rPr lang="de-DE" sz="2000" dirty="0" err="1">
                <a:latin typeface="Century Gothic" panose="020B0502020202020204" pitchFamily="34" charset="0"/>
              </a:rPr>
              <a:t>dolore</a:t>
            </a:r>
            <a:r>
              <a:rPr lang="de-DE" sz="2000" dirty="0">
                <a:latin typeface="Century Gothic" panose="020B0502020202020204" pitchFamily="34" charset="0"/>
              </a:rPr>
              <a:t> magna </a:t>
            </a:r>
            <a:r>
              <a:rPr lang="de-DE" sz="2000" dirty="0" err="1">
                <a:latin typeface="Century Gothic" panose="020B0502020202020204" pitchFamily="34" charset="0"/>
              </a:rPr>
              <a:t>aliquyam</a:t>
            </a:r>
            <a:r>
              <a:rPr lang="de-DE" sz="2000" dirty="0">
                <a:latin typeface="Century Gothic" panose="020B0502020202020204" pitchFamily="34" charset="0"/>
              </a:rPr>
              <a:t>.</a:t>
            </a:r>
          </a:p>
        </p:txBody>
      </p:sp>
      <p:pic>
        <p:nvPicPr>
          <p:cNvPr id="15" name="Graphic 14">
            <a:extLst>
              <a:ext uri="{FF2B5EF4-FFF2-40B4-BE49-F238E27FC236}">
                <a16:creationId xmlns:a16="http://schemas.microsoft.com/office/drawing/2014/main" id="{ACC7B9A7-0975-4C53-8B5F-22D350CFBFB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776709" y="6640877"/>
            <a:ext cx="609600" cy="609600"/>
          </a:xfrm>
          <a:prstGeom prst="rect">
            <a:avLst/>
          </a:prstGeom>
        </p:spPr>
      </p:pic>
      <p:pic>
        <p:nvPicPr>
          <p:cNvPr id="16" name="Graphic 15">
            <a:extLst>
              <a:ext uri="{FF2B5EF4-FFF2-40B4-BE49-F238E27FC236}">
                <a16:creationId xmlns:a16="http://schemas.microsoft.com/office/drawing/2014/main" id="{0D0E3289-859D-40C9-A452-8F9B78E6BB0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810749" y="3685148"/>
            <a:ext cx="609600" cy="609600"/>
          </a:xfrm>
          <a:prstGeom prst="rect">
            <a:avLst/>
          </a:prstGeom>
        </p:spPr>
      </p:pic>
      <p:pic>
        <p:nvPicPr>
          <p:cNvPr id="18" name="Graphic 17">
            <a:extLst>
              <a:ext uri="{FF2B5EF4-FFF2-40B4-BE49-F238E27FC236}">
                <a16:creationId xmlns:a16="http://schemas.microsoft.com/office/drawing/2014/main" id="{B23159A2-ABF8-4842-816D-ED501B39DB3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792820" y="9576036"/>
            <a:ext cx="609600" cy="609600"/>
          </a:xfrm>
          <a:prstGeom prst="rect">
            <a:avLst/>
          </a:prstGeom>
        </p:spPr>
      </p:pic>
    </p:spTree>
    <p:extLst>
      <p:ext uri="{BB962C8B-B14F-4D97-AF65-F5344CB8AC3E}">
        <p14:creationId xmlns:p14="http://schemas.microsoft.com/office/powerpoint/2010/main" val="1619683963"/>
      </p:ext>
    </p:extLst>
  </p:cSld>
  <p:clrMapOvr>
    <a:masterClrMapping/>
  </p:clrMapOvr>
  <p:transition spd="slow">
    <p:push/>
  </p:transition>
</p:sld>
</file>

<file path=ppt/slides/slide1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7B89B0D7-6F1C-48C3-A640-9C25C33B103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5381631" y="5669978"/>
            <a:ext cx="6136293" cy="3019056"/>
          </a:xfrm>
          <a:prstGeom prst="rect">
            <a:avLst/>
          </a:prstGeom>
        </p:spPr>
      </p:pic>
      <p:sp>
        <p:nvSpPr>
          <p:cNvPr id="39" name="Rechteck 38"/>
          <p:cNvSpPr/>
          <p:nvPr/>
        </p:nvSpPr>
        <p:spPr>
          <a:xfrm>
            <a:off x="1" y="5374"/>
            <a:ext cx="12506632" cy="13710626"/>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de-DE"/>
          </a:p>
        </p:txBody>
      </p:sp>
      <p:sp>
        <p:nvSpPr>
          <p:cNvPr id="34" name="Ellipse 33"/>
          <p:cNvSpPr/>
          <p:nvPr/>
        </p:nvSpPr>
        <p:spPr>
          <a:xfrm>
            <a:off x="10454012" y="2757537"/>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37" name="Ellipse 36"/>
          <p:cNvSpPr/>
          <p:nvPr/>
        </p:nvSpPr>
        <p:spPr>
          <a:xfrm>
            <a:off x="10454012" y="6318180"/>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40" name="Ellipse 39"/>
          <p:cNvSpPr/>
          <p:nvPr/>
        </p:nvSpPr>
        <p:spPr>
          <a:xfrm>
            <a:off x="10454012" y="9785714"/>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41" name="Shape 612"/>
          <p:cNvSpPr/>
          <p:nvPr/>
        </p:nvSpPr>
        <p:spPr>
          <a:xfrm>
            <a:off x="7559035" y="9293757"/>
            <a:ext cx="2235152" cy="800182"/>
          </a:xfrm>
          <a:prstGeom prst="rect">
            <a:avLst/>
          </a:prstGeom>
          <a:noFill/>
          <a:ln>
            <a:noFill/>
          </a:ln>
        </p:spPr>
        <p:txBody>
          <a:bodyPr lIns="182824" tIns="91400" rIns="182824" bIns="91400" anchor="t" anchorCtr="0">
            <a:noAutofit/>
          </a:bodyPr>
          <a:lstStyle/>
          <a:p>
            <a:pPr algn="r">
              <a:lnSpc>
                <a:spcPct val="130000"/>
              </a:lnSpc>
              <a:buSzPct val="25000"/>
            </a:pPr>
            <a:r>
              <a:rPr lang="de-DE" sz="3001" dirty="0">
                <a:solidFill>
                  <a:schemeClr val="bg1"/>
                </a:solidFill>
                <a:latin typeface="Helvetica" panose="020B0500000000000000" pitchFamily="34" charset="0"/>
                <a:ea typeface="Roboto"/>
                <a:cs typeface="Roboto"/>
                <a:sym typeface="Roboto"/>
              </a:rPr>
              <a:t>Thema C</a:t>
            </a:r>
            <a:endParaRPr lang="id-ID" sz="3001" dirty="0">
              <a:solidFill>
                <a:schemeClr val="bg1"/>
              </a:solidFill>
              <a:latin typeface="Helvetica" panose="020B0500000000000000" pitchFamily="34" charset="0"/>
              <a:ea typeface="Roboto"/>
              <a:cs typeface="Roboto"/>
              <a:sym typeface="Roboto"/>
            </a:endParaRPr>
          </a:p>
        </p:txBody>
      </p:sp>
      <p:sp>
        <p:nvSpPr>
          <p:cNvPr id="42" name="Shape 614"/>
          <p:cNvSpPr/>
          <p:nvPr/>
        </p:nvSpPr>
        <p:spPr>
          <a:xfrm>
            <a:off x="7579014" y="2289348"/>
            <a:ext cx="2215173" cy="800182"/>
          </a:xfrm>
          <a:prstGeom prst="rect">
            <a:avLst/>
          </a:prstGeom>
          <a:noFill/>
          <a:ln>
            <a:noFill/>
          </a:ln>
        </p:spPr>
        <p:txBody>
          <a:bodyPr lIns="182824" tIns="91400" rIns="182824" bIns="91400" anchor="t" anchorCtr="0">
            <a:noAutofit/>
          </a:bodyPr>
          <a:lstStyle/>
          <a:p>
            <a:pPr algn="r">
              <a:lnSpc>
                <a:spcPct val="130000"/>
              </a:lnSpc>
              <a:buSzPct val="25000"/>
            </a:pPr>
            <a:r>
              <a:rPr lang="id-ID" sz="3001" dirty="0">
                <a:solidFill>
                  <a:schemeClr val="bg1"/>
                </a:solidFill>
                <a:latin typeface="Helvetica" panose="020B0500000000000000" pitchFamily="34" charset="0"/>
                <a:ea typeface="Roboto"/>
                <a:cs typeface="Roboto"/>
                <a:sym typeface="Roboto"/>
              </a:rPr>
              <a:t>Thema A</a:t>
            </a:r>
          </a:p>
        </p:txBody>
      </p:sp>
      <p:sp>
        <p:nvSpPr>
          <p:cNvPr id="49" name="Shape 616"/>
          <p:cNvSpPr/>
          <p:nvPr/>
        </p:nvSpPr>
        <p:spPr>
          <a:xfrm>
            <a:off x="4495241" y="9761613"/>
            <a:ext cx="5298946" cy="1288701"/>
          </a:xfrm>
          <a:prstGeom prst="rect">
            <a:avLst/>
          </a:prstGeom>
          <a:noFill/>
          <a:ln>
            <a:noFill/>
          </a:ln>
        </p:spPr>
        <p:txBody>
          <a:bodyPr lIns="182824" tIns="91400" rIns="182824" bIns="91400" anchor="t" anchorCtr="0">
            <a:noAutofit/>
          </a:bodyPr>
          <a:lstStyle/>
          <a:p>
            <a:pPr algn="r">
              <a:lnSpc>
                <a:spcPct val="130000"/>
              </a:lnSpc>
              <a:buSzPct val="25000"/>
            </a:pPr>
            <a:r>
              <a:rPr lang="de-DE" sz="6000">
                <a:solidFill>
                  <a:schemeClr val="bg1"/>
                </a:solidFill>
                <a:latin typeface="Helvetica" panose="020B0500000000000000" pitchFamily="34" charset="0"/>
                <a:ea typeface="Roboto"/>
                <a:cs typeface="Roboto"/>
                <a:sym typeface="Roboto"/>
              </a:rPr>
              <a:t>1.346 | 51 %</a:t>
            </a:r>
          </a:p>
        </p:txBody>
      </p:sp>
      <p:sp>
        <p:nvSpPr>
          <p:cNvPr id="50" name="Shape 616"/>
          <p:cNvSpPr/>
          <p:nvPr/>
        </p:nvSpPr>
        <p:spPr>
          <a:xfrm>
            <a:off x="4304217" y="2757204"/>
            <a:ext cx="5489970" cy="1288701"/>
          </a:xfrm>
          <a:prstGeom prst="rect">
            <a:avLst/>
          </a:prstGeom>
          <a:noFill/>
          <a:ln>
            <a:noFill/>
          </a:ln>
        </p:spPr>
        <p:txBody>
          <a:bodyPr lIns="182824" tIns="91400" rIns="182824" bIns="91400" anchor="t" anchorCtr="0">
            <a:noAutofit/>
          </a:bodyPr>
          <a:lstStyle/>
          <a:p>
            <a:pPr algn="r">
              <a:lnSpc>
                <a:spcPct val="130000"/>
              </a:lnSpc>
              <a:buSzPct val="25000"/>
            </a:pPr>
            <a:r>
              <a:rPr lang="de-DE" sz="6000">
                <a:solidFill>
                  <a:schemeClr val="bg1"/>
                </a:solidFill>
                <a:latin typeface="Helvetica" panose="020B0500000000000000" pitchFamily="34" charset="0"/>
                <a:ea typeface="Roboto"/>
                <a:cs typeface="Roboto"/>
                <a:sym typeface="Roboto"/>
              </a:rPr>
              <a:t>6.214 | 83 %</a:t>
            </a:r>
          </a:p>
        </p:txBody>
      </p:sp>
      <p:sp>
        <p:nvSpPr>
          <p:cNvPr id="51" name="Textfeld 50"/>
          <p:cNvSpPr txBox="1"/>
          <p:nvPr/>
        </p:nvSpPr>
        <p:spPr>
          <a:xfrm>
            <a:off x="1327355" y="11052059"/>
            <a:ext cx="8466832" cy="455189"/>
          </a:xfrm>
          <a:prstGeom prst="rect">
            <a:avLst/>
          </a:prstGeom>
          <a:noFill/>
        </p:spPr>
        <p:txBody>
          <a:bodyPr wrap="square" rtlCol="0">
            <a:spAutoFit/>
          </a:bodyPr>
          <a:lstStyle/>
          <a:p>
            <a:pPr algn="r">
              <a:lnSpc>
                <a:spcPct val="150000"/>
              </a:lnSpc>
            </a:pPr>
            <a:r>
              <a:rPr lang="de-DE" dirty="0">
                <a:solidFill>
                  <a:schemeClr val="bg1"/>
                </a:solidFill>
                <a:latin typeface="Century Gothic" panose="020B0502020202020204" pitchFamily="34" charset="0"/>
              </a:rPr>
              <a:t>Hier einfach deinen eigenen Text einfügen</a:t>
            </a:r>
          </a:p>
        </p:txBody>
      </p:sp>
      <p:sp>
        <p:nvSpPr>
          <p:cNvPr id="52" name="Textfeld 51"/>
          <p:cNvSpPr txBox="1"/>
          <p:nvPr/>
        </p:nvSpPr>
        <p:spPr>
          <a:xfrm>
            <a:off x="1327355" y="4047650"/>
            <a:ext cx="8466832" cy="455189"/>
          </a:xfrm>
          <a:prstGeom prst="rect">
            <a:avLst/>
          </a:prstGeom>
          <a:noFill/>
        </p:spPr>
        <p:txBody>
          <a:bodyPr wrap="square" rtlCol="0">
            <a:spAutoFit/>
          </a:bodyPr>
          <a:lstStyle/>
          <a:p>
            <a:pPr algn="r">
              <a:lnSpc>
                <a:spcPct val="150000"/>
              </a:lnSpc>
            </a:pPr>
            <a:r>
              <a:rPr lang="de-DE" dirty="0">
                <a:solidFill>
                  <a:schemeClr val="bg1"/>
                </a:solidFill>
                <a:latin typeface="Century Gothic" panose="020B0502020202020204" pitchFamily="34" charset="0"/>
              </a:rPr>
              <a:t>Hier einfach deinen eigenen Text einfügen</a:t>
            </a:r>
          </a:p>
        </p:txBody>
      </p:sp>
      <p:sp>
        <p:nvSpPr>
          <p:cNvPr id="53" name="Shape 612"/>
          <p:cNvSpPr/>
          <p:nvPr/>
        </p:nvSpPr>
        <p:spPr>
          <a:xfrm>
            <a:off x="7559035" y="5754839"/>
            <a:ext cx="2235152" cy="800182"/>
          </a:xfrm>
          <a:prstGeom prst="rect">
            <a:avLst/>
          </a:prstGeom>
          <a:noFill/>
          <a:ln>
            <a:noFill/>
          </a:ln>
        </p:spPr>
        <p:txBody>
          <a:bodyPr lIns="182824" tIns="91400" rIns="182824" bIns="91400" anchor="t" anchorCtr="0">
            <a:noAutofit/>
          </a:bodyPr>
          <a:lstStyle/>
          <a:p>
            <a:pPr algn="r">
              <a:lnSpc>
                <a:spcPct val="130000"/>
              </a:lnSpc>
              <a:buSzPct val="25000"/>
            </a:pPr>
            <a:r>
              <a:rPr lang="de-DE" sz="3001" dirty="0">
                <a:solidFill>
                  <a:schemeClr val="bg1"/>
                </a:solidFill>
                <a:latin typeface="Helvetica" panose="020B0500000000000000" pitchFamily="34" charset="0"/>
                <a:ea typeface="Roboto"/>
                <a:cs typeface="Roboto"/>
                <a:sym typeface="Roboto"/>
              </a:rPr>
              <a:t>Thema B</a:t>
            </a:r>
            <a:endParaRPr lang="id-ID" sz="3001" dirty="0">
              <a:solidFill>
                <a:schemeClr val="bg1"/>
              </a:solidFill>
              <a:latin typeface="Helvetica" panose="020B0500000000000000" pitchFamily="34" charset="0"/>
              <a:ea typeface="Roboto"/>
              <a:cs typeface="Roboto"/>
              <a:sym typeface="Roboto"/>
            </a:endParaRPr>
          </a:p>
        </p:txBody>
      </p:sp>
      <p:sp>
        <p:nvSpPr>
          <p:cNvPr id="55" name="Shape 616"/>
          <p:cNvSpPr/>
          <p:nvPr/>
        </p:nvSpPr>
        <p:spPr>
          <a:xfrm>
            <a:off x="4495241" y="6222695"/>
            <a:ext cx="5298946" cy="1288701"/>
          </a:xfrm>
          <a:prstGeom prst="rect">
            <a:avLst/>
          </a:prstGeom>
          <a:noFill/>
          <a:ln>
            <a:noFill/>
          </a:ln>
        </p:spPr>
        <p:txBody>
          <a:bodyPr lIns="182824" tIns="91400" rIns="182824" bIns="91400" anchor="t" anchorCtr="0">
            <a:noAutofit/>
          </a:bodyPr>
          <a:lstStyle/>
          <a:p>
            <a:pPr algn="r">
              <a:lnSpc>
                <a:spcPct val="130000"/>
              </a:lnSpc>
              <a:buSzPct val="25000"/>
            </a:pPr>
            <a:r>
              <a:rPr lang="de-DE" sz="6000">
                <a:solidFill>
                  <a:schemeClr val="bg1"/>
                </a:solidFill>
                <a:latin typeface="Helvetica" panose="020B0500000000000000" pitchFamily="34" charset="0"/>
                <a:ea typeface="Roboto"/>
                <a:cs typeface="Roboto"/>
                <a:sym typeface="Roboto"/>
              </a:rPr>
              <a:t>1.346 | 51 %</a:t>
            </a:r>
          </a:p>
        </p:txBody>
      </p:sp>
      <p:sp>
        <p:nvSpPr>
          <p:cNvPr id="56" name="Textfeld 55"/>
          <p:cNvSpPr txBox="1"/>
          <p:nvPr/>
        </p:nvSpPr>
        <p:spPr>
          <a:xfrm>
            <a:off x="1327355" y="7513141"/>
            <a:ext cx="8466832" cy="455189"/>
          </a:xfrm>
          <a:prstGeom prst="rect">
            <a:avLst/>
          </a:prstGeom>
          <a:noFill/>
        </p:spPr>
        <p:txBody>
          <a:bodyPr wrap="square" rtlCol="0">
            <a:spAutoFit/>
          </a:bodyPr>
          <a:lstStyle/>
          <a:p>
            <a:pPr algn="r">
              <a:lnSpc>
                <a:spcPct val="150000"/>
              </a:lnSpc>
            </a:pPr>
            <a:r>
              <a:rPr lang="de-DE" dirty="0">
                <a:solidFill>
                  <a:schemeClr val="bg1"/>
                </a:solidFill>
                <a:latin typeface="Century Gothic" panose="020B0502020202020204" pitchFamily="34" charset="0"/>
              </a:rPr>
              <a:t>Hier einfach deinen eigenen Text einfügen</a:t>
            </a:r>
          </a:p>
        </p:txBody>
      </p:sp>
      <p:cxnSp>
        <p:nvCxnSpPr>
          <p:cNvPr id="36" name="Gerader Verbinder 35"/>
          <p:cNvCxnSpPr/>
          <p:nvPr/>
        </p:nvCxnSpPr>
        <p:spPr>
          <a:xfrm flipH="1">
            <a:off x="18449778" y="7609030"/>
            <a:ext cx="332417" cy="2160008"/>
          </a:xfrm>
          <a:prstGeom prst="line">
            <a:avLst/>
          </a:prstGeom>
          <a:ln>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8" name="Gerader Verbinder 37"/>
          <p:cNvCxnSpPr/>
          <p:nvPr/>
        </p:nvCxnSpPr>
        <p:spPr>
          <a:xfrm flipH="1">
            <a:off x="17536463" y="4026067"/>
            <a:ext cx="332417" cy="2160008"/>
          </a:xfrm>
          <a:prstGeom prst="line">
            <a:avLst/>
          </a:prstGeom>
          <a:ln>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7" name="Textfeld 56"/>
          <p:cNvSpPr txBox="1"/>
          <p:nvPr/>
        </p:nvSpPr>
        <p:spPr>
          <a:xfrm>
            <a:off x="16646326" y="3526026"/>
            <a:ext cx="2445111" cy="400110"/>
          </a:xfrm>
          <a:prstGeom prst="rect">
            <a:avLst/>
          </a:prstGeom>
          <a:noFill/>
        </p:spPr>
        <p:txBody>
          <a:bodyPr wrap="square" rtlCol="0">
            <a:spAutoFit/>
          </a:bodyPr>
          <a:lstStyle/>
          <a:p>
            <a:pPr algn="ctr"/>
            <a:r>
              <a:rPr lang="de-DE" sz="2000" dirty="0">
                <a:solidFill>
                  <a:schemeClr val="tx1">
                    <a:lumMod val="75000"/>
                    <a:lumOff val="25000"/>
                  </a:schemeClr>
                </a:solidFill>
                <a:latin typeface="Calibri Light" panose="020F0302020204030204" pitchFamily="34" charset="0"/>
              </a:rPr>
              <a:t>seit 20</a:t>
            </a:r>
            <a:r>
              <a:rPr lang="uk-UA" sz="2000" dirty="0">
                <a:solidFill>
                  <a:schemeClr val="tx1">
                    <a:lumMod val="75000"/>
                    <a:lumOff val="25000"/>
                  </a:schemeClr>
                </a:solidFill>
                <a:latin typeface="Calibri Light" panose="020F0302020204030204" pitchFamily="34" charset="0"/>
              </a:rPr>
              <a:t>2</a:t>
            </a:r>
            <a:r>
              <a:rPr lang="de-DE" sz="2000" dirty="0">
                <a:solidFill>
                  <a:schemeClr val="tx1">
                    <a:lumMod val="75000"/>
                    <a:lumOff val="25000"/>
                  </a:schemeClr>
                </a:solidFill>
                <a:latin typeface="Calibri Light" panose="020F0302020204030204" pitchFamily="34" charset="0"/>
              </a:rPr>
              <a:t>1</a:t>
            </a:r>
            <a:endParaRPr lang="de-DE" sz="2000" b="1" dirty="0">
              <a:solidFill>
                <a:schemeClr val="tx1">
                  <a:lumMod val="75000"/>
                  <a:lumOff val="25000"/>
                </a:schemeClr>
              </a:solidFill>
              <a:latin typeface="Calibri Light" panose="020F0302020204030204" pitchFamily="34" charset="0"/>
            </a:endParaRPr>
          </a:p>
        </p:txBody>
      </p:sp>
      <p:sp>
        <p:nvSpPr>
          <p:cNvPr id="58" name="Ellipse 57"/>
          <p:cNvSpPr>
            <a:spLocks noChangeAspect="1"/>
          </p:cNvSpPr>
          <p:nvPr/>
        </p:nvSpPr>
        <p:spPr>
          <a:xfrm>
            <a:off x="18726269" y="7609032"/>
            <a:ext cx="100924" cy="10092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tx1">
                  <a:lumMod val="75000"/>
                  <a:lumOff val="25000"/>
                </a:schemeClr>
              </a:solidFill>
              <a:latin typeface="+mj-lt"/>
            </a:endParaRPr>
          </a:p>
        </p:txBody>
      </p:sp>
      <p:sp>
        <p:nvSpPr>
          <p:cNvPr id="59" name="Textfeld 58"/>
          <p:cNvSpPr txBox="1"/>
          <p:nvPr/>
        </p:nvSpPr>
        <p:spPr>
          <a:xfrm>
            <a:off x="17255798" y="9778325"/>
            <a:ext cx="2445111" cy="400110"/>
          </a:xfrm>
          <a:prstGeom prst="rect">
            <a:avLst/>
          </a:prstGeom>
          <a:noFill/>
        </p:spPr>
        <p:txBody>
          <a:bodyPr wrap="square" rtlCol="0">
            <a:spAutoFit/>
          </a:bodyPr>
          <a:lstStyle/>
          <a:p>
            <a:pPr algn="ctr"/>
            <a:r>
              <a:rPr lang="de-DE" sz="2000" dirty="0">
                <a:solidFill>
                  <a:schemeClr val="tx1">
                    <a:lumMod val="75000"/>
                    <a:lumOff val="25000"/>
                  </a:schemeClr>
                </a:solidFill>
                <a:latin typeface="Calibri Light" panose="020F0302020204030204" pitchFamily="34" charset="0"/>
              </a:rPr>
              <a:t>seit 20</a:t>
            </a:r>
            <a:r>
              <a:rPr lang="uk-UA" sz="2000" dirty="0">
                <a:solidFill>
                  <a:schemeClr val="tx1">
                    <a:lumMod val="75000"/>
                    <a:lumOff val="25000"/>
                  </a:schemeClr>
                </a:solidFill>
                <a:latin typeface="Calibri Light" panose="020F0302020204030204" pitchFamily="34" charset="0"/>
              </a:rPr>
              <a:t>22</a:t>
            </a:r>
            <a:endParaRPr lang="de-DE" sz="2000" b="1" dirty="0">
              <a:solidFill>
                <a:schemeClr val="tx1">
                  <a:lumMod val="75000"/>
                  <a:lumOff val="25000"/>
                </a:schemeClr>
              </a:solidFill>
              <a:latin typeface="Calibri Light" panose="020F0302020204030204" pitchFamily="34" charset="0"/>
            </a:endParaRPr>
          </a:p>
        </p:txBody>
      </p:sp>
      <p:sp>
        <p:nvSpPr>
          <p:cNvPr id="60" name="Ellipse 59"/>
          <p:cNvSpPr>
            <a:spLocks noChangeAspect="1"/>
          </p:cNvSpPr>
          <p:nvPr/>
        </p:nvSpPr>
        <p:spPr>
          <a:xfrm>
            <a:off x="17483925" y="6148393"/>
            <a:ext cx="100924" cy="10092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tx1">
                  <a:lumMod val="75000"/>
                  <a:lumOff val="25000"/>
                </a:schemeClr>
              </a:solidFill>
              <a:latin typeface="+mj-lt"/>
            </a:endParaRPr>
          </a:p>
        </p:txBody>
      </p:sp>
      <p:pic>
        <p:nvPicPr>
          <p:cNvPr id="25" name="Graphic 24">
            <a:extLst>
              <a:ext uri="{FF2B5EF4-FFF2-40B4-BE49-F238E27FC236}">
                <a16:creationId xmlns:a16="http://schemas.microsoft.com/office/drawing/2014/main" id="{9E8B1011-37CA-4C7F-8200-3D0964EEEA08}"/>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776709" y="6640877"/>
            <a:ext cx="609600" cy="609600"/>
          </a:xfrm>
          <a:prstGeom prst="rect">
            <a:avLst/>
          </a:prstGeom>
        </p:spPr>
      </p:pic>
      <p:pic>
        <p:nvPicPr>
          <p:cNvPr id="26" name="Graphic 25">
            <a:extLst>
              <a:ext uri="{FF2B5EF4-FFF2-40B4-BE49-F238E27FC236}">
                <a16:creationId xmlns:a16="http://schemas.microsoft.com/office/drawing/2014/main" id="{7C8B4C33-B884-41ED-8A9F-A64C79E0467C}"/>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792820" y="3075546"/>
            <a:ext cx="609600" cy="609600"/>
          </a:xfrm>
          <a:prstGeom prst="rect">
            <a:avLst/>
          </a:prstGeom>
        </p:spPr>
      </p:pic>
      <p:pic>
        <p:nvPicPr>
          <p:cNvPr id="27" name="Graphic 26">
            <a:extLst>
              <a:ext uri="{FF2B5EF4-FFF2-40B4-BE49-F238E27FC236}">
                <a16:creationId xmlns:a16="http://schemas.microsoft.com/office/drawing/2014/main" id="{CB7EF817-0340-4E80-BFBC-33B5022956DC}"/>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0792820" y="10149772"/>
            <a:ext cx="609600" cy="609600"/>
          </a:xfrm>
          <a:prstGeom prst="rect">
            <a:avLst/>
          </a:prstGeom>
        </p:spPr>
      </p:pic>
    </p:spTree>
    <p:extLst>
      <p:ext uri="{BB962C8B-B14F-4D97-AF65-F5344CB8AC3E}">
        <p14:creationId xmlns:p14="http://schemas.microsoft.com/office/powerpoint/2010/main" val="147053832"/>
      </p:ext>
    </p:extLst>
  </p:cSld>
  <p:clrMapOvr>
    <a:masterClrMapping/>
  </p:clrMapOvr>
  <p:transition spd="slow">
    <p:push/>
  </p:transition>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hteck 36"/>
          <p:cNvSpPr/>
          <p:nvPr/>
        </p:nvSpPr>
        <p:spPr>
          <a:xfrm>
            <a:off x="4748981" y="5374"/>
            <a:ext cx="7757651" cy="137106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de-DE"/>
          </a:p>
        </p:txBody>
      </p:sp>
      <p:pic>
        <p:nvPicPr>
          <p:cNvPr id="3" name="Graphic 2">
            <a:extLst>
              <a:ext uri="{FF2B5EF4-FFF2-40B4-BE49-F238E27FC236}">
                <a16:creationId xmlns:a16="http://schemas.microsoft.com/office/drawing/2014/main" id="{46C16794-5439-4E58-89AF-0EA43547929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754811" y="4625928"/>
            <a:ext cx="4762500" cy="4762500"/>
          </a:xfrm>
          <a:prstGeom prst="rect">
            <a:avLst/>
          </a:prstGeom>
        </p:spPr>
      </p:pic>
      <p:sp>
        <p:nvSpPr>
          <p:cNvPr id="31" name="Textfeld 30"/>
          <p:cNvSpPr txBox="1"/>
          <p:nvPr/>
        </p:nvSpPr>
        <p:spPr>
          <a:xfrm>
            <a:off x="13704515" y="3917028"/>
            <a:ext cx="5231189" cy="553870"/>
          </a:xfrm>
          <a:prstGeom prst="rect">
            <a:avLst/>
          </a:prstGeom>
          <a:noFill/>
        </p:spPr>
        <p:txBody>
          <a:bodyPr wrap="square" rtlCol="0">
            <a:spAutoFit/>
          </a:bodyPr>
          <a:lstStyle/>
          <a:p>
            <a:r>
              <a:rPr lang="de-DE" sz="2999" dirty="0">
                <a:solidFill>
                  <a:schemeClr val="bg1"/>
                </a:solidFill>
                <a:latin typeface="Century Gothic" panose="020B0502020202020204" pitchFamily="34" charset="0"/>
              </a:rPr>
              <a:t>Untertitel</a:t>
            </a:r>
          </a:p>
        </p:txBody>
      </p:sp>
      <p:sp>
        <p:nvSpPr>
          <p:cNvPr id="32" name="Ellipse 31"/>
          <p:cNvSpPr/>
          <p:nvPr/>
        </p:nvSpPr>
        <p:spPr>
          <a:xfrm>
            <a:off x="13812364" y="7810259"/>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33" name="Ellipse 32"/>
          <p:cNvSpPr/>
          <p:nvPr/>
        </p:nvSpPr>
        <p:spPr>
          <a:xfrm>
            <a:off x="13813976" y="8275938"/>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35" name="Ellipse 34"/>
          <p:cNvSpPr/>
          <p:nvPr/>
        </p:nvSpPr>
        <p:spPr>
          <a:xfrm>
            <a:off x="13813976" y="8794621"/>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36" name="Ellipse 35"/>
          <p:cNvSpPr/>
          <p:nvPr/>
        </p:nvSpPr>
        <p:spPr>
          <a:xfrm>
            <a:off x="13813976" y="9313305"/>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38" name="Ellipse 37"/>
          <p:cNvSpPr/>
          <p:nvPr/>
        </p:nvSpPr>
        <p:spPr>
          <a:xfrm>
            <a:off x="13813976" y="9831986"/>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40" name="Ellipse 39"/>
          <p:cNvSpPr/>
          <p:nvPr/>
        </p:nvSpPr>
        <p:spPr>
          <a:xfrm>
            <a:off x="13813976" y="10350668"/>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41" name="Textfeld 40"/>
          <p:cNvSpPr txBox="1"/>
          <p:nvPr/>
        </p:nvSpPr>
        <p:spPr>
          <a:xfrm>
            <a:off x="14118534" y="7709134"/>
            <a:ext cx="3354365"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1</a:t>
            </a:r>
          </a:p>
        </p:txBody>
      </p:sp>
      <p:sp>
        <p:nvSpPr>
          <p:cNvPr id="43" name="Textfeld 42"/>
          <p:cNvSpPr txBox="1"/>
          <p:nvPr/>
        </p:nvSpPr>
        <p:spPr>
          <a:xfrm>
            <a:off x="14118534" y="8219713"/>
            <a:ext cx="4331861"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2</a:t>
            </a:r>
          </a:p>
        </p:txBody>
      </p:sp>
      <p:sp>
        <p:nvSpPr>
          <p:cNvPr id="44" name="Textfeld 43"/>
          <p:cNvSpPr txBox="1"/>
          <p:nvPr/>
        </p:nvSpPr>
        <p:spPr>
          <a:xfrm>
            <a:off x="14118534" y="8730288"/>
            <a:ext cx="3354365"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3</a:t>
            </a:r>
          </a:p>
        </p:txBody>
      </p:sp>
      <p:sp>
        <p:nvSpPr>
          <p:cNvPr id="45" name="Textfeld 44"/>
          <p:cNvSpPr txBox="1"/>
          <p:nvPr/>
        </p:nvSpPr>
        <p:spPr>
          <a:xfrm>
            <a:off x="14118534" y="9751442"/>
            <a:ext cx="3354365"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5</a:t>
            </a:r>
          </a:p>
        </p:txBody>
      </p:sp>
      <p:sp>
        <p:nvSpPr>
          <p:cNvPr id="46" name="Textfeld 45"/>
          <p:cNvSpPr txBox="1"/>
          <p:nvPr/>
        </p:nvSpPr>
        <p:spPr>
          <a:xfrm>
            <a:off x="14118534" y="9240867"/>
            <a:ext cx="3354365"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4</a:t>
            </a:r>
          </a:p>
        </p:txBody>
      </p:sp>
      <p:sp>
        <p:nvSpPr>
          <p:cNvPr id="47" name="Textfeld 46"/>
          <p:cNvSpPr txBox="1"/>
          <p:nvPr/>
        </p:nvSpPr>
        <p:spPr>
          <a:xfrm>
            <a:off x="14118534" y="10262018"/>
            <a:ext cx="3354365"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6</a:t>
            </a:r>
          </a:p>
        </p:txBody>
      </p:sp>
      <p:sp>
        <p:nvSpPr>
          <p:cNvPr id="48" name="Textfeld 47"/>
          <p:cNvSpPr txBox="1"/>
          <p:nvPr/>
        </p:nvSpPr>
        <p:spPr>
          <a:xfrm>
            <a:off x="13704512" y="5721185"/>
            <a:ext cx="7761548" cy="1285993"/>
          </a:xfrm>
          <a:prstGeom prst="rect">
            <a:avLst/>
          </a:prstGeom>
          <a:noFill/>
        </p:spPr>
        <p:txBody>
          <a:bodyPr wrap="square" rtlCol="0">
            <a:spAutoFit/>
          </a:bodyPr>
          <a:lstStyle/>
          <a:p>
            <a:pPr>
              <a:lnSpc>
                <a:spcPct val="150000"/>
              </a:lnSpc>
            </a:pPr>
            <a:r>
              <a:rPr lang="de-DE" b="1" dirty="0">
                <a:solidFill>
                  <a:schemeClr val="bg1"/>
                </a:solidFill>
                <a:latin typeface="Century Gothic" panose="020B0502020202020204" pitchFamily="34" charset="0"/>
              </a:rPr>
              <a:t>Hier eigenen Text einfügen … </a:t>
            </a:r>
            <a:r>
              <a:rPr lang="de-DE" b="1" dirty="0" err="1">
                <a:solidFill>
                  <a:schemeClr val="bg1"/>
                </a:solidFill>
                <a:latin typeface="Century Gothic" panose="020B0502020202020204" pitchFamily="34" charset="0"/>
              </a:rPr>
              <a:t>consetetur</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sadipscing</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elitr</a:t>
            </a:r>
            <a:r>
              <a:rPr lang="de-DE" b="1" dirty="0">
                <a:solidFill>
                  <a:schemeClr val="bg1"/>
                </a:solidFill>
                <a:latin typeface="Century Gothic" panose="020B0502020202020204" pitchFamily="34" charset="0"/>
              </a:rPr>
              <a:t>, sed </a:t>
            </a:r>
            <a:r>
              <a:rPr lang="de-DE" b="1" dirty="0" err="1">
                <a:solidFill>
                  <a:schemeClr val="bg1"/>
                </a:solidFill>
                <a:latin typeface="Century Gothic" panose="020B0502020202020204" pitchFamily="34" charset="0"/>
              </a:rPr>
              <a:t>diam</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nonumy</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eirmod</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tempor</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invidunt</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ut</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labore</a:t>
            </a:r>
            <a:r>
              <a:rPr lang="de-DE" b="1" dirty="0">
                <a:solidFill>
                  <a:schemeClr val="bg1"/>
                </a:solidFill>
                <a:latin typeface="Century Gothic" panose="020B0502020202020204" pitchFamily="34" charset="0"/>
              </a:rPr>
              <a:t> et </a:t>
            </a:r>
            <a:r>
              <a:rPr lang="de-DE" b="1" dirty="0" err="1">
                <a:solidFill>
                  <a:schemeClr val="bg1"/>
                </a:solidFill>
                <a:latin typeface="Century Gothic" panose="020B0502020202020204" pitchFamily="34" charset="0"/>
              </a:rPr>
              <a:t>dolore</a:t>
            </a:r>
            <a:r>
              <a:rPr lang="de-DE" b="1" dirty="0">
                <a:solidFill>
                  <a:schemeClr val="bg1"/>
                </a:solidFill>
                <a:latin typeface="Century Gothic" panose="020B0502020202020204" pitchFamily="34" charset="0"/>
              </a:rPr>
              <a:t> magna </a:t>
            </a:r>
            <a:r>
              <a:rPr lang="de-DE" b="1" dirty="0" err="1">
                <a:solidFill>
                  <a:schemeClr val="bg1"/>
                </a:solidFill>
                <a:latin typeface="Century Gothic" panose="020B0502020202020204" pitchFamily="34" charset="0"/>
              </a:rPr>
              <a:t>aliquyam</a:t>
            </a:r>
            <a:r>
              <a:rPr lang="de-DE" b="1" dirty="0">
                <a:solidFill>
                  <a:schemeClr val="bg1"/>
                </a:solidFill>
                <a:latin typeface="Century Gothic" panose="020B0502020202020204" pitchFamily="34" charset="0"/>
              </a:rPr>
              <a:t> erat, sed </a:t>
            </a:r>
            <a:r>
              <a:rPr lang="de-DE" b="1" dirty="0" err="1">
                <a:solidFill>
                  <a:schemeClr val="bg1"/>
                </a:solidFill>
                <a:latin typeface="Century Gothic" panose="020B0502020202020204" pitchFamily="34" charset="0"/>
              </a:rPr>
              <a:t>diam</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voluptua</a:t>
            </a:r>
            <a:r>
              <a:rPr lang="de-DE" b="1" dirty="0">
                <a:solidFill>
                  <a:schemeClr val="bg1"/>
                </a:solidFill>
                <a:latin typeface="Century Gothic" panose="020B0502020202020204" pitchFamily="34" charset="0"/>
              </a:rPr>
              <a:t>.</a:t>
            </a:r>
            <a:endParaRPr lang="de-DE" dirty="0">
              <a:solidFill>
                <a:schemeClr val="bg1"/>
              </a:solidFill>
              <a:latin typeface="Century Gothic" panose="020B0502020202020204" pitchFamily="34" charset="0"/>
            </a:endParaRPr>
          </a:p>
        </p:txBody>
      </p:sp>
      <p:sp>
        <p:nvSpPr>
          <p:cNvPr id="49" name="Textfeld 48"/>
          <p:cNvSpPr txBox="1"/>
          <p:nvPr/>
        </p:nvSpPr>
        <p:spPr>
          <a:xfrm>
            <a:off x="13645518" y="4454182"/>
            <a:ext cx="9202995" cy="861774"/>
          </a:xfrm>
          <a:prstGeom prst="rect">
            <a:avLst/>
          </a:prstGeom>
          <a:noFill/>
        </p:spPr>
        <p:txBody>
          <a:bodyPr wrap="square" rtlCol="0">
            <a:spAutoFit/>
          </a:bodyPr>
          <a:lstStyle/>
          <a:p>
            <a:r>
              <a:rPr lang="de-DE" sz="5000" dirty="0">
                <a:solidFill>
                  <a:schemeClr val="bg1"/>
                </a:solidFill>
                <a:latin typeface="Century Gothic" panose="020B0502020202020204" pitchFamily="34" charset="0"/>
              </a:rPr>
              <a:t>Europa</a:t>
            </a:r>
          </a:p>
        </p:txBody>
      </p:sp>
      <p:cxnSp>
        <p:nvCxnSpPr>
          <p:cNvPr id="50" name="Gerader Verbinder 49"/>
          <p:cNvCxnSpPr/>
          <p:nvPr/>
        </p:nvCxnSpPr>
        <p:spPr>
          <a:xfrm flipH="1">
            <a:off x="8925771" y="7924882"/>
            <a:ext cx="332417" cy="2160008"/>
          </a:xfrm>
          <a:prstGeom prst="line">
            <a:avLst/>
          </a:prstGeom>
          <a:ln>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2" name="Gerader Verbinder 51"/>
          <p:cNvCxnSpPr/>
          <p:nvPr/>
        </p:nvCxnSpPr>
        <p:spPr>
          <a:xfrm flipH="1">
            <a:off x="8012456" y="4341919"/>
            <a:ext cx="332417" cy="2160008"/>
          </a:xfrm>
          <a:prstGeom prst="line">
            <a:avLst/>
          </a:prstGeom>
          <a:ln>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3" name="Textfeld 52"/>
          <p:cNvSpPr txBox="1"/>
          <p:nvPr/>
        </p:nvSpPr>
        <p:spPr>
          <a:xfrm>
            <a:off x="7122319" y="3841878"/>
            <a:ext cx="2445111" cy="400110"/>
          </a:xfrm>
          <a:prstGeom prst="rect">
            <a:avLst/>
          </a:prstGeom>
          <a:noFill/>
        </p:spPr>
        <p:txBody>
          <a:bodyPr wrap="square" rtlCol="0">
            <a:spAutoFit/>
          </a:bodyPr>
          <a:lstStyle/>
          <a:p>
            <a:pPr algn="ctr"/>
            <a:r>
              <a:rPr lang="de-DE" sz="2000" dirty="0">
                <a:solidFill>
                  <a:schemeClr val="tx1">
                    <a:lumMod val="75000"/>
                    <a:lumOff val="25000"/>
                  </a:schemeClr>
                </a:solidFill>
                <a:latin typeface="Calibri Light" panose="020F0302020204030204" pitchFamily="34" charset="0"/>
              </a:rPr>
              <a:t>seit 20</a:t>
            </a:r>
            <a:r>
              <a:rPr lang="uk-UA" sz="2000" dirty="0">
                <a:solidFill>
                  <a:schemeClr val="tx1">
                    <a:lumMod val="75000"/>
                    <a:lumOff val="25000"/>
                  </a:schemeClr>
                </a:solidFill>
                <a:latin typeface="Calibri Light" panose="020F0302020204030204" pitchFamily="34" charset="0"/>
              </a:rPr>
              <a:t>2</a:t>
            </a:r>
            <a:r>
              <a:rPr lang="de-DE" sz="2000" dirty="0">
                <a:solidFill>
                  <a:schemeClr val="tx1">
                    <a:lumMod val="75000"/>
                    <a:lumOff val="25000"/>
                  </a:schemeClr>
                </a:solidFill>
                <a:latin typeface="Calibri Light" panose="020F0302020204030204" pitchFamily="34" charset="0"/>
              </a:rPr>
              <a:t>1</a:t>
            </a:r>
            <a:endParaRPr lang="de-DE" sz="2000" b="1" dirty="0">
              <a:solidFill>
                <a:schemeClr val="tx1">
                  <a:lumMod val="75000"/>
                  <a:lumOff val="25000"/>
                </a:schemeClr>
              </a:solidFill>
              <a:latin typeface="Calibri Light" panose="020F0302020204030204" pitchFamily="34" charset="0"/>
            </a:endParaRPr>
          </a:p>
        </p:txBody>
      </p:sp>
      <p:sp>
        <p:nvSpPr>
          <p:cNvPr id="54" name="Ellipse 53"/>
          <p:cNvSpPr>
            <a:spLocks noChangeAspect="1"/>
          </p:cNvSpPr>
          <p:nvPr/>
        </p:nvSpPr>
        <p:spPr>
          <a:xfrm>
            <a:off x="9202262" y="7924884"/>
            <a:ext cx="100924" cy="10092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tx1">
                  <a:lumMod val="75000"/>
                  <a:lumOff val="25000"/>
                </a:schemeClr>
              </a:solidFill>
              <a:latin typeface="+mj-lt"/>
            </a:endParaRPr>
          </a:p>
        </p:txBody>
      </p:sp>
      <p:sp>
        <p:nvSpPr>
          <p:cNvPr id="55" name="Textfeld 54"/>
          <p:cNvSpPr txBox="1"/>
          <p:nvPr/>
        </p:nvSpPr>
        <p:spPr>
          <a:xfrm>
            <a:off x="7731791" y="10094177"/>
            <a:ext cx="2445111" cy="400110"/>
          </a:xfrm>
          <a:prstGeom prst="rect">
            <a:avLst/>
          </a:prstGeom>
          <a:noFill/>
        </p:spPr>
        <p:txBody>
          <a:bodyPr wrap="square" rtlCol="0">
            <a:spAutoFit/>
          </a:bodyPr>
          <a:lstStyle/>
          <a:p>
            <a:pPr algn="ctr"/>
            <a:r>
              <a:rPr lang="de-DE" sz="2000" dirty="0">
                <a:solidFill>
                  <a:schemeClr val="tx1">
                    <a:lumMod val="75000"/>
                    <a:lumOff val="25000"/>
                  </a:schemeClr>
                </a:solidFill>
                <a:latin typeface="Calibri Light" panose="020F0302020204030204" pitchFamily="34" charset="0"/>
              </a:rPr>
              <a:t>seit 20</a:t>
            </a:r>
            <a:r>
              <a:rPr lang="uk-UA" sz="2000" dirty="0">
                <a:solidFill>
                  <a:schemeClr val="tx1">
                    <a:lumMod val="75000"/>
                    <a:lumOff val="25000"/>
                  </a:schemeClr>
                </a:solidFill>
                <a:latin typeface="Calibri Light" panose="020F0302020204030204" pitchFamily="34" charset="0"/>
              </a:rPr>
              <a:t>22</a:t>
            </a:r>
            <a:endParaRPr lang="de-DE" sz="2000" b="1" dirty="0">
              <a:solidFill>
                <a:schemeClr val="tx1">
                  <a:lumMod val="75000"/>
                  <a:lumOff val="25000"/>
                </a:schemeClr>
              </a:solidFill>
              <a:latin typeface="Calibri Light" panose="020F0302020204030204" pitchFamily="34" charset="0"/>
            </a:endParaRPr>
          </a:p>
        </p:txBody>
      </p:sp>
      <p:sp>
        <p:nvSpPr>
          <p:cNvPr id="56" name="Ellipse 55"/>
          <p:cNvSpPr>
            <a:spLocks noChangeAspect="1"/>
          </p:cNvSpPr>
          <p:nvPr/>
        </p:nvSpPr>
        <p:spPr>
          <a:xfrm>
            <a:off x="7959918" y="6464245"/>
            <a:ext cx="100924" cy="10092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tx1">
                  <a:lumMod val="75000"/>
                  <a:lumOff val="25000"/>
                </a:schemeClr>
              </a:solidFill>
              <a:latin typeface="+mj-lt"/>
            </a:endParaRPr>
          </a:p>
        </p:txBody>
      </p:sp>
    </p:spTree>
    <p:extLst>
      <p:ext uri="{BB962C8B-B14F-4D97-AF65-F5344CB8AC3E}">
        <p14:creationId xmlns:p14="http://schemas.microsoft.com/office/powerpoint/2010/main" val="241159145"/>
      </p:ext>
    </p:extLst>
  </p:cSld>
  <p:clrMapOvr>
    <a:masterClrMapping/>
  </p:clrMapOvr>
  <p:transition spd="slow">
    <p:push/>
  </p:transition>
</p:sld>
</file>

<file path=ppt/slides/slide112.xml><?xml version="1.0" encoding="utf-8"?>
<p:sld xmlns:a="http://schemas.openxmlformats.org/drawingml/2006/main" xmlns:r="http://schemas.openxmlformats.org/officeDocument/2006/relationships" xmlns:p="http://schemas.openxmlformats.org/presentationml/2006/main">
  <p:cSld>
    <p:bg>
      <p:bgPr>
        <a:solidFill>
          <a:schemeClr val="accent1">
            <a:alpha val="90000"/>
          </a:schemeClr>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014CC0A5-AA63-41F6-BBCE-3D8FFD39BCE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514495" y="2728588"/>
            <a:ext cx="4762500" cy="4762500"/>
          </a:xfrm>
          <a:prstGeom prst="rect">
            <a:avLst/>
          </a:prstGeom>
        </p:spPr>
      </p:pic>
      <p:sp>
        <p:nvSpPr>
          <p:cNvPr id="13" name="Textfeld 12"/>
          <p:cNvSpPr txBox="1"/>
          <p:nvPr/>
        </p:nvSpPr>
        <p:spPr>
          <a:xfrm>
            <a:off x="13704515" y="3917028"/>
            <a:ext cx="5231189" cy="553870"/>
          </a:xfrm>
          <a:prstGeom prst="rect">
            <a:avLst/>
          </a:prstGeom>
          <a:noFill/>
        </p:spPr>
        <p:txBody>
          <a:bodyPr wrap="square" rtlCol="0">
            <a:spAutoFit/>
          </a:bodyPr>
          <a:lstStyle/>
          <a:p>
            <a:r>
              <a:rPr lang="de-DE" sz="2999" dirty="0">
                <a:solidFill>
                  <a:schemeClr val="bg1"/>
                </a:solidFill>
                <a:latin typeface="Century Gothic" panose="020B0502020202020204" pitchFamily="34" charset="0"/>
              </a:rPr>
              <a:t>Untertitel</a:t>
            </a:r>
          </a:p>
        </p:txBody>
      </p:sp>
      <p:sp>
        <p:nvSpPr>
          <p:cNvPr id="14" name="Ellipse 13"/>
          <p:cNvSpPr/>
          <p:nvPr/>
        </p:nvSpPr>
        <p:spPr>
          <a:xfrm>
            <a:off x="13812364" y="7810259"/>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15" name="Ellipse 14"/>
          <p:cNvSpPr/>
          <p:nvPr/>
        </p:nvSpPr>
        <p:spPr>
          <a:xfrm>
            <a:off x="13813976" y="8275938"/>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16" name="Ellipse 15"/>
          <p:cNvSpPr/>
          <p:nvPr/>
        </p:nvSpPr>
        <p:spPr>
          <a:xfrm>
            <a:off x="13813976" y="8794621"/>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17" name="Ellipse 16"/>
          <p:cNvSpPr/>
          <p:nvPr/>
        </p:nvSpPr>
        <p:spPr>
          <a:xfrm>
            <a:off x="13813976" y="9313305"/>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18" name="Ellipse 17"/>
          <p:cNvSpPr/>
          <p:nvPr/>
        </p:nvSpPr>
        <p:spPr>
          <a:xfrm>
            <a:off x="13813976" y="9831986"/>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19" name="Ellipse 18"/>
          <p:cNvSpPr/>
          <p:nvPr/>
        </p:nvSpPr>
        <p:spPr>
          <a:xfrm>
            <a:off x="13813976" y="10350668"/>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20" name="Textfeld 19"/>
          <p:cNvSpPr txBox="1"/>
          <p:nvPr/>
        </p:nvSpPr>
        <p:spPr>
          <a:xfrm>
            <a:off x="14118534" y="7709134"/>
            <a:ext cx="3354365"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1</a:t>
            </a:r>
          </a:p>
        </p:txBody>
      </p:sp>
      <p:sp>
        <p:nvSpPr>
          <p:cNvPr id="21" name="Textfeld 20"/>
          <p:cNvSpPr txBox="1"/>
          <p:nvPr/>
        </p:nvSpPr>
        <p:spPr>
          <a:xfrm>
            <a:off x="14118534" y="8219713"/>
            <a:ext cx="4331861"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2</a:t>
            </a:r>
          </a:p>
        </p:txBody>
      </p:sp>
      <p:sp>
        <p:nvSpPr>
          <p:cNvPr id="22" name="Textfeld 21"/>
          <p:cNvSpPr txBox="1"/>
          <p:nvPr/>
        </p:nvSpPr>
        <p:spPr>
          <a:xfrm>
            <a:off x="14118534" y="8730288"/>
            <a:ext cx="3354365"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3</a:t>
            </a:r>
          </a:p>
        </p:txBody>
      </p:sp>
      <p:sp>
        <p:nvSpPr>
          <p:cNvPr id="23" name="Textfeld 22"/>
          <p:cNvSpPr txBox="1"/>
          <p:nvPr/>
        </p:nvSpPr>
        <p:spPr>
          <a:xfrm>
            <a:off x="14118534" y="9751442"/>
            <a:ext cx="3354365"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5</a:t>
            </a:r>
          </a:p>
        </p:txBody>
      </p:sp>
      <p:sp>
        <p:nvSpPr>
          <p:cNvPr id="24" name="Textfeld 23"/>
          <p:cNvSpPr txBox="1"/>
          <p:nvPr/>
        </p:nvSpPr>
        <p:spPr>
          <a:xfrm>
            <a:off x="14118534" y="9240867"/>
            <a:ext cx="3354365"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4</a:t>
            </a:r>
          </a:p>
        </p:txBody>
      </p:sp>
      <p:sp>
        <p:nvSpPr>
          <p:cNvPr id="25" name="Textfeld 24"/>
          <p:cNvSpPr txBox="1"/>
          <p:nvPr/>
        </p:nvSpPr>
        <p:spPr>
          <a:xfrm>
            <a:off x="14118534" y="10262018"/>
            <a:ext cx="3354365"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6</a:t>
            </a:r>
          </a:p>
        </p:txBody>
      </p:sp>
      <p:sp>
        <p:nvSpPr>
          <p:cNvPr id="26" name="Textfeld 25"/>
          <p:cNvSpPr txBox="1"/>
          <p:nvPr/>
        </p:nvSpPr>
        <p:spPr>
          <a:xfrm>
            <a:off x="13704512" y="5721185"/>
            <a:ext cx="7761548" cy="1285993"/>
          </a:xfrm>
          <a:prstGeom prst="rect">
            <a:avLst/>
          </a:prstGeom>
          <a:noFill/>
        </p:spPr>
        <p:txBody>
          <a:bodyPr wrap="square" rtlCol="0">
            <a:spAutoFit/>
          </a:bodyPr>
          <a:lstStyle/>
          <a:p>
            <a:pPr>
              <a:lnSpc>
                <a:spcPct val="150000"/>
              </a:lnSpc>
            </a:pPr>
            <a:r>
              <a:rPr lang="de-DE" b="1" dirty="0">
                <a:solidFill>
                  <a:schemeClr val="bg1"/>
                </a:solidFill>
                <a:latin typeface="Century Gothic" panose="020B0502020202020204" pitchFamily="34" charset="0"/>
              </a:rPr>
              <a:t>Hier eigenen Text einfügen … </a:t>
            </a:r>
            <a:r>
              <a:rPr lang="de-DE" b="1" dirty="0" err="1">
                <a:solidFill>
                  <a:schemeClr val="bg1"/>
                </a:solidFill>
                <a:latin typeface="Century Gothic" panose="020B0502020202020204" pitchFamily="34" charset="0"/>
              </a:rPr>
              <a:t>consetetur</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sadipscing</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elitr</a:t>
            </a:r>
            <a:r>
              <a:rPr lang="de-DE" b="1" dirty="0">
                <a:solidFill>
                  <a:schemeClr val="bg1"/>
                </a:solidFill>
                <a:latin typeface="Century Gothic" panose="020B0502020202020204" pitchFamily="34" charset="0"/>
              </a:rPr>
              <a:t>, sed </a:t>
            </a:r>
            <a:r>
              <a:rPr lang="de-DE" b="1" dirty="0" err="1">
                <a:solidFill>
                  <a:schemeClr val="bg1"/>
                </a:solidFill>
                <a:latin typeface="Century Gothic" panose="020B0502020202020204" pitchFamily="34" charset="0"/>
              </a:rPr>
              <a:t>diam</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nonumy</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eirmod</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tempor</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invidunt</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ut</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labore</a:t>
            </a:r>
            <a:r>
              <a:rPr lang="de-DE" b="1" dirty="0">
                <a:solidFill>
                  <a:schemeClr val="bg1"/>
                </a:solidFill>
                <a:latin typeface="Century Gothic" panose="020B0502020202020204" pitchFamily="34" charset="0"/>
              </a:rPr>
              <a:t> et </a:t>
            </a:r>
            <a:r>
              <a:rPr lang="de-DE" b="1" dirty="0" err="1">
                <a:solidFill>
                  <a:schemeClr val="bg1"/>
                </a:solidFill>
                <a:latin typeface="Century Gothic" panose="020B0502020202020204" pitchFamily="34" charset="0"/>
              </a:rPr>
              <a:t>dolore</a:t>
            </a:r>
            <a:r>
              <a:rPr lang="de-DE" b="1" dirty="0">
                <a:solidFill>
                  <a:schemeClr val="bg1"/>
                </a:solidFill>
                <a:latin typeface="Century Gothic" panose="020B0502020202020204" pitchFamily="34" charset="0"/>
              </a:rPr>
              <a:t> magna </a:t>
            </a:r>
            <a:r>
              <a:rPr lang="de-DE" b="1" dirty="0" err="1">
                <a:solidFill>
                  <a:schemeClr val="bg1"/>
                </a:solidFill>
                <a:latin typeface="Century Gothic" panose="020B0502020202020204" pitchFamily="34" charset="0"/>
              </a:rPr>
              <a:t>aliquyam</a:t>
            </a:r>
            <a:r>
              <a:rPr lang="de-DE" b="1" dirty="0">
                <a:solidFill>
                  <a:schemeClr val="bg1"/>
                </a:solidFill>
                <a:latin typeface="Century Gothic" panose="020B0502020202020204" pitchFamily="34" charset="0"/>
              </a:rPr>
              <a:t> erat, sed </a:t>
            </a:r>
            <a:r>
              <a:rPr lang="de-DE" b="1" dirty="0" err="1">
                <a:solidFill>
                  <a:schemeClr val="bg1"/>
                </a:solidFill>
                <a:latin typeface="Century Gothic" panose="020B0502020202020204" pitchFamily="34" charset="0"/>
              </a:rPr>
              <a:t>diam</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voluptua</a:t>
            </a:r>
            <a:r>
              <a:rPr lang="de-DE" b="1" dirty="0">
                <a:solidFill>
                  <a:schemeClr val="bg1"/>
                </a:solidFill>
                <a:latin typeface="Century Gothic" panose="020B0502020202020204" pitchFamily="34" charset="0"/>
              </a:rPr>
              <a:t>.</a:t>
            </a:r>
            <a:endParaRPr lang="de-DE" dirty="0">
              <a:solidFill>
                <a:schemeClr val="bg1"/>
              </a:solidFill>
              <a:latin typeface="Century Gothic" panose="020B0502020202020204" pitchFamily="34" charset="0"/>
            </a:endParaRPr>
          </a:p>
        </p:txBody>
      </p:sp>
      <p:sp>
        <p:nvSpPr>
          <p:cNvPr id="27" name="Textfeld 26"/>
          <p:cNvSpPr txBox="1"/>
          <p:nvPr/>
        </p:nvSpPr>
        <p:spPr>
          <a:xfrm>
            <a:off x="13645518" y="4454182"/>
            <a:ext cx="9202995" cy="861774"/>
          </a:xfrm>
          <a:prstGeom prst="rect">
            <a:avLst/>
          </a:prstGeom>
          <a:noFill/>
        </p:spPr>
        <p:txBody>
          <a:bodyPr wrap="square" rtlCol="0">
            <a:spAutoFit/>
          </a:bodyPr>
          <a:lstStyle/>
          <a:p>
            <a:r>
              <a:rPr lang="de-DE" sz="5000" dirty="0">
                <a:solidFill>
                  <a:schemeClr val="bg1"/>
                </a:solidFill>
                <a:latin typeface="Century Gothic" panose="020B0502020202020204" pitchFamily="34" charset="0"/>
              </a:rPr>
              <a:t>Europa</a:t>
            </a:r>
          </a:p>
        </p:txBody>
      </p:sp>
      <p:sp>
        <p:nvSpPr>
          <p:cNvPr id="39" name="Textfeld 38"/>
          <p:cNvSpPr txBox="1"/>
          <p:nvPr/>
        </p:nvSpPr>
        <p:spPr>
          <a:xfrm>
            <a:off x="5759137" y="9610898"/>
            <a:ext cx="4764828" cy="553870"/>
          </a:xfrm>
          <a:prstGeom prst="rect">
            <a:avLst/>
          </a:prstGeom>
          <a:noFill/>
        </p:spPr>
        <p:txBody>
          <a:bodyPr wrap="square" rtlCol="0">
            <a:spAutoFit/>
          </a:bodyPr>
          <a:lstStyle/>
          <a:p>
            <a:r>
              <a:rPr lang="de-DE" sz="2999" dirty="0">
                <a:solidFill>
                  <a:schemeClr val="bg1"/>
                </a:solidFill>
                <a:latin typeface="Helvetica" panose="020B0500000000000000" pitchFamily="34" charset="0"/>
              </a:rPr>
              <a:t>Aspekt zwei</a:t>
            </a:r>
          </a:p>
        </p:txBody>
      </p:sp>
      <p:sp>
        <p:nvSpPr>
          <p:cNvPr id="40" name="Textfeld 39"/>
          <p:cNvSpPr txBox="1"/>
          <p:nvPr/>
        </p:nvSpPr>
        <p:spPr>
          <a:xfrm>
            <a:off x="5788637" y="10029241"/>
            <a:ext cx="3658408"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sp>
        <p:nvSpPr>
          <p:cNvPr id="41" name="Ellipse 40"/>
          <p:cNvSpPr/>
          <p:nvPr/>
        </p:nvSpPr>
        <p:spPr>
          <a:xfrm>
            <a:off x="4100189" y="9401744"/>
            <a:ext cx="1254994" cy="1254994"/>
          </a:xfrm>
          <a:prstGeom prst="ellipse">
            <a:avLst/>
          </a:prstGeom>
          <a:no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cxnSp>
        <p:nvCxnSpPr>
          <p:cNvPr id="54" name="Gerader Verbinder 53"/>
          <p:cNvCxnSpPr/>
          <p:nvPr/>
        </p:nvCxnSpPr>
        <p:spPr>
          <a:xfrm flipH="1">
            <a:off x="6861598" y="6024092"/>
            <a:ext cx="332417" cy="2160008"/>
          </a:xfrm>
          <a:prstGeom prst="line">
            <a:avLst/>
          </a:prstGeom>
          <a:ln>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5" name="Gerader Verbinder 54"/>
          <p:cNvCxnSpPr/>
          <p:nvPr/>
        </p:nvCxnSpPr>
        <p:spPr>
          <a:xfrm flipH="1">
            <a:off x="5948283" y="2441129"/>
            <a:ext cx="332417" cy="2160008"/>
          </a:xfrm>
          <a:prstGeom prst="line">
            <a:avLst/>
          </a:prstGeom>
          <a:ln>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6" name="Textfeld 55"/>
          <p:cNvSpPr txBox="1"/>
          <p:nvPr/>
        </p:nvSpPr>
        <p:spPr>
          <a:xfrm>
            <a:off x="5058146" y="1941088"/>
            <a:ext cx="2445111" cy="400110"/>
          </a:xfrm>
          <a:prstGeom prst="rect">
            <a:avLst/>
          </a:prstGeom>
          <a:noFill/>
        </p:spPr>
        <p:txBody>
          <a:bodyPr wrap="square" rtlCol="0">
            <a:spAutoFit/>
          </a:bodyPr>
          <a:lstStyle/>
          <a:p>
            <a:pPr algn="ctr"/>
            <a:r>
              <a:rPr lang="de-DE" sz="2000" dirty="0">
                <a:solidFill>
                  <a:schemeClr val="tx1">
                    <a:lumMod val="75000"/>
                    <a:lumOff val="25000"/>
                  </a:schemeClr>
                </a:solidFill>
                <a:latin typeface="Calibri Light" panose="020F0302020204030204" pitchFamily="34" charset="0"/>
              </a:rPr>
              <a:t>seit 20</a:t>
            </a:r>
            <a:r>
              <a:rPr lang="uk-UA" sz="2000" dirty="0">
                <a:solidFill>
                  <a:schemeClr val="tx1">
                    <a:lumMod val="75000"/>
                    <a:lumOff val="25000"/>
                  </a:schemeClr>
                </a:solidFill>
                <a:latin typeface="Calibri Light" panose="020F0302020204030204" pitchFamily="34" charset="0"/>
              </a:rPr>
              <a:t>2</a:t>
            </a:r>
            <a:r>
              <a:rPr lang="de-DE" sz="2000" dirty="0">
                <a:solidFill>
                  <a:schemeClr val="tx1">
                    <a:lumMod val="75000"/>
                    <a:lumOff val="25000"/>
                  </a:schemeClr>
                </a:solidFill>
                <a:latin typeface="Calibri Light" panose="020F0302020204030204" pitchFamily="34" charset="0"/>
              </a:rPr>
              <a:t>1</a:t>
            </a:r>
            <a:endParaRPr lang="de-DE" sz="2000" b="1" dirty="0">
              <a:solidFill>
                <a:schemeClr val="tx1">
                  <a:lumMod val="75000"/>
                  <a:lumOff val="25000"/>
                </a:schemeClr>
              </a:solidFill>
              <a:latin typeface="Calibri Light" panose="020F0302020204030204" pitchFamily="34" charset="0"/>
            </a:endParaRPr>
          </a:p>
        </p:txBody>
      </p:sp>
      <p:sp>
        <p:nvSpPr>
          <p:cNvPr id="57" name="Ellipse 56"/>
          <p:cNvSpPr>
            <a:spLocks noChangeAspect="1"/>
          </p:cNvSpPr>
          <p:nvPr/>
        </p:nvSpPr>
        <p:spPr>
          <a:xfrm>
            <a:off x="7138089" y="6024094"/>
            <a:ext cx="100924" cy="10092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tx1">
                  <a:lumMod val="75000"/>
                  <a:lumOff val="25000"/>
                </a:schemeClr>
              </a:solidFill>
              <a:latin typeface="+mj-lt"/>
            </a:endParaRPr>
          </a:p>
        </p:txBody>
      </p:sp>
      <p:sp>
        <p:nvSpPr>
          <p:cNvPr id="58" name="Textfeld 57"/>
          <p:cNvSpPr txBox="1"/>
          <p:nvPr/>
        </p:nvSpPr>
        <p:spPr>
          <a:xfrm>
            <a:off x="5667618" y="8193387"/>
            <a:ext cx="2445111" cy="400110"/>
          </a:xfrm>
          <a:prstGeom prst="rect">
            <a:avLst/>
          </a:prstGeom>
          <a:noFill/>
        </p:spPr>
        <p:txBody>
          <a:bodyPr wrap="square" rtlCol="0">
            <a:spAutoFit/>
          </a:bodyPr>
          <a:lstStyle/>
          <a:p>
            <a:pPr algn="ctr"/>
            <a:r>
              <a:rPr lang="de-DE" sz="2000" dirty="0">
                <a:solidFill>
                  <a:schemeClr val="tx1">
                    <a:lumMod val="75000"/>
                    <a:lumOff val="25000"/>
                  </a:schemeClr>
                </a:solidFill>
                <a:latin typeface="Calibri Light" panose="020F0302020204030204" pitchFamily="34" charset="0"/>
              </a:rPr>
              <a:t>seit 20</a:t>
            </a:r>
            <a:r>
              <a:rPr lang="uk-UA" sz="2000" dirty="0">
                <a:solidFill>
                  <a:schemeClr val="tx1">
                    <a:lumMod val="75000"/>
                    <a:lumOff val="25000"/>
                  </a:schemeClr>
                </a:solidFill>
                <a:latin typeface="Calibri Light" panose="020F0302020204030204" pitchFamily="34" charset="0"/>
              </a:rPr>
              <a:t>22</a:t>
            </a:r>
            <a:endParaRPr lang="de-DE" sz="2000" b="1" dirty="0">
              <a:solidFill>
                <a:schemeClr val="tx1">
                  <a:lumMod val="75000"/>
                  <a:lumOff val="25000"/>
                </a:schemeClr>
              </a:solidFill>
              <a:latin typeface="Calibri Light" panose="020F0302020204030204" pitchFamily="34" charset="0"/>
            </a:endParaRPr>
          </a:p>
        </p:txBody>
      </p:sp>
      <p:sp>
        <p:nvSpPr>
          <p:cNvPr id="59" name="Ellipse 58"/>
          <p:cNvSpPr>
            <a:spLocks noChangeAspect="1"/>
          </p:cNvSpPr>
          <p:nvPr/>
        </p:nvSpPr>
        <p:spPr>
          <a:xfrm>
            <a:off x="5895745" y="4563455"/>
            <a:ext cx="100924" cy="10092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tx1">
                  <a:lumMod val="75000"/>
                  <a:lumOff val="25000"/>
                </a:schemeClr>
              </a:solidFill>
              <a:latin typeface="+mj-lt"/>
            </a:endParaRPr>
          </a:p>
        </p:txBody>
      </p:sp>
      <p:pic>
        <p:nvPicPr>
          <p:cNvPr id="29" name="Graphic 28">
            <a:extLst>
              <a:ext uri="{FF2B5EF4-FFF2-40B4-BE49-F238E27FC236}">
                <a16:creationId xmlns:a16="http://schemas.microsoft.com/office/drawing/2014/main" id="{4765C71C-577E-4492-845B-5AA590DF902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424846" y="9736984"/>
            <a:ext cx="609600" cy="609600"/>
          </a:xfrm>
          <a:prstGeom prst="rect">
            <a:avLst/>
          </a:prstGeom>
        </p:spPr>
      </p:pic>
    </p:spTree>
    <p:extLst>
      <p:ext uri="{BB962C8B-B14F-4D97-AF65-F5344CB8AC3E}">
        <p14:creationId xmlns:p14="http://schemas.microsoft.com/office/powerpoint/2010/main" val="4200843624"/>
      </p:ext>
    </p:extLst>
  </p:cSld>
  <p:clrMapOvr>
    <a:masterClrMapping/>
  </p:clrMapOvr>
  <p:transition spd="slow">
    <p:push/>
  </p:transition>
</p:sld>
</file>

<file path=ppt/slides/slide1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111C20D9-0B73-4A62-9F2B-883D674CD70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4930313" y="5182539"/>
            <a:ext cx="5951902" cy="3047374"/>
          </a:xfrm>
          <a:prstGeom prst="rect">
            <a:avLst/>
          </a:prstGeom>
        </p:spPr>
      </p:pic>
      <p:sp>
        <p:nvSpPr>
          <p:cNvPr id="39" name="Rechteck 38"/>
          <p:cNvSpPr/>
          <p:nvPr/>
        </p:nvSpPr>
        <p:spPr>
          <a:xfrm>
            <a:off x="1" y="5374"/>
            <a:ext cx="12506632" cy="13710626"/>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de-DE"/>
          </a:p>
        </p:txBody>
      </p:sp>
      <p:sp>
        <p:nvSpPr>
          <p:cNvPr id="34" name="Ellipse 33"/>
          <p:cNvSpPr/>
          <p:nvPr/>
        </p:nvSpPr>
        <p:spPr>
          <a:xfrm>
            <a:off x="10454012" y="2757537"/>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37" name="Ellipse 36"/>
          <p:cNvSpPr/>
          <p:nvPr/>
        </p:nvSpPr>
        <p:spPr>
          <a:xfrm>
            <a:off x="10454012" y="6318180"/>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40" name="Ellipse 39"/>
          <p:cNvSpPr/>
          <p:nvPr/>
        </p:nvSpPr>
        <p:spPr>
          <a:xfrm>
            <a:off x="10454012" y="9785714"/>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41" name="Shape 612"/>
          <p:cNvSpPr/>
          <p:nvPr/>
        </p:nvSpPr>
        <p:spPr>
          <a:xfrm>
            <a:off x="7559035" y="9293757"/>
            <a:ext cx="2235152" cy="800182"/>
          </a:xfrm>
          <a:prstGeom prst="rect">
            <a:avLst/>
          </a:prstGeom>
          <a:noFill/>
          <a:ln>
            <a:noFill/>
          </a:ln>
        </p:spPr>
        <p:txBody>
          <a:bodyPr lIns="182824" tIns="91400" rIns="182824" bIns="91400" anchor="t" anchorCtr="0">
            <a:noAutofit/>
          </a:bodyPr>
          <a:lstStyle/>
          <a:p>
            <a:pPr algn="r">
              <a:lnSpc>
                <a:spcPct val="130000"/>
              </a:lnSpc>
              <a:buSzPct val="25000"/>
            </a:pPr>
            <a:r>
              <a:rPr lang="id-ID" sz="3001">
                <a:solidFill>
                  <a:schemeClr val="bg1"/>
                </a:solidFill>
                <a:latin typeface="Helvetica" panose="020B0500000000000000" pitchFamily="34" charset="0"/>
                <a:ea typeface="Roboto"/>
                <a:cs typeface="Roboto"/>
                <a:sym typeface="Roboto"/>
              </a:rPr>
              <a:t>Marketing</a:t>
            </a:r>
          </a:p>
        </p:txBody>
      </p:sp>
      <p:sp>
        <p:nvSpPr>
          <p:cNvPr id="42" name="Shape 614"/>
          <p:cNvSpPr/>
          <p:nvPr/>
        </p:nvSpPr>
        <p:spPr>
          <a:xfrm>
            <a:off x="7796463" y="2289348"/>
            <a:ext cx="1997724" cy="800182"/>
          </a:xfrm>
          <a:prstGeom prst="rect">
            <a:avLst/>
          </a:prstGeom>
          <a:noFill/>
          <a:ln>
            <a:noFill/>
          </a:ln>
        </p:spPr>
        <p:txBody>
          <a:bodyPr lIns="182824" tIns="91400" rIns="182824" bIns="91400" anchor="t" anchorCtr="0">
            <a:noAutofit/>
          </a:bodyPr>
          <a:lstStyle/>
          <a:p>
            <a:pPr algn="r">
              <a:lnSpc>
                <a:spcPct val="130000"/>
              </a:lnSpc>
              <a:buSzPct val="25000"/>
            </a:pPr>
            <a:r>
              <a:rPr lang="id-ID" sz="3001" dirty="0">
                <a:solidFill>
                  <a:schemeClr val="bg1"/>
                </a:solidFill>
                <a:latin typeface="Helvetica" panose="020B0500000000000000" pitchFamily="34" charset="0"/>
                <a:ea typeface="Roboto"/>
                <a:cs typeface="Roboto"/>
                <a:sym typeface="Roboto"/>
              </a:rPr>
              <a:t>Thema A</a:t>
            </a:r>
          </a:p>
        </p:txBody>
      </p:sp>
      <p:sp>
        <p:nvSpPr>
          <p:cNvPr id="49" name="Shape 616"/>
          <p:cNvSpPr/>
          <p:nvPr/>
        </p:nvSpPr>
        <p:spPr>
          <a:xfrm>
            <a:off x="4495241" y="9761613"/>
            <a:ext cx="5298946" cy="1288701"/>
          </a:xfrm>
          <a:prstGeom prst="rect">
            <a:avLst/>
          </a:prstGeom>
          <a:noFill/>
          <a:ln>
            <a:noFill/>
          </a:ln>
        </p:spPr>
        <p:txBody>
          <a:bodyPr lIns="182824" tIns="91400" rIns="182824" bIns="91400" anchor="t" anchorCtr="0">
            <a:noAutofit/>
          </a:bodyPr>
          <a:lstStyle/>
          <a:p>
            <a:pPr algn="r">
              <a:lnSpc>
                <a:spcPct val="130000"/>
              </a:lnSpc>
              <a:buSzPct val="25000"/>
            </a:pPr>
            <a:r>
              <a:rPr lang="de-DE" sz="6000">
                <a:solidFill>
                  <a:schemeClr val="bg1"/>
                </a:solidFill>
                <a:latin typeface="Helvetica" panose="020B0500000000000000" pitchFamily="34" charset="0"/>
                <a:ea typeface="Roboto"/>
                <a:cs typeface="Roboto"/>
                <a:sym typeface="Roboto"/>
              </a:rPr>
              <a:t>1.346 | 51 %</a:t>
            </a:r>
          </a:p>
        </p:txBody>
      </p:sp>
      <p:sp>
        <p:nvSpPr>
          <p:cNvPr id="50" name="Shape 616"/>
          <p:cNvSpPr/>
          <p:nvPr/>
        </p:nvSpPr>
        <p:spPr>
          <a:xfrm>
            <a:off x="4304217" y="2757204"/>
            <a:ext cx="5489970" cy="1288701"/>
          </a:xfrm>
          <a:prstGeom prst="rect">
            <a:avLst/>
          </a:prstGeom>
          <a:noFill/>
          <a:ln>
            <a:noFill/>
          </a:ln>
        </p:spPr>
        <p:txBody>
          <a:bodyPr lIns="182824" tIns="91400" rIns="182824" bIns="91400" anchor="t" anchorCtr="0">
            <a:noAutofit/>
          </a:bodyPr>
          <a:lstStyle/>
          <a:p>
            <a:pPr algn="r">
              <a:lnSpc>
                <a:spcPct val="130000"/>
              </a:lnSpc>
              <a:buSzPct val="25000"/>
            </a:pPr>
            <a:r>
              <a:rPr lang="de-DE" sz="6000">
                <a:solidFill>
                  <a:schemeClr val="bg1"/>
                </a:solidFill>
                <a:latin typeface="Helvetica" panose="020B0500000000000000" pitchFamily="34" charset="0"/>
                <a:ea typeface="Roboto"/>
                <a:cs typeface="Roboto"/>
                <a:sym typeface="Roboto"/>
              </a:rPr>
              <a:t>6.214 | 83 %</a:t>
            </a:r>
          </a:p>
        </p:txBody>
      </p:sp>
      <p:sp>
        <p:nvSpPr>
          <p:cNvPr id="51" name="Textfeld 50"/>
          <p:cNvSpPr txBox="1"/>
          <p:nvPr/>
        </p:nvSpPr>
        <p:spPr>
          <a:xfrm>
            <a:off x="1327355" y="11052059"/>
            <a:ext cx="8466832" cy="455189"/>
          </a:xfrm>
          <a:prstGeom prst="rect">
            <a:avLst/>
          </a:prstGeom>
          <a:noFill/>
        </p:spPr>
        <p:txBody>
          <a:bodyPr wrap="square" rtlCol="0">
            <a:spAutoFit/>
          </a:bodyPr>
          <a:lstStyle/>
          <a:p>
            <a:pPr algn="r">
              <a:lnSpc>
                <a:spcPct val="150000"/>
              </a:lnSpc>
            </a:pPr>
            <a:r>
              <a:rPr lang="de-DE" dirty="0">
                <a:solidFill>
                  <a:schemeClr val="bg1"/>
                </a:solidFill>
                <a:latin typeface="Century Gothic" panose="020B0502020202020204" pitchFamily="34" charset="0"/>
              </a:rPr>
              <a:t>Hier einfach deinen eigenen Text einfügen</a:t>
            </a:r>
          </a:p>
        </p:txBody>
      </p:sp>
      <p:sp>
        <p:nvSpPr>
          <p:cNvPr id="52" name="Textfeld 51"/>
          <p:cNvSpPr txBox="1"/>
          <p:nvPr/>
        </p:nvSpPr>
        <p:spPr>
          <a:xfrm>
            <a:off x="1327355" y="4047650"/>
            <a:ext cx="8466832" cy="455189"/>
          </a:xfrm>
          <a:prstGeom prst="rect">
            <a:avLst/>
          </a:prstGeom>
          <a:noFill/>
        </p:spPr>
        <p:txBody>
          <a:bodyPr wrap="square" rtlCol="0">
            <a:spAutoFit/>
          </a:bodyPr>
          <a:lstStyle/>
          <a:p>
            <a:pPr algn="r">
              <a:lnSpc>
                <a:spcPct val="150000"/>
              </a:lnSpc>
            </a:pPr>
            <a:r>
              <a:rPr lang="de-DE" dirty="0">
                <a:solidFill>
                  <a:schemeClr val="bg1"/>
                </a:solidFill>
                <a:latin typeface="Century Gothic" panose="020B0502020202020204" pitchFamily="34" charset="0"/>
              </a:rPr>
              <a:t>Hier einfach deinen eigenen Text einfügen</a:t>
            </a:r>
          </a:p>
        </p:txBody>
      </p:sp>
      <p:sp>
        <p:nvSpPr>
          <p:cNvPr id="53" name="Shape 612"/>
          <p:cNvSpPr/>
          <p:nvPr/>
        </p:nvSpPr>
        <p:spPr>
          <a:xfrm>
            <a:off x="7559035" y="5754839"/>
            <a:ext cx="2235152" cy="800182"/>
          </a:xfrm>
          <a:prstGeom prst="rect">
            <a:avLst/>
          </a:prstGeom>
          <a:noFill/>
          <a:ln>
            <a:noFill/>
          </a:ln>
        </p:spPr>
        <p:txBody>
          <a:bodyPr lIns="182824" tIns="91400" rIns="182824" bIns="91400" anchor="t" anchorCtr="0">
            <a:noAutofit/>
          </a:bodyPr>
          <a:lstStyle/>
          <a:p>
            <a:pPr algn="r">
              <a:lnSpc>
                <a:spcPct val="130000"/>
              </a:lnSpc>
              <a:buSzPct val="25000"/>
            </a:pPr>
            <a:r>
              <a:rPr lang="id-ID" sz="3001">
                <a:solidFill>
                  <a:schemeClr val="bg1"/>
                </a:solidFill>
                <a:latin typeface="Helvetica" panose="020B0500000000000000" pitchFamily="34" charset="0"/>
                <a:ea typeface="Roboto"/>
                <a:cs typeface="Roboto"/>
                <a:sym typeface="Roboto"/>
              </a:rPr>
              <a:t>Marketing</a:t>
            </a:r>
          </a:p>
        </p:txBody>
      </p:sp>
      <p:sp>
        <p:nvSpPr>
          <p:cNvPr id="55" name="Shape 616"/>
          <p:cNvSpPr/>
          <p:nvPr/>
        </p:nvSpPr>
        <p:spPr>
          <a:xfrm>
            <a:off x="4495241" y="6222695"/>
            <a:ext cx="5298946" cy="1288701"/>
          </a:xfrm>
          <a:prstGeom prst="rect">
            <a:avLst/>
          </a:prstGeom>
          <a:noFill/>
          <a:ln>
            <a:noFill/>
          </a:ln>
        </p:spPr>
        <p:txBody>
          <a:bodyPr lIns="182824" tIns="91400" rIns="182824" bIns="91400" anchor="t" anchorCtr="0">
            <a:noAutofit/>
          </a:bodyPr>
          <a:lstStyle/>
          <a:p>
            <a:pPr algn="r">
              <a:lnSpc>
                <a:spcPct val="130000"/>
              </a:lnSpc>
              <a:buSzPct val="25000"/>
            </a:pPr>
            <a:r>
              <a:rPr lang="de-DE" sz="6000">
                <a:solidFill>
                  <a:schemeClr val="bg1"/>
                </a:solidFill>
                <a:latin typeface="Helvetica" panose="020B0500000000000000" pitchFamily="34" charset="0"/>
                <a:ea typeface="Roboto"/>
                <a:cs typeface="Roboto"/>
                <a:sym typeface="Roboto"/>
              </a:rPr>
              <a:t>1.346 | 51 %</a:t>
            </a:r>
          </a:p>
        </p:txBody>
      </p:sp>
      <p:sp>
        <p:nvSpPr>
          <p:cNvPr id="56" name="Textfeld 55"/>
          <p:cNvSpPr txBox="1"/>
          <p:nvPr/>
        </p:nvSpPr>
        <p:spPr>
          <a:xfrm>
            <a:off x="1327355" y="7513141"/>
            <a:ext cx="8466832" cy="455189"/>
          </a:xfrm>
          <a:prstGeom prst="rect">
            <a:avLst/>
          </a:prstGeom>
          <a:noFill/>
        </p:spPr>
        <p:txBody>
          <a:bodyPr wrap="square" rtlCol="0">
            <a:spAutoFit/>
          </a:bodyPr>
          <a:lstStyle/>
          <a:p>
            <a:pPr algn="r">
              <a:lnSpc>
                <a:spcPct val="150000"/>
              </a:lnSpc>
            </a:pPr>
            <a:r>
              <a:rPr lang="de-DE" dirty="0">
                <a:solidFill>
                  <a:schemeClr val="bg1"/>
                </a:solidFill>
                <a:latin typeface="Century Gothic" panose="020B0502020202020204" pitchFamily="34" charset="0"/>
              </a:rPr>
              <a:t>Hier einfach deinen eigenen Text einfügen</a:t>
            </a:r>
          </a:p>
        </p:txBody>
      </p:sp>
      <p:cxnSp>
        <p:nvCxnSpPr>
          <p:cNvPr id="62" name="Gerader Verbinder 61"/>
          <p:cNvCxnSpPr/>
          <p:nvPr/>
        </p:nvCxnSpPr>
        <p:spPr>
          <a:xfrm flipH="1">
            <a:off x="18771193" y="7691853"/>
            <a:ext cx="332417" cy="2160008"/>
          </a:xfrm>
          <a:prstGeom prst="line">
            <a:avLst/>
          </a:prstGeom>
          <a:ln>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63" name="Gerader Verbinder 62"/>
          <p:cNvCxnSpPr/>
          <p:nvPr/>
        </p:nvCxnSpPr>
        <p:spPr>
          <a:xfrm flipH="1">
            <a:off x="17857878" y="4108890"/>
            <a:ext cx="332417" cy="2160008"/>
          </a:xfrm>
          <a:prstGeom prst="line">
            <a:avLst/>
          </a:prstGeom>
          <a:ln>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64" name="Textfeld 63"/>
          <p:cNvSpPr txBox="1"/>
          <p:nvPr/>
        </p:nvSpPr>
        <p:spPr>
          <a:xfrm>
            <a:off x="16967741" y="3608849"/>
            <a:ext cx="2445111" cy="400110"/>
          </a:xfrm>
          <a:prstGeom prst="rect">
            <a:avLst/>
          </a:prstGeom>
          <a:noFill/>
        </p:spPr>
        <p:txBody>
          <a:bodyPr wrap="square" rtlCol="0">
            <a:spAutoFit/>
          </a:bodyPr>
          <a:lstStyle/>
          <a:p>
            <a:pPr algn="ctr"/>
            <a:r>
              <a:rPr lang="de-DE" sz="2000" dirty="0">
                <a:solidFill>
                  <a:schemeClr val="tx1">
                    <a:lumMod val="75000"/>
                    <a:lumOff val="25000"/>
                  </a:schemeClr>
                </a:solidFill>
                <a:latin typeface="Calibri Light" panose="020F0302020204030204" pitchFamily="34" charset="0"/>
              </a:rPr>
              <a:t>seit 20</a:t>
            </a:r>
            <a:r>
              <a:rPr lang="uk-UA" sz="2000" dirty="0">
                <a:solidFill>
                  <a:schemeClr val="tx1">
                    <a:lumMod val="75000"/>
                    <a:lumOff val="25000"/>
                  </a:schemeClr>
                </a:solidFill>
                <a:latin typeface="Calibri Light" panose="020F0302020204030204" pitchFamily="34" charset="0"/>
              </a:rPr>
              <a:t>2</a:t>
            </a:r>
            <a:r>
              <a:rPr lang="de-DE" sz="2000" dirty="0">
                <a:solidFill>
                  <a:schemeClr val="tx1">
                    <a:lumMod val="75000"/>
                    <a:lumOff val="25000"/>
                  </a:schemeClr>
                </a:solidFill>
                <a:latin typeface="Calibri Light" panose="020F0302020204030204" pitchFamily="34" charset="0"/>
              </a:rPr>
              <a:t>1</a:t>
            </a:r>
            <a:endParaRPr lang="de-DE" sz="2000" b="1" dirty="0">
              <a:solidFill>
                <a:schemeClr val="tx1">
                  <a:lumMod val="75000"/>
                  <a:lumOff val="25000"/>
                </a:schemeClr>
              </a:solidFill>
              <a:latin typeface="Calibri Light" panose="020F0302020204030204" pitchFamily="34" charset="0"/>
            </a:endParaRPr>
          </a:p>
        </p:txBody>
      </p:sp>
      <p:sp>
        <p:nvSpPr>
          <p:cNvPr id="65" name="Ellipse 64"/>
          <p:cNvSpPr>
            <a:spLocks noChangeAspect="1"/>
          </p:cNvSpPr>
          <p:nvPr/>
        </p:nvSpPr>
        <p:spPr>
          <a:xfrm>
            <a:off x="19047684" y="7691855"/>
            <a:ext cx="100924" cy="10092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tx1">
                  <a:lumMod val="75000"/>
                  <a:lumOff val="25000"/>
                </a:schemeClr>
              </a:solidFill>
              <a:latin typeface="+mj-lt"/>
            </a:endParaRPr>
          </a:p>
        </p:txBody>
      </p:sp>
      <p:sp>
        <p:nvSpPr>
          <p:cNvPr id="67" name="Textfeld 66"/>
          <p:cNvSpPr txBox="1"/>
          <p:nvPr/>
        </p:nvSpPr>
        <p:spPr>
          <a:xfrm>
            <a:off x="17577213" y="9861148"/>
            <a:ext cx="2445111" cy="400110"/>
          </a:xfrm>
          <a:prstGeom prst="rect">
            <a:avLst/>
          </a:prstGeom>
          <a:noFill/>
        </p:spPr>
        <p:txBody>
          <a:bodyPr wrap="square" rtlCol="0">
            <a:spAutoFit/>
          </a:bodyPr>
          <a:lstStyle/>
          <a:p>
            <a:pPr algn="ctr"/>
            <a:r>
              <a:rPr lang="de-DE" sz="2000" dirty="0">
                <a:solidFill>
                  <a:schemeClr val="tx1">
                    <a:lumMod val="75000"/>
                    <a:lumOff val="25000"/>
                  </a:schemeClr>
                </a:solidFill>
                <a:latin typeface="Calibri Light" panose="020F0302020204030204" pitchFamily="34" charset="0"/>
              </a:rPr>
              <a:t>seit 20</a:t>
            </a:r>
            <a:r>
              <a:rPr lang="uk-UA" sz="2000" dirty="0">
                <a:solidFill>
                  <a:schemeClr val="tx1">
                    <a:lumMod val="75000"/>
                    <a:lumOff val="25000"/>
                  </a:schemeClr>
                </a:solidFill>
                <a:latin typeface="Calibri Light" panose="020F0302020204030204" pitchFamily="34" charset="0"/>
              </a:rPr>
              <a:t>22</a:t>
            </a:r>
            <a:endParaRPr lang="de-DE" sz="2000" b="1" dirty="0">
              <a:solidFill>
                <a:schemeClr val="tx1">
                  <a:lumMod val="75000"/>
                  <a:lumOff val="25000"/>
                </a:schemeClr>
              </a:solidFill>
              <a:latin typeface="Calibri Light" panose="020F0302020204030204" pitchFamily="34" charset="0"/>
            </a:endParaRPr>
          </a:p>
        </p:txBody>
      </p:sp>
      <p:sp>
        <p:nvSpPr>
          <p:cNvPr id="69" name="Ellipse 68"/>
          <p:cNvSpPr>
            <a:spLocks noChangeAspect="1"/>
          </p:cNvSpPr>
          <p:nvPr/>
        </p:nvSpPr>
        <p:spPr>
          <a:xfrm>
            <a:off x="17805340" y="6231216"/>
            <a:ext cx="100924" cy="10092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tx1">
                  <a:lumMod val="75000"/>
                  <a:lumOff val="25000"/>
                </a:schemeClr>
              </a:solidFill>
              <a:latin typeface="+mj-lt"/>
            </a:endParaRPr>
          </a:p>
        </p:txBody>
      </p:sp>
      <p:pic>
        <p:nvPicPr>
          <p:cNvPr id="25" name="Graphic 24">
            <a:extLst>
              <a:ext uri="{FF2B5EF4-FFF2-40B4-BE49-F238E27FC236}">
                <a16:creationId xmlns:a16="http://schemas.microsoft.com/office/drawing/2014/main" id="{44D8AC1B-670A-47A6-8678-718FD65381B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776709" y="6640877"/>
            <a:ext cx="609600" cy="609600"/>
          </a:xfrm>
          <a:prstGeom prst="rect">
            <a:avLst/>
          </a:prstGeom>
        </p:spPr>
      </p:pic>
      <p:pic>
        <p:nvPicPr>
          <p:cNvPr id="26" name="Graphic 25">
            <a:extLst>
              <a:ext uri="{FF2B5EF4-FFF2-40B4-BE49-F238E27FC236}">
                <a16:creationId xmlns:a16="http://schemas.microsoft.com/office/drawing/2014/main" id="{C35FC9D4-1668-4A3B-86B5-E1E212E02F7B}"/>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792820" y="3075546"/>
            <a:ext cx="609600" cy="609600"/>
          </a:xfrm>
          <a:prstGeom prst="rect">
            <a:avLst/>
          </a:prstGeom>
        </p:spPr>
      </p:pic>
      <p:pic>
        <p:nvPicPr>
          <p:cNvPr id="27" name="Graphic 26">
            <a:extLst>
              <a:ext uri="{FF2B5EF4-FFF2-40B4-BE49-F238E27FC236}">
                <a16:creationId xmlns:a16="http://schemas.microsoft.com/office/drawing/2014/main" id="{1DCD8D72-5A18-46BC-9CF8-9DF3075B71B2}"/>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0792820" y="10149772"/>
            <a:ext cx="609600" cy="609600"/>
          </a:xfrm>
          <a:prstGeom prst="rect">
            <a:avLst/>
          </a:prstGeom>
        </p:spPr>
      </p:pic>
    </p:spTree>
    <p:extLst>
      <p:ext uri="{BB962C8B-B14F-4D97-AF65-F5344CB8AC3E}">
        <p14:creationId xmlns:p14="http://schemas.microsoft.com/office/powerpoint/2010/main" val="3706607058"/>
      </p:ext>
    </p:extLst>
  </p:cSld>
  <p:clrMapOvr>
    <a:masterClrMapping/>
  </p:clrMapOvr>
  <p:transition spd="slow">
    <p:push/>
  </p:transition>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hteck 36"/>
          <p:cNvSpPr/>
          <p:nvPr/>
        </p:nvSpPr>
        <p:spPr>
          <a:xfrm>
            <a:off x="4748981" y="5374"/>
            <a:ext cx="7757651" cy="137106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de-DE"/>
          </a:p>
        </p:txBody>
      </p:sp>
      <p:pic>
        <p:nvPicPr>
          <p:cNvPr id="3" name="Graphic 2">
            <a:extLst>
              <a:ext uri="{FF2B5EF4-FFF2-40B4-BE49-F238E27FC236}">
                <a16:creationId xmlns:a16="http://schemas.microsoft.com/office/drawing/2014/main" id="{A41719C0-88EF-4505-AB62-AC93992B5D3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246556" y="5571823"/>
            <a:ext cx="4762500" cy="3048000"/>
          </a:xfrm>
          <a:prstGeom prst="rect">
            <a:avLst/>
          </a:prstGeom>
        </p:spPr>
      </p:pic>
      <p:sp>
        <p:nvSpPr>
          <p:cNvPr id="31" name="Textfeld 30"/>
          <p:cNvSpPr txBox="1"/>
          <p:nvPr/>
        </p:nvSpPr>
        <p:spPr>
          <a:xfrm>
            <a:off x="13704515" y="3917028"/>
            <a:ext cx="5231189" cy="553870"/>
          </a:xfrm>
          <a:prstGeom prst="rect">
            <a:avLst/>
          </a:prstGeom>
          <a:noFill/>
        </p:spPr>
        <p:txBody>
          <a:bodyPr wrap="square" rtlCol="0">
            <a:spAutoFit/>
          </a:bodyPr>
          <a:lstStyle/>
          <a:p>
            <a:r>
              <a:rPr lang="de-DE" sz="2999" dirty="0">
                <a:solidFill>
                  <a:schemeClr val="bg1"/>
                </a:solidFill>
                <a:latin typeface="Century Gothic" panose="020B0502020202020204" pitchFamily="34" charset="0"/>
              </a:rPr>
              <a:t>Untertitel</a:t>
            </a:r>
          </a:p>
        </p:txBody>
      </p:sp>
      <p:sp>
        <p:nvSpPr>
          <p:cNvPr id="32" name="Ellipse 31"/>
          <p:cNvSpPr/>
          <p:nvPr/>
        </p:nvSpPr>
        <p:spPr>
          <a:xfrm>
            <a:off x="13812364" y="7810259"/>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33" name="Ellipse 32"/>
          <p:cNvSpPr/>
          <p:nvPr/>
        </p:nvSpPr>
        <p:spPr>
          <a:xfrm>
            <a:off x="13813976" y="8275938"/>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35" name="Ellipse 34"/>
          <p:cNvSpPr/>
          <p:nvPr/>
        </p:nvSpPr>
        <p:spPr>
          <a:xfrm>
            <a:off x="13813976" y="8794621"/>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36" name="Ellipse 35"/>
          <p:cNvSpPr/>
          <p:nvPr/>
        </p:nvSpPr>
        <p:spPr>
          <a:xfrm>
            <a:off x="13813976" y="9313305"/>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38" name="Ellipse 37"/>
          <p:cNvSpPr/>
          <p:nvPr/>
        </p:nvSpPr>
        <p:spPr>
          <a:xfrm>
            <a:off x="13813976" y="9831986"/>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40" name="Ellipse 39"/>
          <p:cNvSpPr/>
          <p:nvPr/>
        </p:nvSpPr>
        <p:spPr>
          <a:xfrm>
            <a:off x="13813976" y="10350668"/>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41" name="Textfeld 40"/>
          <p:cNvSpPr txBox="1"/>
          <p:nvPr/>
        </p:nvSpPr>
        <p:spPr>
          <a:xfrm>
            <a:off x="14118534" y="7709134"/>
            <a:ext cx="3354365"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1</a:t>
            </a:r>
          </a:p>
        </p:txBody>
      </p:sp>
      <p:sp>
        <p:nvSpPr>
          <p:cNvPr id="43" name="Textfeld 42"/>
          <p:cNvSpPr txBox="1"/>
          <p:nvPr/>
        </p:nvSpPr>
        <p:spPr>
          <a:xfrm>
            <a:off x="14118534" y="8219713"/>
            <a:ext cx="4331861"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2</a:t>
            </a:r>
          </a:p>
        </p:txBody>
      </p:sp>
      <p:sp>
        <p:nvSpPr>
          <p:cNvPr id="44" name="Textfeld 43"/>
          <p:cNvSpPr txBox="1"/>
          <p:nvPr/>
        </p:nvSpPr>
        <p:spPr>
          <a:xfrm>
            <a:off x="14118534" y="8730288"/>
            <a:ext cx="3354365"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3</a:t>
            </a:r>
          </a:p>
        </p:txBody>
      </p:sp>
      <p:sp>
        <p:nvSpPr>
          <p:cNvPr id="45" name="Textfeld 44"/>
          <p:cNvSpPr txBox="1"/>
          <p:nvPr/>
        </p:nvSpPr>
        <p:spPr>
          <a:xfrm>
            <a:off x="14118534" y="9751442"/>
            <a:ext cx="3354365"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5</a:t>
            </a:r>
          </a:p>
        </p:txBody>
      </p:sp>
      <p:sp>
        <p:nvSpPr>
          <p:cNvPr id="46" name="Textfeld 45"/>
          <p:cNvSpPr txBox="1"/>
          <p:nvPr/>
        </p:nvSpPr>
        <p:spPr>
          <a:xfrm>
            <a:off x="14118534" y="9240867"/>
            <a:ext cx="3354365"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4</a:t>
            </a:r>
          </a:p>
        </p:txBody>
      </p:sp>
      <p:sp>
        <p:nvSpPr>
          <p:cNvPr id="47" name="Textfeld 46"/>
          <p:cNvSpPr txBox="1"/>
          <p:nvPr/>
        </p:nvSpPr>
        <p:spPr>
          <a:xfrm>
            <a:off x="14118534" y="10262018"/>
            <a:ext cx="3354365"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6</a:t>
            </a:r>
          </a:p>
        </p:txBody>
      </p:sp>
      <p:sp>
        <p:nvSpPr>
          <p:cNvPr id="48" name="Textfeld 47"/>
          <p:cNvSpPr txBox="1"/>
          <p:nvPr/>
        </p:nvSpPr>
        <p:spPr>
          <a:xfrm>
            <a:off x="13704512" y="5721185"/>
            <a:ext cx="7761548" cy="1285993"/>
          </a:xfrm>
          <a:prstGeom prst="rect">
            <a:avLst/>
          </a:prstGeom>
          <a:noFill/>
        </p:spPr>
        <p:txBody>
          <a:bodyPr wrap="square" rtlCol="0">
            <a:spAutoFit/>
          </a:bodyPr>
          <a:lstStyle/>
          <a:p>
            <a:pPr>
              <a:lnSpc>
                <a:spcPct val="150000"/>
              </a:lnSpc>
            </a:pPr>
            <a:r>
              <a:rPr lang="de-DE" b="1" dirty="0">
                <a:solidFill>
                  <a:schemeClr val="bg1"/>
                </a:solidFill>
                <a:latin typeface="Century Gothic" panose="020B0502020202020204" pitchFamily="34" charset="0"/>
              </a:rPr>
              <a:t>Hier eigenen Text einfügen … </a:t>
            </a:r>
            <a:r>
              <a:rPr lang="de-DE" b="1" dirty="0" err="1">
                <a:solidFill>
                  <a:schemeClr val="bg1"/>
                </a:solidFill>
                <a:latin typeface="Century Gothic" panose="020B0502020202020204" pitchFamily="34" charset="0"/>
              </a:rPr>
              <a:t>consetetur</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sadipscing</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elitr</a:t>
            </a:r>
            <a:r>
              <a:rPr lang="de-DE" b="1" dirty="0">
                <a:solidFill>
                  <a:schemeClr val="bg1"/>
                </a:solidFill>
                <a:latin typeface="Century Gothic" panose="020B0502020202020204" pitchFamily="34" charset="0"/>
              </a:rPr>
              <a:t>, sed </a:t>
            </a:r>
            <a:r>
              <a:rPr lang="de-DE" b="1" dirty="0" err="1">
                <a:solidFill>
                  <a:schemeClr val="bg1"/>
                </a:solidFill>
                <a:latin typeface="Century Gothic" panose="020B0502020202020204" pitchFamily="34" charset="0"/>
              </a:rPr>
              <a:t>diam</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nonumy</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eirmod</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tempor</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invidunt</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ut</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labore</a:t>
            </a:r>
            <a:r>
              <a:rPr lang="de-DE" b="1" dirty="0">
                <a:solidFill>
                  <a:schemeClr val="bg1"/>
                </a:solidFill>
                <a:latin typeface="Century Gothic" panose="020B0502020202020204" pitchFamily="34" charset="0"/>
              </a:rPr>
              <a:t> et </a:t>
            </a:r>
            <a:r>
              <a:rPr lang="de-DE" b="1" dirty="0" err="1">
                <a:solidFill>
                  <a:schemeClr val="bg1"/>
                </a:solidFill>
                <a:latin typeface="Century Gothic" panose="020B0502020202020204" pitchFamily="34" charset="0"/>
              </a:rPr>
              <a:t>dolore</a:t>
            </a:r>
            <a:r>
              <a:rPr lang="de-DE" b="1" dirty="0">
                <a:solidFill>
                  <a:schemeClr val="bg1"/>
                </a:solidFill>
                <a:latin typeface="Century Gothic" panose="020B0502020202020204" pitchFamily="34" charset="0"/>
              </a:rPr>
              <a:t> magna </a:t>
            </a:r>
            <a:r>
              <a:rPr lang="de-DE" b="1" dirty="0" err="1">
                <a:solidFill>
                  <a:schemeClr val="bg1"/>
                </a:solidFill>
                <a:latin typeface="Century Gothic" panose="020B0502020202020204" pitchFamily="34" charset="0"/>
              </a:rPr>
              <a:t>aliquyam</a:t>
            </a:r>
            <a:r>
              <a:rPr lang="de-DE" b="1" dirty="0">
                <a:solidFill>
                  <a:schemeClr val="bg1"/>
                </a:solidFill>
                <a:latin typeface="Century Gothic" panose="020B0502020202020204" pitchFamily="34" charset="0"/>
              </a:rPr>
              <a:t> erat, sed </a:t>
            </a:r>
            <a:r>
              <a:rPr lang="de-DE" b="1" dirty="0" err="1">
                <a:solidFill>
                  <a:schemeClr val="bg1"/>
                </a:solidFill>
                <a:latin typeface="Century Gothic" panose="020B0502020202020204" pitchFamily="34" charset="0"/>
              </a:rPr>
              <a:t>diam</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voluptua</a:t>
            </a:r>
            <a:r>
              <a:rPr lang="de-DE" b="1" dirty="0">
                <a:solidFill>
                  <a:schemeClr val="bg1"/>
                </a:solidFill>
                <a:latin typeface="Century Gothic" panose="020B0502020202020204" pitchFamily="34" charset="0"/>
              </a:rPr>
              <a:t>.</a:t>
            </a:r>
            <a:endParaRPr lang="de-DE" dirty="0">
              <a:solidFill>
                <a:schemeClr val="bg1"/>
              </a:solidFill>
              <a:latin typeface="Century Gothic" panose="020B0502020202020204" pitchFamily="34" charset="0"/>
            </a:endParaRPr>
          </a:p>
        </p:txBody>
      </p:sp>
      <p:sp>
        <p:nvSpPr>
          <p:cNvPr id="49" name="Textfeld 48"/>
          <p:cNvSpPr txBox="1"/>
          <p:nvPr/>
        </p:nvSpPr>
        <p:spPr>
          <a:xfrm>
            <a:off x="13645518" y="4454182"/>
            <a:ext cx="9202995" cy="861774"/>
          </a:xfrm>
          <a:prstGeom prst="rect">
            <a:avLst/>
          </a:prstGeom>
          <a:noFill/>
        </p:spPr>
        <p:txBody>
          <a:bodyPr wrap="square" rtlCol="0">
            <a:spAutoFit/>
          </a:bodyPr>
          <a:lstStyle/>
          <a:p>
            <a:r>
              <a:rPr lang="de-DE" sz="5000" dirty="0">
                <a:solidFill>
                  <a:schemeClr val="bg1"/>
                </a:solidFill>
                <a:latin typeface="Century Gothic" panose="020B0502020202020204" pitchFamily="34" charset="0"/>
              </a:rPr>
              <a:t>Schweiz</a:t>
            </a:r>
          </a:p>
        </p:txBody>
      </p:sp>
      <p:cxnSp>
        <p:nvCxnSpPr>
          <p:cNvPr id="50" name="Gerader Verbinder 49"/>
          <p:cNvCxnSpPr/>
          <p:nvPr/>
        </p:nvCxnSpPr>
        <p:spPr>
          <a:xfrm flipH="1">
            <a:off x="8925771" y="7924882"/>
            <a:ext cx="332417" cy="2160008"/>
          </a:xfrm>
          <a:prstGeom prst="line">
            <a:avLst/>
          </a:prstGeom>
          <a:ln>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2" name="Gerader Verbinder 51"/>
          <p:cNvCxnSpPr/>
          <p:nvPr/>
        </p:nvCxnSpPr>
        <p:spPr>
          <a:xfrm flipH="1">
            <a:off x="8012456" y="4341919"/>
            <a:ext cx="332417" cy="2160008"/>
          </a:xfrm>
          <a:prstGeom prst="line">
            <a:avLst/>
          </a:prstGeom>
          <a:ln>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3" name="Textfeld 52"/>
          <p:cNvSpPr txBox="1"/>
          <p:nvPr/>
        </p:nvSpPr>
        <p:spPr>
          <a:xfrm>
            <a:off x="7122319" y="3841878"/>
            <a:ext cx="2445111" cy="400110"/>
          </a:xfrm>
          <a:prstGeom prst="rect">
            <a:avLst/>
          </a:prstGeom>
          <a:noFill/>
        </p:spPr>
        <p:txBody>
          <a:bodyPr wrap="square" rtlCol="0">
            <a:spAutoFit/>
          </a:bodyPr>
          <a:lstStyle/>
          <a:p>
            <a:pPr algn="ctr"/>
            <a:r>
              <a:rPr lang="de-DE" sz="2000" dirty="0">
                <a:solidFill>
                  <a:schemeClr val="tx1">
                    <a:lumMod val="75000"/>
                    <a:lumOff val="25000"/>
                  </a:schemeClr>
                </a:solidFill>
                <a:latin typeface="Calibri Light" panose="020F0302020204030204" pitchFamily="34" charset="0"/>
              </a:rPr>
              <a:t>seit 20</a:t>
            </a:r>
            <a:r>
              <a:rPr lang="uk-UA" sz="2000" dirty="0">
                <a:solidFill>
                  <a:schemeClr val="tx1">
                    <a:lumMod val="75000"/>
                    <a:lumOff val="25000"/>
                  </a:schemeClr>
                </a:solidFill>
                <a:latin typeface="Calibri Light" panose="020F0302020204030204" pitchFamily="34" charset="0"/>
              </a:rPr>
              <a:t>2</a:t>
            </a:r>
            <a:r>
              <a:rPr lang="de-DE" sz="2000" dirty="0">
                <a:solidFill>
                  <a:schemeClr val="tx1">
                    <a:lumMod val="75000"/>
                    <a:lumOff val="25000"/>
                  </a:schemeClr>
                </a:solidFill>
                <a:latin typeface="Calibri Light" panose="020F0302020204030204" pitchFamily="34" charset="0"/>
              </a:rPr>
              <a:t>1</a:t>
            </a:r>
            <a:endParaRPr lang="de-DE" sz="2000" b="1" dirty="0">
              <a:solidFill>
                <a:schemeClr val="tx1">
                  <a:lumMod val="75000"/>
                  <a:lumOff val="25000"/>
                </a:schemeClr>
              </a:solidFill>
              <a:latin typeface="Calibri Light" panose="020F0302020204030204" pitchFamily="34" charset="0"/>
            </a:endParaRPr>
          </a:p>
        </p:txBody>
      </p:sp>
      <p:sp>
        <p:nvSpPr>
          <p:cNvPr id="54" name="Ellipse 53"/>
          <p:cNvSpPr>
            <a:spLocks noChangeAspect="1"/>
          </p:cNvSpPr>
          <p:nvPr/>
        </p:nvSpPr>
        <p:spPr>
          <a:xfrm>
            <a:off x="9202262" y="7924884"/>
            <a:ext cx="100924" cy="10092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tx1">
                  <a:lumMod val="75000"/>
                  <a:lumOff val="25000"/>
                </a:schemeClr>
              </a:solidFill>
              <a:latin typeface="+mj-lt"/>
            </a:endParaRPr>
          </a:p>
        </p:txBody>
      </p:sp>
      <p:sp>
        <p:nvSpPr>
          <p:cNvPr id="55" name="Textfeld 54"/>
          <p:cNvSpPr txBox="1"/>
          <p:nvPr/>
        </p:nvSpPr>
        <p:spPr>
          <a:xfrm>
            <a:off x="7731791" y="10094177"/>
            <a:ext cx="2445111" cy="400110"/>
          </a:xfrm>
          <a:prstGeom prst="rect">
            <a:avLst/>
          </a:prstGeom>
          <a:noFill/>
        </p:spPr>
        <p:txBody>
          <a:bodyPr wrap="square" rtlCol="0">
            <a:spAutoFit/>
          </a:bodyPr>
          <a:lstStyle/>
          <a:p>
            <a:pPr algn="ctr"/>
            <a:r>
              <a:rPr lang="de-DE" sz="2000" dirty="0">
                <a:solidFill>
                  <a:schemeClr val="tx1">
                    <a:lumMod val="75000"/>
                    <a:lumOff val="25000"/>
                  </a:schemeClr>
                </a:solidFill>
                <a:latin typeface="Calibri Light" panose="020F0302020204030204" pitchFamily="34" charset="0"/>
              </a:rPr>
              <a:t>seit 20</a:t>
            </a:r>
            <a:r>
              <a:rPr lang="uk-UA" sz="2000" dirty="0">
                <a:solidFill>
                  <a:schemeClr val="tx1">
                    <a:lumMod val="75000"/>
                    <a:lumOff val="25000"/>
                  </a:schemeClr>
                </a:solidFill>
                <a:latin typeface="Calibri Light" panose="020F0302020204030204" pitchFamily="34" charset="0"/>
              </a:rPr>
              <a:t>22</a:t>
            </a:r>
            <a:endParaRPr lang="de-DE" sz="2000" b="1" dirty="0">
              <a:solidFill>
                <a:schemeClr val="tx1">
                  <a:lumMod val="75000"/>
                  <a:lumOff val="25000"/>
                </a:schemeClr>
              </a:solidFill>
              <a:latin typeface="Calibri Light" panose="020F0302020204030204" pitchFamily="34" charset="0"/>
            </a:endParaRPr>
          </a:p>
        </p:txBody>
      </p:sp>
      <p:sp>
        <p:nvSpPr>
          <p:cNvPr id="56" name="Ellipse 55"/>
          <p:cNvSpPr>
            <a:spLocks noChangeAspect="1"/>
          </p:cNvSpPr>
          <p:nvPr/>
        </p:nvSpPr>
        <p:spPr>
          <a:xfrm>
            <a:off x="7959918" y="6464245"/>
            <a:ext cx="100924" cy="10092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tx1">
                  <a:lumMod val="75000"/>
                  <a:lumOff val="25000"/>
                </a:schemeClr>
              </a:solidFill>
              <a:latin typeface="+mj-lt"/>
            </a:endParaRPr>
          </a:p>
        </p:txBody>
      </p:sp>
    </p:spTree>
    <p:extLst>
      <p:ext uri="{BB962C8B-B14F-4D97-AF65-F5344CB8AC3E}">
        <p14:creationId xmlns:p14="http://schemas.microsoft.com/office/powerpoint/2010/main" val="3415926426"/>
      </p:ext>
    </p:extLst>
  </p:cSld>
  <p:clrMapOvr>
    <a:masterClrMapping/>
  </p:clrMapOvr>
  <p:transition spd="slow">
    <p:push/>
  </p:transition>
</p:sld>
</file>

<file path=ppt/slides/slide115.xml><?xml version="1.0" encoding="utf-8"?>
<p:sld xmlns:a="http://schemas.openxmlformats.org/drawingml/2006/main" xmlns:r="http://schemas.openxmlformats.org/officeDocument/2006/relationships" xmlns:p="http://schemas.openxmlformats.org/presentationml/2006/main">
  <p:cSld>
    <p:bg>
      <p:bgPr>
        <a:solidFill>
          <a:schemeClr val="accent1">
            <a:alpha val="90000"/>
          </a:schemeClr>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A672650-7F92-469B-B312-D062DC52369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895603" y="3959178"/>
            <a:ext cx="4762500" cy="3048000"/>
          </a:xfrm>
          <a:prstGeom prst="rect">
            <a:avLst/>
          </a:prstGeom>
        </p:spPr>
      </p:pic>
      <p:sp>
        <p:nvSpPr>
          <p:cNvPr id="13" name="Textfeld 12"/>
          <p:cNvSpPr txBox="1"/>
          <p:nvPr/>
        </p:nvSpPr>
        <p:spPr>
          <a:xfrm>
            <a:off x="13704515" y="3917028"/>
            <a:ext cx="5231189" cy="553870"/>
          </a:xfrm>
          <a:prstGeom prst="rect">
            <a:avLst/>
          </a:prstGeom>
          <a:noFill/>
        </p:spPr>
        <p:txBody>
          <a:bodyPr wrap="square" rtlCol="0">
            <a:spAutoFit/>
          </a:bodyPr>
          <a:lstStyle/>
          <a:p>
            <a:r>
              <a:rPr lang="de-DE" sz="2999" dirty="0">
                <a:solidFill>
                  <a:schemeClr val="bg1"/>
                </a:solidFill>
                <a:latin typeface="Century Gothic" panose="020B0502020202020204" pitchFamily="34" charset="0"/>
              </a:rPr>
              <a:t>Untertitel</a:t>
            </a:r>
          </a:p>
        </p:txBody>
      </p:sp>
      <p:sp>
        <p:nvSpPr>
          <p:cNvPr id="14" name="Ellipse 13"/>
          <p:cNvSpPr/>
          <p:nvPr/>
        </p:nvSpPr>
        <p:spPr>
          <a:xfrm>
            <a:off x="13812364" y="7810259"/>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15" name="Ellipse 14"/>
          <p:cNvSpPr/>
          <p:nvPr/>
        </p:nvSpPr>
        <p:spPr>
          <a:xfrm>
            <a:off x="13813976" y="8275938"/>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16" name="Ellipse 15"/>
          <p:cNvSpPr/>
          <p:nvPr/>
        </p:nvSpPr>
        <p:spPr>
          <a:xfrm>
            <a:off x="13813976" y="8794621"/>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17" name="Ellipse 16"/>
          <p:cNvSpPr/>
          <p:nvPr/>
        </p:nvSpPr>
        <p:spPr>
          <a:xfrm>
            <a:off x="13813976" y="9313305"/>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18" name="Ellipse 17"/>
          <p:cNvSpPr/>
          <p:nvPr/>
        </p:nvSpPr>
        <p:spPr>
          <a:xfrm>
            <a:off x="13813976" y="9831986"/>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19" name="Ellipse 18"/>
          <p:cNvSpPr/>
          <p:nvPr/>
        </p:nvSpPr>
        <p:spPr>
          <a:xfrm>
            <a:off x="13813976" y="10350668"/>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20" name="Textfeld 19"/>
          <p:cNvSpPr txBox="1"/>
          <p:nvPr/>
        </p:nvSpPr>
        <p:spPr>
          <a:xfrm>
            <a:off x="14118534" y="7709134"/>
            <a:ext cx="3354365"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1</a:t>
            </a:r>
          </a:p>
        </p:txBody>
      </p:sp>
      <p:sp>
        <p:nvSpPr>
          <p:cNvPr id="21" name="Textfeld 20"/>
          <p:cNvSpPr txBox="1"/>
          <p:nvPr/>
        </p:nvSpPr>
        <p:spPr>
          <a:xfrm>
            <a:off x="14118534" y="8219713"/>
            <a:ext cx="4331861"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2</a:t>
            </a:r>
          </a:p>
        </p:txBody>
      </p:sp>
      <p:sp>
        <p:nvSpPr>
          <p:cNvPr id="22" name="Textfeld 21"/>
          <p:cNvSpPr txBox="1"/>
          <p:nvPr/>
        </p:nvSpPr>
        <p:spPr>
          <a:xfrm>
            <a:off x="14118534" y="8730288"/>
            <a:ext cx="3354365"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3</a:t>
            </a:r>
          </a:p>
        </p:txBody>
      </p:sp>
      <p:sp>
        <p:nvSpPr>
          <p:cNvPr id="23" name="Textfeld 22"/>
          <p:cNvSpPr txBox="1"/>
          <p:nvPr/>
        </p:nvSpPr>
        <p:spPr>
          <a:xfrm>
            <a:off x="14118534" y="9751442"/>
            <a:ext cx="3354365"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5</a:t>
            </a:r>
          </a:p>
        </p:txBody>
      </p:sp>
      <p:sp>
        <p:nvSpPr>
          <p:cNvPr id="24" name="Textfeld 23"/>
          <p:cNvSpPr txBox="1"/>
          <p:nvPr/>
        </p:nvSpPr>
        <p:spPr>
          <a:xfrm>
            <a:off x="14118534" y="9240867"/>
            <a:ext cx="3354365"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4</a:t>
            </a:r>
          </a:p>
        </p:txBody>
      </p:sp>
      <p:sp>
        <p:nvSpPr>
          <p:cNvPr id="25" name="Textfeld 24"/>
          <p:cNvSpPr txBox="1"/>
          <p:nvPr/>
        </p:nvSpPr>
        <p:spPr>
          <a:xfrm>
            <a:off x="14118534" y="10262018"/>
            <a:ext cx="3354365"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6</a:t>
            </a:r>
          </a:p>
        </p:txBody>
      </p:sp>
      <p:sp>
        <p:nvSpPr>
          <p:cNvPr id="26" name="Textfeld 25"/>
          <p:cNvSpPr txBox="1"/>
          <p:nvPr/>
        </p:nvSpPr>
        <p:spPr>
          <a:xfrm>
            <a:off x="13704512" y="5721185"/>
            <a:ext cx="7761548" cy="1285993"/>
          </a:xfrm>
          <a:prstGeom prst="rect">
            <a:avLst/>
          </a:prstGeom>
          <a:noFill/>
        </p:spPr>
        <p:txBody>
          <a:bodyPr wrap="square" rtlCol="0">
            <a:spAutoFit/>
          </a:bodyPr>
          <a:lstStyle/>
          <a:p>
            <a:pPr>
              <a:lnSpc>
                <a:spcPct val="150000"/>
              </a:lnSpc>
            </a:pPr>
            <a:r>
              <a:rPr lang="de-DE" b="1" dirty="0">
                <a:solidFill>
                  <a:schemeClr val="bg1"/>
                </a:solidFill>
                <a:latin typeface="Century Gothic" panose="020B0502020202020204" pitchFamily="34" charset="0"/>
              </a:rPr>
              <a:t>Hier eigenen Text einfügen … </a:t>
            </a:r>
            <a:r>
              <a:rPr lang="de-DE" b="1" dirty="0" err="1">
                <a:solidFill>
                  <a:schemeClr val="bg1"/>
                </a:solidFill>
                <a:latin typeface="Century Gothic" panose="020B0502020202020204" pitchFamily="34" charset="0"/>
              </a:rPr>
              <a:t>consetetur</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sadipscing</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elitr</a:t>
            </a:r>
            <a:r>
              <a:rPr lang="de-DE" b="1" dirty="0">
                <a:solidFill>
                  <a:schemeClr val="bg1"/>
                </a:solidFill>
                <a:latin typeface="Century Gothic" panose="020B0502020202020204" pitchFamily="34" charset="0"/>
              </a:rPr>
              <a:t>, sed </a:t>
            </a:r>
            <a:r>
              <a:rPr lang="de-DE" b="1" dirty="0" err="1">
                <a:solidFill>
                  <a:schemeClr val="bg1"/>
                </a:solidFill>
                <a:latin typeface="Century Gothic" panose="020B0502020202020204" pitchFamily="34" charset="0"/>
              </a:rPr>
              <a:t>diam</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nonumy</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eirmod</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tempor</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invidunt</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ut</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labore</a:t>
            </a:r>
            <a:r>
              <a:rPr lang="de-DE" b="1" dirty="0">
                <a:solidFill>
                  <a:schemeClr val="bg1"/>
                </a:solidFill>
                <a:latin typeface="Century Gothic" panose="020B0502020202020204" pitchFamily="34" charset="0"/>
              </a:rPr>
              <a:t> et </a:t>
            </a:r>
            <a:r>
              <a:rPr lang="de-DE" b="1" dirty="0" err="1">
                <a:solidFill>
                  <a:schemeClr val="bg1"/>
                </a:solidFill>
                <a:latin typeface="Century Gothic" panose="020B0502020202020204" pitchFamily="34" charset="0"/>
              </a:rPr>
              <a:t>dolore</a:t>
            </a:r>
            <a:r>
              <a:rPr lang="de-DE" b="1" dirty="0">
                <a:solidFill>
                  <a:schemeClr val="bg1"/>
                </a:solidFill>
                <a:latin typeface="Century Gothic" panose="020B0502020202020204" pitchFamily="34" charset="0"/>
              </a:rPr>
              <a:t> magna </a:t>
            </a:r>
            <a:r>
              <a:rPr lang="de-DE" b="1" dirty="0" err="1">
                <a:solidFill>
                  <a:schemeClr val="bg1"/>
                </a:solidFill>
                <a:latin typeface="Century Gothic" panose="020B0502020202020204" pitchFamily="34" charset="0"/>
              </a:rPr>
              <a:t>aliquyam</a:t>
            </a:r>
            <a:r>
              <a:rPr lang="de-DE" b="1" dirty="0">
                <a:solidFill>
                  <a:schemeClr val="bg1"/>
                </a:solidFill>
                <a:latin typeface="Century Gothic" panose="020B0502020202020204" pitchFamily="34" charset="0"/>
              </a:rPr>
              <a:t> erat, sed </a:t>
            </a:r>
            <a:r>
              <a:rPr lang="de-DE" b="1" dirty="0" err="1">
                <a:solidFill>
                  <a:schemeClr val="bg1"/>
                </a:solidFill>
                <a:latin typeface="Century Gothic" panose="020B0502020202020204" pitchFamily="34" charset="0"/>
              </a:rPr>
              <a:t>diam</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voluptua</a:t>
            </a:r>
            <a:r>
              <a:rPr lang="de-DE" b="1" dirty="0">
                <a:solidFill>
                  <a:schemeClr val="bg1"/>
                </a:solidFill>
                <a:latin typeface="Century Gothic" panose="020B0502020202020204" pitchFamily="34" charset="0"/>
              </a:rPr>
              <a:t>.</a:t>
            </a:r>
            <a:endParaRPr lang="de-DE" dirty="0">
              <a:solidFill>
                <a:schemeClr val="bg1"/>
              </a:solidFill>
              <a:latin typeface="Century Gothic" panose="020B0502020202020204" pitchFamily="34" charset="0"/>
            </a:endParaRPr>
          </a:p>
        </p:txBody>
      </p:sp>
      <p:sp>
        <p:nvSpPr>
          <p:cNvPr id="27" name="Textfeld 26"/>
          <p:cNvSpPr txBox="1"/>
          <p:nvPr/>
        </p:nvSpPr>
        <p:spPr>
          <a:xfrm>
            <a:off x="13645518" y="4454182"/>
            <a:ext cx="9202995" cy="861774"/>
          </a:xfrm>
          <a:prstGeom prst="rect">
            <a:avLst/>
          </a:prstGeom>
          <a:noFill/>
        </p:spPr>
        <p:txBody>
          <a:bodyPr wrap="square" rtlCol="0">
            <a:spAutoFit/>
          </a:bodyPr>
          <a:lstStyle/>
          <a:p>
            <a:r>
              <a:rPr lang="de-DE" sz="5000" dirty="0">
                <a:solidFill>
                  <a:schemeClr val="bg1"/>
                </a:solidFill>
                <a:latin typeface="Century Gothic" panose="020B0502020202020204" pitchFamily="34" charset="0"/>
              </a:rPr>
              <a:t>Schweiz</a:t>
            </a:r>
          </a:p>
        </p:txBody>
      </p:sp>
      <p:sp>
        <p:nvSpPr>
          <p:cNvPr id="39" name="Textfeld 38"/>
          <p:cNvSpPr txBox="1"/>
          <p:nvPr/>
        </p:nvSpPr>
        <p:spPr>
          <a:xfrm>
            <a:off x="5759137" y="9610898"/>
            <a:ext cx="4764828" cy="553870"/>
          </a:xfrm>
          <a:prstGeom prst="rect">
            <a:avLst/>
          </a:prstGeom>
          <a:noFill/>
        </p:spPr>
        <p:txBody>
          <a:bodyPr wrap="square" rtlCol="0">
            <a:spAutoFit/>
          </a:bodyPr>
          <a:lstStyle/>
          <a:p>
            <a:r>
              <a:rPr lang="de-DE" sz="2999" dirty="0">
                <a:solidFill>
                  <a:schemeClr val="bg1"/>
                </a:solidFill>
                <a:latin typeface="Helvetica" panose="020B0500000000000000" pitchFamily="34" charset="0"/>
              </a:rPr>
              <a:t>Aspekt zwei</a:t>
            </a:r>
          </a:p>
        </p:txBody>
      </p:sp>
      <p:sp>
        <p:nvSpPr>
          <p:cNvPr id="40" name="Textfeld 39"/>
          <p:cNvSpPr txBox="1"/>
          <p:nvPr/>
        </p:nvSpPr>
        <p:spPr>
          <a:xfrm>
            <a:off x="5788637" y="10029241"/>
            <a:ext cx="3658408"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sp>
        <p:nvSpPr>
          <p:cNvPr id="41" name="Ellipse 40"/>
          <p:cNvSpPr/>
          <p:nvPr/>
        </p:nvSpPr>
        <p:spPr>
          <a:xfrm>
            <a:off x="4100189" y="9401744"/>
            <a:ext cx="1254994" cy="1254994"/>
          </a:xfrm>
          <a:prstGeom prst="ellipse">
            <a:avLst/>
          </a:prstGeom>
          <a:no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cxnSp>
        <p:nvCxnSpPr>
          <p:cNvPr id="37" name="Gerader Verbinder 36"/>
          <p:cNvCxnSpPr/>
          <p:nvPr/>
        </p:nvCxnSpPr>
        <p:spPr>
          <a:xfrm flipH="1">
            <a:off x="6857751" y="6244826"/>
            <a:ext cx="332417" cy="2160008"/>
          </a:xfrm>
          <a:prstGeom prst="line">
            <a:avLst/>
          </a:prstGeom>
          <a:ln>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8" name="Gerader Verbinder 37"/>
          <p:cNvCxnSpPr/>
          <p:nvPr/>
        </p:nvCxnSpPr>
        <p:spPr>
          <a:xfrm flipH="1">
            <a:off x="5944436" y="2661863"/>
            <a:ext cx="332417" cy="2160008"/>
          </a:xfrm>
          <a:prstGeom prst="line">
            <a:avLst/>
          </a:prstGeom>
          <a:ln>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49" name="Textfeld 48"/>
          <p:cNvSpPr txBox="1"/>
          <p:nvPr/>
        </p:nvSpPr>
        <p:spPr>
          <a:xfrm>
            <a:off x="5054299" y="2161822"/>
            <a:ext cx="2445111" cy="400110"/>
          </a:xfrm>
          <a:prstGeom prst="rect">
            <a:avLst/>
          </a:prstGeom>
          <a:noFill/>
        </p:spPr>
        <p:txBody>
          <a:bodyPr wrap="square" rtlCol="0">
            <a:spAutoFit/>
          </a:bodyPr>
          <a:lstStyle/>
          <a:p>
            <a:pPr algn="ctr"/>
            <a:r>
              <a:rPr lang="de-DE" sz="2000" dirty="0">
                <a:solidFill>
                  <a:schemeClr val="tx1">
                    <a:lumMod val="75000"/>
                    <a:lumOff val="25000"/>
                  </a:schemeClr>
                </a:solidFill>
                <a:latin typeface="Calibri Light" panose="020F0302020204030204" pitchFamily="34" charset="0"/>
              </a:rPr>
              <a:t>seit 20</a:t>
            </a:r>
            <a:r>
              <a:rPr lang="uk-UA" sz="2000" dirty="0">
                <a:solidFill>
                  <a:schemeClr val="tx1">
                    <a:lumMod val="75000"/>
                    <a:lumOff val="25000"/>
                  </a:schemeClr>
                </a:solidFill>
                <a:latin typeface="Calibri Light" panose="020F0302020204030204" pitchFamily="34" charset="0"/>
              </a:rPr>
              <a:t>2</a:t>
            </a:r>
            <a:r>
              <a:rPr lang="de-DE" sz="2000" dirty="0">
                <a:solidFill>
                  <a:schemeClr val="tx1">
                    <a:lumMod val="75000"/>
                    <a:lumOff val="25000"/>
                  </a:schemeClr>
                </a:solidFill>
                <a:latin typeface="Calibri Light" panose="020F0302020204030204" pitchFamily="34" charset="0"/>
              </a:rPr>
              <a:t>1</a:t>
            </a:r>
            <a:endParaRPr lang="de-DE" sz="2000" b="1" dirty="0">
              <a:solidFill>
                <a:schemeClr val="tx1">
                  <a:lumMod val="75000"/>
                  <a:lumOff val="25000"/>
                </a:schemeClr>
              </a:solidFill>
              <a:latin typeface="Calibri Light" panose="020F0302020204030204" pitchFamily="34" charset="0"/>
            </a:endParaRPr>
          </a:p>
        </p:txBody>
      </p:sp>
      <p:sp>
        <p:nvSpPr>
          <p:cNvPr id="50" name="Ellipse 49"/>
          <p:cNvSpPr>
            <a:spLocks noChangeAspect="1"/>
          </p:cNvSpPr>
          <p:nvPr/>
        </p:nvSpPr>
        <p:spPr>
          <a:xfrm>
            <a:off x="7134242" y="6244828"/>
            <a:ext cx="100924" cy="10092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tx1">
                  <a:lumMod val="75000"/>
                  <a:lumOff val="25000"/>
                </a:schemeClr>
              </a:solidFill>
              <a:latin typeface="+mj-lt"/>
            </a:endParaRPr>
          </a:p>
        </p:txBody>
      </p:sp>
      <p:sp>
        <p:nvSpPr>
          <p:cNvPr id="51" name="Textfeld 50"/>
          <p:cNvSpPr txBox="1"/>
          <p:nvPr/>
        </p:nvSpPr>
        <p:spPr>
          <a:xfrm>
            <a:off x="5663771" y="8414121"/>
            <a:ext cx="2445111" cy="400110"/>
          </a:xfrm>
          <a:prstGeom prst="rect">
            <a:avLst/>
          </a:prstGeom>
          <a:noFill/>
        </p:spPr>
        <p:txBody>
          <a:bodyPr wrap="square" rtlCol="0">
            <a:spAutoFit/>
          </a:bodyPr>
          <a:lstStyle/>
          <a:p>
            <a:pPr algn="ctr"/>
            <a:r>
              <a:rPr lang="de-DE" sz="2000" dirty="0">
                <a:solidFill>
                  <a:schemeClr val="tx1">
                    <a:lumMod val="75000"/>
                    <a:lumOff val="25000"/>
                  </a:schemeClr>
                </a:solidFill>
                <a:latin typeface="Calibri Light" panose="020F0302020204030204" pitchFamily="34" charset="0"/>
              </a:rPr>
              <a:t>seit 20</a:t>
            </a:r>
            <a:r>
              <a:rPr lang="uk-UA" sz="2000" dirty="0">
                <a:solidFill>
                  <a:schemeClr val="tx1">
                    <a:lumMod val="75000"/>
                    <a:lumOff val="25000"/>
                  </a:schemeClr>
                </a:solidFill>
                <a:latin typeface="Calibri Light" panose="020F0302020204030204" pitchFamily="34" charset="0"/>
              </a:rPr>
              <a:t>22</a:t>
            </a:r>
            <a:endParaRPr lang="de-DE" sz="2000" b="1" dirty="0">
              <a:solidFill>
                <a:schemeClr val="tx1">
                  <a:lumMod val="75000"/>
                  <a:lumOff val="25000"/>
                </a:schemeClr>
              </a:solidFill>
              <a:latin typeface="Calibri Light" panose="020F0302020204030204" pitchFamily="34" charset="0"/>
            </a:endParaRPr>
          </a:p>
        </p:txBody>
      </p:sp>
      <p:sp>
        <p:nvSpPr>
          <p:cNvPr id="52" name="Ellipse 51"/>
          <p:cNvSpPr>
            <a:spLocks noChangeAspect="1"/>
          </p:cNvSpPr>
          <p:nvPr/>
        </p:nvSpPr>
        <p:spPr>
          <a:xfrm>
            <a:off x="5891898" y="4784189"/>
            <a:ext cx="100924" cy="10092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tx1">
                  <a:lumMod val="75000"/>
                  <a:lumOff val="25000"/>
                </a:schemeClr>
              </a:solidFill>
              <a:latin typeface="+mj-lt"/>
            </a:endParaRPr>
          </a:p>
        </p:txBody>
      </p:sp>
      <p:pic>
        <p:nvPicPr>
          <p:cNvPr id="28" name="Graphic 27">
            <a:extLst>
              <a:ext uri="{FF2B5EF4-FFF2-40B4-BE49-F238E27FC236}">
                <a16:creationId xmlns:a16="http://schemas.microsoft.com/office/drawing/2014/main" id="{85C36723-C04C-4375-A72E-01843F75533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424846" y="9736984"/>
            <a:ext cx="609600" cy="609600"/>
          </a:xfrm>
          <a:prstGeom prst="rect">
            <a:avLst/>
          </a:prstGeom>
        </p:spPr>
      </p:pic>
    </p:spTree>
    <p:extLst>
      <p:ext uri="{BB962C8B-B14F-4D97-AF65-F5344CB8AC3E}">
        <p14:creationId xmlns:p14="http://schemas.microsoft.com/office/powerpoint/2010/main" val="975042667"/>
      </p:ext>
    </p:extLst>
  </p:cSld>
  <p:clrMapOvr>
    <a:masterClrMapping/>
  </p:clrMapOvr>
  <p:transition spd="slow">
    <p:push/>
  </p:transition>
</p:sld>
</file>

<file path=ppt/slides/slide1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D29C31C0-86E5-4936-827E-EFD1673AB7E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5334292" y="5754839"/>
            <a:ext cx="6472006" cy="3184227"/>
          </a:xfrm>
          <a:prstGeom prst="rect">
            <a:avLst/>
          </a:prstGeom>
        </p:spPr>
      </p:pic>
      <p:sp>
        <p:nvSpPr>
          <p:cNvPr id="39" name="Rechteck 38"/>
          <p:cNvSpPr/>
          <p:nvPr/>
        </p:nvSpPr>
        <p:spPr>
          <a:xfrm>
            <a:off x="1" y="5374"/>
            <a:ext cx="12506632" cy="13710626"/>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de-DE"/>
          </a:p>
        </p:txBody>
      </p:sp>
      <p:sp>
        <p:nvSpPr>
          <p:cNvPr id="34" name="Ellipse 33"/>
          <p:cNvSpPr/>
          <p:nvPr/>
        </p:nvSpPr>
        <p:spPr>
          <a:xfrm>
            <a:off x="10454012" y="2757537"/>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37" name="Ellipse 36"/>
          <p:cNvSpPr/>
          <p:nvPr/>
        </p:nvSpPr>
        <p:spPr>
          <a:xfrm>
            <a:off x="10454012" y="6318180"/>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40" name="Ellipse 39"/>
          <p:cNvSpPr/>
          <p:nvPr/>
        </p:nvSpPr>
        <p:spPr>
          <a:xfrm>
            <a:off x="10454012" y="9785714"/>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41" name="Shape 612"/>
          <p:cNvSpPr/>
          <p:nvPr/>
        </p:nvSpPr>
        <p:spPr>
          <a:xfrm>
            <a:off x="7559035" y="9293757"/>
            <a:ext cx="2235152" cy="800182"/>
          </a:xfrm>
          <a:prstGeom prst="rect">
            <a:avLst/>
          </a:prstGeom>
          <a:noFill/>
          <a:ln>
            <a:noFill/>
          </a:ln>
        </p:spPr>
        <p:txBody>
          <a:bodyPr lIns="182824" tIns="91400" rIns="182824" bIns="91400" anchor="t" anchorCtr="0">
            <a:noAutofit/>
          </a:bodyPr>
          <a:lstStyle/>
          <a:p>
            <a:pPr algn="r">
              <a:lnSpc>
                <a:spcPct val="130000"/>
              </a:lnSpc>
              <a:buSzPct val="25000"/>
            </a:pPr>
            <a:r>
              <a:rPr lang="de-DE" sz="3001" dirty="0">
                <a:solidFill>
                  <a:schemeClr val="bg1"/>
                </a:solidFill>
                <a:latin typeface="Helvetica" panose="020B0500000000000000" pitchFamily="34" charset="0"/>
                <a:ea typeface="Roboto"/>
                <a:cs typeface="Roboto"/>
                <a:sym typeface="Roboto"/>
              </a:rPr>
              <a:t>Thema C</a:t>
            </a:r>
            <a:endParaRPr lang="id-ID" sz="3001" dirty="0">
              <a:solidFill>
                <a:schemeClr val="bg1"/>
              </a:solidFill>
              <a:latin typeface="Helvetica" panose="020B0500000000000000" pitchFamily="34" charset="0"/>
              <a:ea typeface="Roboto"/>
              <a:cs typeface="Roboto"/>
              <a:sym typeface="Roboto"/>
            </a:endParaRPr>
          </a:p>
        </p:txBody>
      </p:sp>
      <p:sp>
        <p:nvSpPr>
          <p:cNvPr id="42" name="Shape 614"/>
          <p:cNvSpPr/>
          <p:nvPr/>
        </p:nvSpPr>
        <p:spPr>
          <a:xfrm>
            <a:off x="7559035" y="2289348"/>
            <a:ext cx="2235152" cy="800182"/>
          </a:xfrm>
          <a:prstGeom prst="rect">
            <a:avLst/>
          </a:prstGeom>
          <a:noFill/>
          <a:ln>
            <a:noFill/>
          </a:ln>
        </p:spPr>
        <p:txBody>
          <a:bodyPr lIns="182824" tIns="91400" rIns="182824" bIns="91400" anchor="t" anchorCtr="0">
            <a:noAutofit/>
          </a:bodyPr>
          <a:lstStyle/>
          <a:p>
            <a:pPr algn="r">
              <a:lnSpc>
                <a:spcPct val="130000"/>
              </a:lnSpc>
              <a:buSzPct val="25000"/>
            </a:pPr>
            <a:r>
              <a:rPr lang="id-ID" sz="3001" dirty="0">
                <a:solidFill>
                  <a:schemeClr val="bg1"/>
                </a:solidFill>
                <a:latin typeface="Helvetica" panose="020B0500000000000000" pitchFamily="34" charset="0"/>
                <a:ea typeface="Roboto"/>
                <a:cs typeface="Roboto"/>
                <a:sym typeface="Roboto"/>
              </a:rPr>
              <a:t>Thema A</a:t>
            </a:r>
          </a:p>
        </p:txBody>
      </p:sp>
      <p:sp>
        <p:nvSpPr>
          <p:cNvPr id="49" name="Shape 616"/>
          <p:cNvSpPr/>
          <p:nvPr/>
        </p:nvSpPr>
        <p:spPr>
          <a:xfrm>
            <a:off x="4495241" y="9761613"/>
            <a:ext cx="5298946" cy="1288701"/>
          </a:xfrm>
          <a:prstGeom prst="rect">
            <a:avLst/>
          </a:prstGeom>
          <a:noFill/>
          <a:ln>
            <a:noFill/>
          </a:ln>
        </p:spPr>
        <p:txBody>
          <a:bodyPr lIns="182824" tIns="91400" rIns="182824" bIns="91400" anchor="t" anchorCtr="0">
            <a:noAutofit/>
          </a:bodyPr>
          <a:lstStyle/>
          <a:p>
            <a:pPr algn="r">
              <a:lnSpc>
                <a:spcPct val="130000"/>
              </a:lnSpc>
              <a:buSzPct val="25000"/>
            </a:pPr>
            <a:r>
              <a:rPr lang="de-DE" sz="6000">
                <a:solidFill>
                  <a:schemeClr val="bg1"/>
                </a:solidFill>
                <a:latin typeface="Helvetica" panose="020B0500000000000000" pitchFamily="34" charset="0"/>
                <a:ea typeface="Roboto"/>
                <a:cs typeface="Roboto"/>
                <a:sym typeface="Roboto"/>
              </a:rPr>
              <a:t>1.346 | 51 %</a:t>
            </a:r>
          </a:p>
        </p:txBody>
      </p:sp>
      <p:sp>
        <p:nvSpPr>
          <p:cNvPr id="50" name="Shape 616"/>
          <p:cNvSpPr/>
          <p:nvPr/>
        </p:nvSpPr>
        <p:spPr>
          <a:xfrm>
            <a:off x="4304217" y="2757204"/>
            <a:ext cx="5489970" cy="1288701"/>
          </a:xfrm>
          <a:prstGeom prst="rect">
            <a:avLst/>
          </a:prstGeom>
          <a:noFill/>
          <a:ln>
            <a:noFill/>
          </a:ln>
        </p:spPr>
        <p:txBody>
          <a:bodyPr lIns="182824" tIns="91400" rIns="182824" bIns="91400" anchor="t" anchorCtr="0">
            <a:noAutofit/>
          </a:bodyPr>
          <a:lstStyle/>
          <a:p>
            <a:pPr algn="r">
              <a:lnSpc>
                <a:spcPct val="130000"/>
              </a:lnSpc>
              <a:buSzPct val="25000"/>
            </a:pPr>
            <a:r>
              <a:rPr lang="de-DE" sz="6000" dirty="0">
                <a:solidFill>
                  <a:schemeClr val="bg1"/>
                </a:solidFill>
                <a:latin typeface="Helvetica" panose="020B0500000000000000" pitchFamily="34" charset="0"/>
                <a:ea typeface="Roboto"/>
                <a:cs typeface="Roboto"/>
                <a:sym typeface="Roboto"/>
              </a:rPr>
              <a:t>6.214 | 83 %</a:t>
            </a:r>
          </a:p>
        </p:txBody>
      </p:sp>
      <p:sp>
        <p:nvSpPr>
          <p:cNvPr id="51" name="Textfeld 50"/>
          <p:cNvSpPr txBox="1"/>
          <p:nvPr/>
        </p:nvSpPr>
        <p:spPr>
          <a:xfrm>
            <a:off x="1327355" y="11052059"/>
            <a:ext cx="8466832" cy="455189"/>
          </a:xfrm>
          <a:prstGeom prst="rect">
            <a:avLst/>
          </a:prstGeom>
          <a:noFill/>
        </p:spPr>
        <p:txBody>
          <a:bodyPr wrap="square" rtlCol="0">
            <a:spAutoFit/>
          </a:bodyPr>
          <a:lstStyle/>
          <a:p>
            <a:pPr algn="r">
              <a:lnSpc>
                <a:spcPct val="150000"/>
              </a:lnSpc>
            </a:pPr>
            <a:r>
              <a:rPr lang="de-DE" dirty="0">
                <a:solidFill>
                  <a:schemeClr val="bg1"/>
                </a:solidFill>
                <a:latin typeface="Century Gothic" panose="020B0502020202020204" pitchFamily="34" charset="0"/>
              </a:rPr>
              <a:t>Hier einfach deinen eigenen Text einfügen</a:t>
            </a:r>
          </a:p>
        </p:txBody>
      </p:sp>
      <p:sp>
        <p:nvSpPr>
          <p:cNvPr id="52" name="Textfeld 51"/>
          <p:cNvSpPr txBox="1"/>
          <p:nvPr/>
        </p:nvSpPr>
        <p:spPr>
          <a:xfrm>
            <a:off x="1327355" y="4047650"/>
            <a:ext cx="8466832" cy="455189"/>
          </a:xfrm>
          <a:prstGeom prst="rect">
            <a:avLst/>
          </a:prstGeom>
          <a:noFill/>
        </p:spPr>
        <p:txBody>
          <a:bodyPr wrap="square" rtlCol="0">
            <a:spAutoFit/>
          </a:bodyPr>
          <a:lstStyle/>
          <a:p>
            <a:pPr algn="r">
              <a:lnSpc>
                <a:spcPct val="150000"/>
              </a:lnSpc>
            </a:pPr>
            <a:r>
              <a:rPr lang="de-DE" dirty="0">
                <a:solidFill>
                  <a:schemeClr val="bg1"/>
                </a:solidFill>
                <a:latin typeface="Century Gothic" panose="020B0502020202020204" pitchFamily="34" charset="0"/>
              </a:rPr>
              <a:t>Hier einfach deinen eigenen Text einfügen</a:t>
            </a:r>
          </a:p>
        </p:txBody>
      </p:sp>
      <p:sp>
        <p:nvSpPr>
          <p:cNvPr id="53" name="Shape 612"/>
          <p:cNvSpPr/>
          <p:nvPr/>
        </p:nvSpPr>
        <p:spPr>
          <a:xfrm>
            <a:off x="7559035" y="5754839"/>
            <a:ext cx="2235152" cy="800182"/>
          </a:xfrm>
          <a:prstGeom prst="rect">
            <a:avLst/>
          </a:prstGeom>
          <a:noFill/>
          <a:ln>
            <a:noFill/>
          </a:ln>
        </p:spPr>
        <p:txBody>
          <a:bodyPr lIns="182824" tIns="91400" rIns="182824" bIns="91400" anchor="t" anchorCtr="0">
            <a:noAutofit/>
          </a:bodyPr>
          <a:lstStyle/>
          <a:p>
            <a:pPr algn="r">
              <a:lnSpc>
                <a:spcPct val="130000"/>
              </a:lnSpc>
              <a:buSzPct val="25000"/>
            </a:pPr>
            <a:r>
              <a:rPr lang="de-DE" sz="3001" dirty="0">
                <a:solidFill>
                  <a:schemeClr val="bg1"/>
                </a:solidFill>
                <a:latin typeface="Helvetica" panose="020B0500000000000000" pitchFamily="34" charset="0"/>
                <a:ea typeface="Roboto"/>
                <a:cs typeface="Roboto"/>
                <a:sym typeface="Roboto"/>
              </a:rPr>
              <a:t>Thema B</a:t>
            </a:r>
            <a:endParaRPr lang="id-ID" sz="3001" dirty="0">
              <a:solidFill>
                <a:schemeClr val="bg1"/>
              </a:solidFill>
              <a:latin typeface="Helvetica" panose="020B0500000000000000" pitchFamily="34" charset="0"/>
              <a:ea typeface="Roboto"/>
              <a:cs typeface="Roboto"/>
              <a:sym typeface="Roboto"/>
            </a:endParaRPr>
          </a:p>
        </p:txBody>
      </p:sp>
      <p:sp>
        <p:nvSpPr>
          <p:cNvPr id="55" name="Shape 616"/>
          <p:cNvSpPr/>
          <p:nvPr/>
        </p:nvSpPr>
        <p:spPr>
          <a:xfrm>
            <a:off x="4495241" y="6222695"/>
            <a:ext cx="5298946" cy="1288701"/>
          </a:xfrm>
          <a:prstGeom prst="rect">
            <a:avLst/>
          </a:prstGeom>
          <a:noFill/>
          <a:ln>
            <a:noFill/>
          </a:ln>
        </p:spPr>
        <p:txBody>
          <a:bodyPr lIns="182824" tIns="91400" rIns="182824" bIns="91400" anchor="t" anchorCtr="0">
            <a:noAutofit/>
          </a:bodyPr>
          <a:lstStyle/>
          <a:p>
            <a:pPr algn="r">
              <a:lnSpc>
                <a:spcPct val="130000"/>
              </a:lnSpc>
              <a:buSzPct val="25000"/>
            </a:pPr>
            <a:r>
              <a:rPr lang="de-DE" sz="6000">
                <a:solidFill>
                  <a:schemeClr val="bg1"/>
                </a:solidFill>
                <a:latin typeface="Helvetica" panose="020B0500000000000000" pitchFamily="34" charset="0"/>
                <a:ea typeface="Roboto"/>
                <a:cs typeface="Roboto"/>
                <a:sym typeface="Roboto"/>
              </a:rPr>
              <a:t>1.346 | 51 %</a:t>
            </a:r>
          </a:p>
        </p:txBody>
      </p:sp>
      <p:sp>
        <p:nvSpPr>
          <p:cNvPr id="56" name="Textfeld 55"/>
          <p:cNvSpPr txBox="1"/>
          <p:nvPr/>
        </p:nvSpPr>
        <p:spPr>
          <a:xfrm>
            <a:off x="1327355" y="7513141"/>
            <a:ext cx="8466832" cy="455189"/>
          </a:xfrm>
          <a:prstGeom prst="rect">
            <a:avLst/>
          </a:prstGeom>
          <a:noFill/>
        </p:spPr>
        <p:txBody>
          <a:bodyPr wrap="square" rtlCol="0">
            <a:spAutoFit/>
          </a:bodyPr>
          <a:lstStyle/>
          <a:p>
            <a:pPr algn="r">
              <a:lnSpc>
                <a:spcPct val="150000"/>
              </a:lnSpc>
            </a:pPr>
            <a:r>
              <a:rPr lang="de-DE" dirty="0">
                <a:solidFill>
                  <a:schemeClr val="bg1"/>
                </a:solidFill>
                <a:latin typeface="Century Gothic" panose="020B0502020202020204" pitchFamily="34" charset="0"/>
              </a:rPr>
              <a:t>Hier einfach deinen eigenen Text einfügen</a:t>
            </a:r>
          </a:p>
        </p:txBody>
      </p:sp>
      <p:cxnSp>
        <p:nvCxnSpPr>
          <p:cNvPr id="36" name="Gerader Verbinder 35"/>
          <p:cNvCxnSpPr/>
          <p:nvPr/>
        </p:nvCxnSpPr>
        <p:spPr>
          <a:xfrm flipH="1">
            <a:off x="18541720" y="7584121"/>
            <a:ext cx="332417" cy="2160008"/>
          </a:xfrm>
          <a:prstGeom prst="line">
            <a:avLst/>
          </a:prstGeom>
          <a:ln>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8" name="Gerader Verbinder 37"/>
          <p:cNvCxnSpPr/>
          <p:nvPr/>
        </p:nvCxnSpPr>
        <p:spPr>
          <a:xfrm flipH="1">
            <a:off x="17628405" y="4001158"/>
            <a:ext cx="332417" cy="2160008"/>
          </a:xfrm>
          <a:prstGeom prst="line">
            <a:avLst/>
          </a:prstGeom>
          <a:ln>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7" name="Textfeld 56"/>
          <p:cNvSpPr txBox="1"/>
          <p:nvPr/>
        </p:nvSpPr>
        <p:spPr>
          <a:xfrm>
            <a:off x="16738268" y="3501117"/>
            <a:ext cx="2445111" cy="400110"/>
          </a:xfrm>
          <a:prstGeom prst="rect">
            <a:avLst/>
          </a:prstGeom>
          <a:noFill/>
        </p:spPr>
        <p:txBody>
          <a:bodyPr wrap="square" rtlCol="0">
            <a:spAutoFit/>
          </a:bodyPr>
          <a:lstStyle/>
          <a:p>
            <a:pPr algn="ctr"/>
            <a:r>
              <a:rPr lang="de-DE" sz="2000" dirty="0">
                <a:solidFill>
                  <a:schemeClr val="tx1">
                    <a:lumMod val="75000"/>
                    <a:lumOff val="25000"/>
                  </a:schemeClr>
                </a:solidFill>
                <a:latin typeface="Calibri Light" panose="020F0302020204030204" pitchFamily="34" charset="0"/>
              </a:rPr>
              <a:t>seit 20</a:t>
            </a:r>
            <a:r>
              <a:rPr lang="uk-UA" sz="2000" dirty="0">
                <a:solidFill>
                  <a:schemeClr val="tx1">
                    <a:lumMod val="75000"/>
                    <a:lumOff val="25000"/>
                  </a:schemeClr>
                </a:solidFill>
                <a:latin typeface="Calibri Light" panose="020F0302020204030204" pitchFamily="34" charset="0"/>
              </a:rPr>
              <a:t>2</a:t>
            </a:r>
            <a:r>
              <a:rPr lang="de-DE" sz="2000" dirty="0">
                <a:solidFill>
                  <a:schemeClr val="tx1">
                    <a:lumMod val="75000"/>
                    <a:lumOff val="25000"/>
                  </a:schemeClr>
                </a:solidFill>
                <a:latin typeface="Calibri Light" panose="020F0302020204030204" pitchFamily="34" charset="0"/>
              </a:rPr>
              <a:t>1</a:t>
            </a:r>
            <a:endParaRPr lang="de-DE" sz="2000" b="1" dirty="0">
              <a:solidFill>
                <a:schemeClr val="tx1">
                  <a:lumMod val="75000"/>
                  <a:lumOff val="25000"/>
                </a:schemeClr>
              </a:solidFill>
              <a:latin typeface="Calibri Light" panose="020F0302020204030204" pitchFamily="34" charset="0"/>
            </a:endParaRPr>
          </a:p>
        </p:txBody>
      </p:sp>
      <p:sp>
        <p:nvSpPr>
          <p:cNvPr id="58" name="Ellipse 57"/>
          <p:cNvSpPr>
            <a:spLocks noChangeAspect="1"/>
          </p:cNvSpPr>
          <p:nvPr/>
        </p:nvSpPr>
        <p:spPr>
          <a:xfrm>
            <a:off x="18818211" y="7584123"/>
            <a:ext cx="100924" cy="10092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tx1">
                  <a:lumMod val="75000"/>
                  <a:lumOff val="25000"/>
                </a:schemeClr>
              </a:solidFill>
              <a:latin typeface="+mj-lt"/>
            </a:endParaRPr>
          </a:p>
        </p:txBody>
      </p:sp>
      <p:sp>
        <p:nvSpPr>
          <p:cNvPr id="59" name="Textfeld 58"/>
          <p:cNvSpPr txBox="1"/>
          <p:nvPr/>
        </p:nvSpPr>
        <p:spPr>
          <a:xfrm>
            <a:off x="17347740" y="9753416"/>
            <a:ext cx="2445111" cy="400110"/>
          </a:xfrm>
          <a:prstGeom prst="rect">
            <a:avLst/>
          </a:prstGeom>
          <a:noFill/>
        </p:spPr>
        <p:txBody>
          <a:bodyPr wrap="square" rtlCol="0">
            <a:spAutoFit/>
          </a:bodyPr>
          <a:lstStyle/>
          <a:p>
            <a:pPr algn="ctr"/>
            <a:r>
              <a:rPr lang="de-DE" sz="2000" dirty="0">
                <a:solidFill>
                  <a:schemeClr val="tx1">
                    <a:lumMod val="75000"/>
                    <a:lumOff val="25000"/>
                  </a:schemeClr>
                </a:solidFill>
                <a:latin typeface="Calibri Light" panose="020F0302020204030204" pitchFamily="34" charset="0"/>
              </a:rPr>
              <a:t>seit 20</a:t>
            </a:r>
            <a:r>
              <a:rPr lang="uk-UA" sz="2000" dirty="0">
                <a:solidFill>
                  <a:schemeClr val="tx1">
                    <a:lumMod val="75000"/>
                    <a:lumOff val="25000"/>
                  </a:schemeClr>
                </a:solidFill>
                <a:latin typeface="Calibri Light" panose="020F0302020204030204" pitchFamily="34" charset="0"/>
              </a:rPr>
              <a:t>22</a:t>
            </a:r>
            <a:endParaRPr lang="de-DE" sz="2000" b="1" dirty="0">
              <a:solidFill>
                <a:schemeClr val="tx1">
                  <a:lumMod val="75000"/>
                  <a:lumOff val="25000"/>
                </a:schemeClr>
              </a:solidFill>
              <a:latin typeface="Calibri Light" panose="020F0302020204030204" pitchFamily="34" charset="0"/>
            </a:endParaRPr>
          </a:p>
        </p:txBody>
      </p:sp>
      <p:sp>
        <p:nvSpPr>
          <p:cNvPr id="60" name="Ellipse 59"/>
          <p:cNvSpPr>
            <a:spLocks noChangeAspect="1"/>
          </p:cNvSpPr>
          <p:nvPr/>
        </p:nvSpPr>
        <p:spPr>
          <a:xfrm>
            <a:off x="17575867" y="6123484"/>
            <a:ext cx="100924" cy="10092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tx1">
                  <a:lumMod val="75000"/>
                  <a:lumOff val="25000"/>
                </a:schemeClr>
              </a:solidFill>
              <a:latin typeface="+mj-lt"/>
            </a:endParaRPr>
          </a:p>
        </p:txBody>
      </p:sp>
      <p:pic>
        <p:nvPicPr>
          <p:cNvPr id="25" name="Graphic 24">
            <a:extLst>
              <a:ext uri="{FF2B5EF4-FFF2-40B4-BE49-F238E27FC236}">
                <a16:creationId xmlns:a16="http://schemas.microsoft.com/office/drawing/2014/main" id="{5B06DB89-9125-461C-96B0-2D897D18FD3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776709" y="6640877"/>
            <a:ext cx="609600" cy="609600"/>
          </a:xfrm>
          <a:prstGeom prst="rect">
            <a:avLst/>
          </a:prstGeom>
        </p:spPr>
      </p:pic>
      <p:pic>
        <p:nvPicPr>
          <p:cNvPr id="26" name="Graphic 25">
            <a:extLst>
              <a:ext uri="{FF2B5EF4-FFF2-40B4-BE49-F238E27FC236}">
                <a16:creationId xmlns:a16="http://schemas.microsoft.com/office/drawing/2014/main" id="{E68AEEEE-26E5-4AF2-9B07-8B4799446A2A}"/>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792820" y="3075546"/>
            <a:ext cx="609600" cy="609600"/>
          </a:xfrm>
          <a:prstGeom prst="rect">
            <a:avLst/>
          </a:prstGeom>
        </p:spPr>
      </p:pic>
      <p:pic>
        <p:nvPicPr>
          <p:cNvPr id="27" name="Graphic 26">
            <a:extLst>
              <a:ext uri="{FF2B5EF4-FFF2-40B4-BE49-F238E27FC236}">
                <a16:creationId xmlns:a16="http://schemas.microsoft.com/office/drawing/2014/main" id="{81ECE50B-055F-4F7F-A321-1F494AF27DCB}"/>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0792820" y="10149772"/>
            <a:ext cx="609600" cy="609600"/>
          </a:xfrm>
          <a:prstGeom prst="rect">
            <a:avLst/>
          </a:prstGeom>
        </p:spPr>
      </p:pic>
    </p:spTree>
    <p:extLst>
      <p:ext uri="{BB962C8B-B14F-4D97-AF65-F5344CB8AC3E}">
        <p14:creationId xmlns:p14="http://schemas.microsoft.com/office/powerpoint/2010/main" val="153837769"/>
      </p:ext>
    </p:extLst>
  </p:cSld>
  <p:clrMapOvr>
    <a:masterClrMapping/>
  </p:clrMapOvr>
  <p:transition spd="slow">
    <p:push/>
  </p:transition>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hteck 36"/>
          <p:cNvSpPr/>
          <p:nvPr/>
        </p:nvSpPr>
        <p:spPr>
          <a:xfrm>
            <a:off x="4748981" y="5374"/>
            <a:ext cx="7757651" cy="137106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de-DE"/>
          </a:p>
        </p:txBody>
      </p:sp>
      <p:pic>
        <p:nvPicPr>
          <p:cNvPr id="3" name="Graphic 2">
            <a:extLst>
              <a:ext uri="{FF2B5EF4-FFF2-40B4-BE49-F238E27FC236}">
                <a16:creationId xmlns:a16="http://schemas.microsoft.com/office/drawing/2014/main" id="{6422C622-B23A-44B2-B681-71D51127BED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444618" y="4946984"/>
            <a:ext cx="4762500" cy="4762500"/>
          </a:xfrm>
          <a:prstGeom prst="rect">
            <a:avLst/>
          </a:prstGeom>
        </p:spPr>
      </p:pic>
      <p:sp>
        <p:nvSpPr>
          <p:cNvPr id="31" name="Textfeld 30"/>
          <p:cNvSpPr txBox="1"/>
          <p:nvPr/>
        </p:nvSpPr>
        <p:spPr>
          <a:xfrm>
            <a:off x="13704515" y="3917028"/>
            <a:ext cx="5231189" cy="553870"/>
          </a:xfrm>
          <a:prstGeom prst="rect">
            <a:avLst/>
          </a:prstGeom>
          <a:noFill/>
        </p:spPr>
        <p:txBody>
          <a:bodyPr wrap="square" rtlCol="0">
            <a:spAutoFit/>
          </a:bodyPr>
          <a:lstStyle/>
          <a:p>
            <a:r>
              <a:rPr lang="de-DE" sz="2999" dirty="0">
                <a:solidFill>
                  <a:schemeClr val="bg1"/>
                </a:solidFill>
                <a:latin typeface="Century Gothic" panose="020B0502020202020204" pitchFamily="34" charset="0"/>
              </a:rPr>
              <a:t>Untertitel</a:t>
            </a:r>
          </a:p>
        </p:txBody>
      </p:sp>
      <p:sp>
        <p:nvSpPr>
          <p:cNvPr id="32" name="Ellipse 31"/>
          <p:cNvSpPr/>
          <p:nvPr/>
        </p:nvSpPr>
        <p:spPr>
          <a:xfrm>
            <a:off x="13812364" y="7810259"/>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33" name="Ellipse 32"/>
          <p:cNvSpPr/>
          <p:nvPr/>
        </p:nvSpPr>
        <p:spPr>
          <a:xfrm>
            <a:off x="13813976" y="8275938"/>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35" name="Ellipse 34"/>
          <p:cNvSpPr/>
          <p:nvPr/>
        </p:nvSpPr>
        <p:spPr>
          <a:xfrm>
            <a:off x="13813976" y="8794621"/>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36" name="Ellipse 35"/>
          <p:cNvSpPr/>
          <p:nvPr/>
        </p:nvSpPr>
        <p:spPr>
          <a:xfrm>
            <a:off x="13813976" y="9313305"/>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38" name="Ellipse 37"/>
          <p:cNvSpPr/>
          <p:nvPr/>
        </p:nvSpPr>
        <p:spPr>
          <a:xfrm>
            <a:off x="13813976" y="9831986"/>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40" name="Ellipse 39"/>
          <p:cNvSpPr/>
          <p:nvPr/>
        </p:nvSpPr>
        <p:spPr>
          <a:xfrm>
            <a:off x="13813976" y="10350668"/>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41" name="Textfeld 40"/>
          <p:cNvSpPr txBox="1"/>
          <p:nvPr/>
        </p:nvSpPr>
        <p:spPr>
          <a:xfrm>
            <a:off x="14118534" y="7709134"/>
            <a:ext cx="3354365"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1</a:t>
            </a:r>
          </a:p>
        </p:txBody>
      </p:sp>
      <p:sp>
        <p:nvSpPr>
          <p:cNvPr id="43" name="Textfeld 42"/>
          <p:cNvSpPr txBox="1"/>
          <p:nvPr/>
        </p:nvSpPr>
        <p:spPr>
          <a:xfrm>
            <a:off x="14118534" y="8219713"/>
            <a:ext cx="4331861"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2</a:t>
            </a:r>
          </a:p>
        </p:txBody>
      </p:sp>
      <p:sp>
        <p:nvSpPr>
          <p:cNvPr id="44" name="Textfeld 43"/>
          <p:cNvSpPr txBox="1"/>
          <p:nvPr/>
        </p:nvSpPr>
        <p:spPr>
          <a:xfrm>
            <a:off x="14118534" y="8730288"/>
            <a:ext cx="3354365"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3</a:t>
            </a:r>
          </a:p>
        </p:txBody>
      </p:sp>
      <p:sp>
        <p:nvSpPr>
          <p:cNvPr id="45" name="Textfeld 44"/>
          <p:cNvSpPr txBox="1"/>
          <p:nvPr/>
        </p:nvSpPr>
        <p:spPr>
          <a:xfrm>
            <a:off x="14118534" y="9751442"/>
            <a:ext cx="3354365"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5</a:t>
            </a:r>
          </a:p>
        </p:txBody>
      </p:sp>
      <p:sp>
        <p:nvSpPr>
          <p:cNvPr id="46" name="Textfeld 45"/>
          <p:cNvSpPr txBox="1"/>
          <p:nvPr/>
        </p:nvSpPr>
        <p:spPr>
          <a:xfrm>
            <a:off x="14118534" y="9240867"/>
            <a:ext cx="3354365"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4</a:t>
            </a:r>
          </a:p>
        </p:txBody>
      </p:sp>
      <p:sp>
        <p:nvSpPr>
          <p:cNvPr id="47" name="Textfeld 46"/>
          <p:cNvSpPr txBox="1"/>
          <p:nvPr/>
        </p:nvSpPr>
        <p:spPr>
          <a:xfrm>
            <a:off x="14118534" y="10262018"/>
            <a:ext cx="3354365"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6</a:t>
            </a:r>
          </a:p>
        </p:txBody>
      </p:sp>
      <p:sp>
        <p:nvSpPr>
          <p:cNvPr id="48" name="Textfeld 47"/>
          <p:cNvSpPr txBox="1"/>
          <p:nvPr/>
        </p:nvSpPr>
        <p:spPr>
          <a:xfrm>
            <a:off x="13704512" y="5721185"/>
            <a:ext cx="7761548" cy="1285993"/>
          </a:xfrm>
          <a:prstGeom prst="rect">
            <a:avLst/>
          </a:prstGeom>
          <a:noFill/>
        </p:spPr>
        <p:txBody>
          <a:bodyPr wrap="square" rtlCol="0">
            <a:spAutoFit/>
          </a:bodyPr>
          <a:lstStyle/>
          <a:p>
            <a:pPr>
              <a:lnSpc>
                <a:spcPct val="150000"/>
              </a:lnSpc>
            </a:pPr>
            <a:r>
              <a:rPr lang="de-DE" b="1" dirty="0">
                <a:solidFill>
                  <a:schemeClr val="bg1"/>
                </a:solidFill>
                <a:latin typeface="Century Gothic" panose="020B0502020202020204" pitchFamily="34" charset="0"/>
              </a:rPr>
              <a:t>Hier eigenen Text einfügen … </a:t>
            </a:r>
            <a:r>
              <a:rPr lang="de-DE" b="1" dirty="0" err="1">
                <a:solidFill>
                  <a:schemeClr val="bg1"/>
                </a:solidFill>
                <a:latin typeface="Century Gothic" panose="020B0502020202020204" pitchFamily="34" charset="0"/>
              </a:rPr>
              <a:t>consetetur</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sadipscing</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elitr</a:t>
            </a:r>
            <a:r>
              <a:rPr lang="de-DE" b="1" dirty="0">
                <a:solidFill>
                  <a:schemeClr val="bg1"/>
                </a:solidFill>
                <a:latin typeface="Century Gothic" panose="020B0502020202020204" pitchFamily="34" charset="0"/>
              </a:rPr>
              <a:t>, sed </a:t>
            </a:r>
            <a:r>
              <a:rPr lang="de-DE" b="1" dirty="0" err="1">
                <a:solidFill>
                  <a:schemeClr val="bg1"/>
                </a:solidFill>
                <a:latin typeface="Century Gothic" panose="020B0502020202020204" pitchFamily="34" charset="0"/>
              </a:rPr>
              <a:t>diam</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nonumy</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eirmod</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tempor</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invidunt</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ut</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labore</a:t>
            </a:r>
            <a:r>
              <a:rPr lang="de-DE" b="1" dirty="0">
                <a:solidFill>
                  <a:schemeClr val="bg1"/>
                </a:solidFill>
                <a:latin typeface="Century Gothic" panose="020B0502020202020204" pitchFamily="34" charset="0"/>
              </a:rPr>
              <a:t> et </a:t>
            </a:r>
            <a:r>
              <a:rPr lang="de-DE" b="1" dirty="0" err="1">
                <a:solidFill>
                  <a:schemeClr val="bg1"/>
                </a:solidFill>
                <a:latin typeface="Century Gothic" panose="020B0502020202020204" pitchFamily="34" charset="0"/>
              </a:rPr>
              <a:t>dolore</a:t>
            </a:r>
            <a:r>
              <a:rPr lang="de-DE" b="1" dirty="0">
                <a:solidFill>
                  <a:schemeClr val="bg1"/>
                </a:solidFill>
                <a:latin typeface="Century Gothic" panose="020B0502020202020204" pitchFamily="34" charset="0"/>
              </a:rPr>
              <a:t> magna </a:t>
            </a:r>
            <a:r>
              <a:rPr lang="de-DE" b="1" dirty="0" err="1">
                <a:solidFill>
                  <a:schemeClr val="bg1"/>
                </a:solidFill>
                <a:latin typeface="Century Gothic" panose="020B0502020202020204" pitchFamily="34" charset="0"/>
              </a:rPr>
              <a:t>aliquyam</a:t>
            </a:r>
            <a:r>
              <a:rPr lang="de-DE" b="1" dirty="0">
                <a:solidFill>
                  <a:schemeClr val="bg1"/>
                </a:solidFill>
                <a:latin typeface="Century Gothic" panose="020B0502020202020204" pitchFamily="34" charset="0"/>
              </a:rPr>
              <a:t> erat, sed </a:t>
            </a:r>
            <a:r>
              <a:rPr lang="de-DE" b="1" dirty="0" err="1">
                <a:solidFill>
                  <a:schemeClr val="bg1"/>
                </a:solidFill>
                <a:latin typeface="Century Gothic" panose="020B0502020202020204" pitchFamily="34" charset="0"/>
              </a:rPr>
              <a:t>diam</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voluptua</a:t>
            </a:r>
            <a:r>
              <a:rPr lang="de-DE" b="1" dirty="0">
                <a:solidFill>
                  <a:schemeClr val="bg1"/>
                </a:solidFill>
                <a:latin typeface="Century Gothic" panose="020B0502020202020204" pitchFamily="34" charset="0"/>
              </a:rPr>
              <a:t>.</a:t>
            </a:r>
            <a:endParaRPr lang="de-DE" dirty="0">
              <a:solidFill>
                <a:schemeClr val="bg1"/>
              </a:solidFill>
              <a:latin typeface="Century Gothic" panose="020B0502020202020204" pitchFamily="34" charset="0"/>
            </a:endParaRPr>
          </a:p>
        </p:txBody>
      </p:sp>
      <p:sp>
        <p:nvSpPr>
          <p:cNvPr id="49" name="Textfeld 48"/>
          <p:cNvSpPr txBox="1"/>
          <p:nvPr/>
        </p:nvSpPr>
        <p:spPr>
          <a:xfrm>
            <a:off x="13645518" y="4454182"/>
            <a:ext cx="9202995" cy="861774"/>
          </a:xfrm>
          <a:prstGeom prst="rect">
            <a:avLst/>
          </a:prstGeom>
          <a:noFill/>
        </p:spPr>
        <p:txBody>
          <a:bodyPr wrap="square" rtlCol="0">
            <a:spAutoFit/>
          </a:bodyPr>
          <a:lstStyle/>
          <a:p>
            <a:r>
              <a:rPr lang="de-DE" sz="5000" dirty="0">
                <a:solidFill>
                  <a:schemeClr val="bg1"/>
                </a:solidFill>
                <a:latin typeface="Century Gothic" panose="020B0502020202020204" pitchFamily="34" charset="0"/>
              </a:rPr>
              <a:t>Deutschland</a:t>
            </a:r>
          </a:p>
        </p:txBody>
      </p:sp>
      <p:cxnSp>
        <p:nvCxnSpPr>
          <p:cNvPr id="50" name="Gerader Verbinder 49"/>
          <p:cNvCxnSpPr/>
          <p:nvPr/>
        </p:nvCxnSpPr>
        <p:spPr>
          <a:xfrm flipH="1">
            <a:off x="8925771" y="7924882"/>
            <a:ext cx="332417" cy="2160008"/>
          </a:xfrm>
          <a:prstGeom prst="line">
            <a:avLst/>
          </a:prstGeom>
          <a:ln>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2" name="Gerader Verbinder 51"/>
          <p:cNvCxnSpPr/>
          <p:nvPr/>
        </p:nvCxnSpPr>
        <p:spPr>
          <a:xfrm flipH="1">
            <a:off x="8012456" y="4341919"/>
            <a:ext cx="332417" cy="2160008"/>
          </a:xfrm>
          <a:prstGeom prst="line">
            <a:avLst/>
          </a:prstGeom>
          <a:ln>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3" name="Textfeld 52"/>
          <p:cNvSpPr txBox="1"/>
          <p:nvPr/>
        </p:nvSpPr>
        <p:spPr>
          <a:xfrm>
            <a:off x="7122319" y="3841878"/>
            <a:ext cx="2445111" cy="400110"/>
          </a:xfrm>
          <a:prstGeom prst="rect">
            <a:avLst/>
          </a:prstGeom>
          <a:noFill/>
        </p:spPr>
        <p:txBody>
          <a:bodyPr wrap="square" rtlCol="0">
            <a:spAutoFit/>
          </a:bodyPr>
          <a:lstStyle/>
          <a:p>
            <a:pPr algn="ctr"/>
            <a:r>
              <a:rPr lang="de-DE" sz="2000" dirty="0">
                <a:solidFill>
                  <a:schemeClr val="tx1">
                    <a:lumMod val="75000"/>
                    <a:lumOff val="25000"/>
                  </a:schemeClr>
                </a:solidFill>
                <a:latin typeface="Calibri Light" panose="020F0302020204030204" pitchFamily="34" charset="0"/>
              </a:rPr>
              <a:t>seit 20</a:t>
            </a:r>
            <a:r>
              <a:rPr lang="uk-UA" sz="2000" dirty="0">
                <a:solidFill>
                  <a:schemeClr val="tx1">
                    <a:lumMod val="75000"/>
                    <a:lumOff val="25000"/>
                  </a:schemeClr>
                </a:solidFill>
                <a:latin typeface="Calibri Light" panose="020F0302020204030204" pitchFamily="34" charset="0"/>
              </a:rPr>
              <a:t>2</a:t>
            </a:r>
            <a:r>
              <a:rPr lang="de-DE" sz="2000" dirty="0">
                <a:solidFill>
                  <a:schemeClr val="tx1">
                    <a:lumMod val="75000"/>
                    <a:lumOff val="25000"/>
                  </a:schemeClr>
                </a:solidFill>
                <a:latin typeface="Calibri Light" panose="020F0302020204030204" pitchFamily="34" charset="0"/>
              </a:rPr>
              <a:t>1</a:t>
            </a:r>
            <a:endParaRPr lang="de-DE" sz="2000" b="1" dirty="0">
              <a:solidFill>
                <a:schemeClr val="tx1">
                  <a:lumMod val="75000"/>
                  <a:lumOff val="25000"/>
                </a:schemeClr>
              </a:solidFill>
              <a:latin typeface="Calibri Light" panose="020F0302020204030204" pitchFamily="34" charset="0"/>
            </a:endParaRPr>
          </a:p>
        </p:txBody>
      </p:sp>
      <p:sp>
        <p:nvSpPr>
          <p:cNvPr id="54" name="Ellipse 53"/>
          <p:cNvSpPr>
            <a:spLocks noChangeAspect="1"/>
          </p:cNvSpPr>
          <p:nvPr/>
        </p:nvSpPr>
        <p:spPr>
          <a:xfrm>
            <a:off x="9202262" y="7924884"/>
            <a:ext cx="100924" cy="10092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tx1">
                  <a:lumMod val="75000"/>
                  <a:lumOff val="25000"/>
                </a:schemeClr>
              </a:solidFill>
              <a:latin typeface="+mj-lt"/>
            </a:endParaRPr>
          </a:p>
        </p:txBody>
      </p:sp>
      <p:sp>
        <p:nvSpPr>
          <p:cNvPr id="55" name="Textfeld 54"/>
          <p:cNvSpPr txBox="1"/>
          <p:nvPr/>
        </p:nvSpPr>
        <p:spPr>
          <a:xfrm>
            <a:off x="7731791" y="10094177"/>
            <a:ext cx="2445111" cy="400110"/>
          </a:xfrm>
          <a:prstGeom prst="rect">
            <a:avLst/>
          </a:prstGeom>
          <a:noFill/>
        </p:spPr>
        <p:txBody>
          <a:bodyPr wrap="square" rtlCol="0">
            <a:spAutoFit/>
          </a:bodyPr>
          <a:lstStyle/>
          <a:p>
            <a:pPr algn="ctr"/>
            <a:r>
              <a:rPr lang="de-DE" sz="2000" dirty="0">
                <a:solidFill>
                  <a:schemeClr val="tx1">
                    <a:lumMod val="75000"/>
                    <a:lumOff val="25000"/>
                  </a:schemeClr>
                </a:solidFill>
                <a:latin typeface="Calibri Light" panose="020F0302020204030204" pitchFamily="34" charset="0"/>
              </a:rPr>
              <a:t>seit 20</a:t>
            </a:r>
            <a:r>
              <a:rPr lang="uk-UA" sz="2000" dirty="0">
                <a:solidFill>
                  <a:schemeClr val="tx1">
                    <a:lumMod val="75000"/>
                    <a:lumOff val="25000"/>
                  </a:schemeClr>
                </a:solidFill>
                <a:latin typeface="Calibri Light" panose="020F0302020204030204" pitchFamily="34" charset="0"/>
              </a:rPr>
              <a:t>22</a:t>
            </a:r>
            <a:endParaRPr lang="de-DE" sz="2000" b="1" dirty="0">
              <a:solidFill>
                <a:schemeClr val="tx1">
                  <a:lumMod val="75000"/>
                  <a:lumOff val="25000"/>
                </a:schemeClr>
              </a:solidFill>
              <a:latin typeface="Calibri Light" panose="020F0302020204030204" pitchFamily="34" charset="0"/>
            </a:endParaRPr>
          </a:p>
        </p:txBody>
      </p:sp>
      <p:sp>
        <p:nvSpPr>
          <p:cNvPr id="56" name="Ellipse 55"/>
          <p:cNvSpPr>
            <a:spLocks noChangeAspect="1"/>
          </p:cNvSpPr>
          <p:nvPr/>
        </p:nvSpPr>
        <p:spPr>
          <a:xfrm>
            <a:off x="7959918" y="6464245"/>
            <a:ext cx="100924" cy="10092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tx1">
                  <a:lumMod val="75000"/>
                  <a:lumOff val="25000"/>
                </a:schemeClr>
              </a:solidFill>
              <a:latin typeface="+mj-lt"/>
            </a:endParaRPr>
          </a:p>
        </p:txBody>
      </p:sp>
    </p:spTree>
    <p:extLst>
      <p:ext uri="{BB962C8B-B14F-4D97-AF65-F5344CB8AC3E}">
        <p14:creationId xmlns:p14="http://schemas.microsoft.com/office/powerpoint/2010/main" val="1577810498"/>
      </p:ext>
    </p:extLst>
  </p:cSld>
  <p:clrMapOvr>
    <a:masterClrMapping/>
  </p:clrMapOvr>
  <p:transition spd="slow">
    <p:push/>
  </p:transition>
</p:sld>
</file>

<file path=ppt/slides/slide118.xml><?xml version="1.0" encoding="utf-8"?>
<p:sld xmlns:a="http://schemas.openxmlformats.org/drawingml/2006/main" xmlns:r="http://schemas.openxmlformats.org/officeDocument/2006/relationships" xmlns:p="http://schemas.openxmlformats.org/presentationml/2006/main">
  <p:cSld>
    <p:bg>
      <p:bgPr>
        <a:solidFill>
          <a:schemeClr val="accent1">
            <a:alpha val="90000"/>
          </a:schemeClr>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3419B62F-2CFE-4C21-ABE0-A21A54F7958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591723" y="3270965"/>
            <a:ext cx="4762500" cy="4762500"/>
          </a:xfrm>
          <a:prstGeom prst="rect">
            <a:avLst/>
          </a:prstGeom>
        </p:spPr>
      </p:pic>
      <p:sp>
        <p:nvSpPr>
          <p:cNvPr id="13" name="Textfeld 12"/>
          <p:cNvSpPr txBox="1"/>
          <p:nvPr/>
        </p:nvSpPr>
        <p:spPr>
          <a:xfrm>
            <a:off x="13704515" y="3917028"/>
            <a:ext cx="5231189" cy="553870"/>
          </a:xfrm>
          <a:prstGeom prst="rect">
            <a:avLst/>
          </a:prstGeom>
          <a:noFill/>
        </p:spPr>
        <p:txBody>
          <a:bodyPr wrap="square" rtlCol="0">
            <a:spAutoFit/>
          </a:bodyPr>
          <a:lstStyle/>
          <a:p>
            <a:r>
              <a:rPr lang="de-DE" sz="2999" dirty="0">
                <a:solidFill>
                  <a:schemeClr val="bg1"/>
                </a:solidFill>
                <a:latin typeface="Century Gothic" panose="020B0502020202020204" pitchFamily="34" charset="0"/>
              </a:rPr>
              <a:t>Untertitel</a:t>
            </a:r>
          </a:p>
        </p:txBody>
      </p:sp>
      <p:sp>
        <p:nvSpPr>
          <p:cNvPr id="14" name="Ellipse 13"/>
          <p:cNvSpPr/>
          <p:nvPr/>
        </p:nvSpPr>
        <p:spPr>
          <a:xfrm>
            <a:off x="13812364" y="7810259"/>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15" name="Ellipse 14"/>
          <p:cNvSpPr/>
          <p:nvPr/>
        </p:nvSpPr>
        <p:spPr>
          <a:xfrm>
            <a:off x="13813976" y="8275938"/>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16" name="Ellipse 15"/>
          <p:cNvSpPr/>
          <p:nvPr/>
        </p:nvSpPr>
        <p:spPr>
          <a:xfrm>
            <a:off x="13813976" y="8794621"/>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17" name="Ellipse 16"/>
          <p:cNvSpPr/>
          <p:nvPr/>
        </p:nvSpPr>
        <p:spPr>
          <a:xfrm>
            <a:off x="13813976" y="9313305"/>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18" name="Ellipse 17"/>
          <p:cNvSpPr/>
          <p:nvPr/>
        </p:nvSpPr>
        <p:spPr>
          <a:xfrm>
            <a:off x="13813976" y="9831986"/>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19" name="Ellipse 18"/>
          <p:cNvSpPr/>
          <p:nvPr/>
        </p:nvSpPr>
        <p:spPr>
          <a:xfrm>
            <a:off x="13813976" y="10350668"/>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20" name="Textfeld 19"/>
          <p:cNvSpPr txBox="1"/>
          <p:nvPr/>
        </p:nvSpPr>
        <p:spPr>
          <a:xfrm>
            <a:off x="14118534" y="7709134"/>
            <a:ext cx="3354365"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1</a:t>
            </a:r>
          </a:p>
        </p:txBody>
      </p:sp>
      <p:sp>
        <p:nvSpPr>
          <p:cNvPr id="21" name="Textfeld 20"/>
          <p:cNvSpPr txBox="1"/>
          <p:nvPr/>
        </p:nvSpPr>
        <p:spPr>
          <a:xfrm>
            <a:off x="14118534" y="8219713"/>
            <a:ext cx="4331861"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2</a:t>
            </a:r>
          </a:p>
        </p:txBody>
      </p:sp>
      <p:sp>
        <p:nvSpPr>
          <p:cNvPr id="22" name="Textfeld 21"/>
          <p:cNvSpPr txBox="1"/>
          <p:nvPr/>
        </p:nvSpPr>
        <p:spPr>
          <a:xfrm>
            <a:off x="14118534" y="8730288"/>
            <a:ext cx="3354365"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3</a:t>
            </a:r>
          </a:p>
        </p:txBody>
      </p:sp>
      <p:sp>
        <p:nvSpPr>
          <p:cNvPr id="23" name="Textfeld 22"/>
          <p:cNvSpPr txBox="1"/>
          <p:nvPr/>
        </p:nvSpPr>
        <p:spPr>
          <a:xfrm>
            <a:off x="14118534" y="9751442"/>
            <a:ext cx="3354365"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5</a:t>
            </a:r>
          </a:p>
        </p:txBody>
      </p:sp>
      <p:sp>
        <p:nvSpPr>
          <p:cNvPr id="24" name="Textfeld 23"/>
          <p:cNvSpPr txBox="1"/>
          <p:nvPr/>
        </p:nvSpPr>
        <p:spPr>
          <a:xfrm>
            <a:off x="14118534" y="9240867"/>
            <a:ext cx="3354365"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4</a:t>
            </a:r>
          </a:p>
        </p:txBody>
      </p:sp>
      <p:sp>
        <p:nvSpPr>
          <p:cNvPr id="25" name="Textfeld 24"/>
          <p:cNvSpPr txBox="1"/>
          <p:nvPr/>
        </p:nvSpPr>
        <p:spPr>
          <a:xfrm>
            <a:off x="14118534" y="10262018"/>
            <a:ext cx="3354365"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6</a:t>
            </a:r>
          </a:p>
        </p:txBody>
      </p:sp>
      <p:sp>
        <p:nvSpPr>
          <p:cNvPr id="26" name="Textfeld 25"/>
          <p:cNvSpPr txBox="1"/>
          <p:nvPr/>
        </p:nvSpPr>
        <p:spPr>
          <a:xfrm>
            <a:off x="13704512" y="5721185"/>
            <a:ext cx="7761548" cy="1285993"/>
          </a:xfrm>
          <a:prstGeom prst="rect">
            <a:avLst/>
          </a:prstGeom>
          <a:noFill/>
        </p:spPr>
        <p:txBody>
          <a:bodyPr wrap="square" rtlCol="0">
            <a:spAutoFit/>
          </a:bodyPr>
          <a:lstStyle/>
          <a:p>
            <a:pPr>
              <a:lnSpc>
                <a:spcPct val="150000"/>
              </a:lnSpc>
            </a:pPr>
            <a:r>
              <a:rPr lang="de-DE" b="1" dirty="0">
                <a:solidFill>
                  <a:schemeClr val="bg1"/>
                </a:solidFill>
                <a:latin typeface="Century Gothic" panose="020B0502020202020204" pitchFamily="34" charset="0"/>
              </a:rPr>
              <a:t>Hier eigenen Text einfügen … </a:t>
            </a:r>
            <a:r>
              <a:rPr lang="de-DE" b="1" dirty="0" err="1">
                <a:solidFill>
                  <a:schemeClr val="bg1"/>
                </a:solidFill>
                <a:latin typeface="Century Gothic" panose="020B0502020202020204" pitchFamily="34" charset="0"/>
              </a:rPr>
              <a:t>consetetur</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sadipscing</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elitr</a:t>
            </a:r>
            <a:r>
              <a:rPr lang="de-DE" b="1" dirty="0">
                <a:solidFill>
                  <a:schemeClr val="bg1"/>
                </a:solidFill>
                <a:latin typeface="Century Gothic" panose="020B0502020202020204" pitchFamily="34" charset="0"/>
              </a:rPr>
              <a:t>, sed </a:t>
            </a:r>
            <a:r>
              <a:rPr lang="de-DE" b="1" dirty="0" err="1">
                <a:solidFill>
                  <a:schemeClr val="bg1"/>
                </a:solidFill>
                <a:latin typeface="Century Gothic" panose="020B0502020202020204" pitchFamily="34" charset="0"/>
              </a:rPr>
              <a:t>diam</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nonumy</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eirmod</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tempor</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invidunt</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ut</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labore</a:t>
            </a:r>
            <a:r>
              <a:rPr lang="de-DE" b="1" dirty="0">
                <a:solidFill>
                  <a:schemeClr val="bg1"/>
                </a:solidFill>
                <a:latin typeface="Century Gothic" panose="020B0502020202020204" pitchFamily="34" charset="0"/>
              </a:rPr>
              <a:t> et </a:t>
            </a:r>
            <a:r>
              <a:rPr lang="de-DE" b="1" dirty="0" err="1">
                <a:solidFill>
                  <a:schemeClr val="bg1"/>
                </a:solidFill>
                <a:latin typeface="Century Gothic" panose="020B0502020202020204" pitchFamily="34" charset="0"/>
              </a:rPr>
              <a:t>dolore</a:t>
            </a:r>
            <a:r>
              <a:rPr lang="de-DE" b="1" dirty="0">
                <a:solidFill>
                  <a:schemeClr val="bg1"/>
                </a:solidFill>
                <a:latin typeface="Century Gothic" panose="020B0502020202020204" pitchFamily="34" charset="0"/>
              </a:rPr>
              <a:t> magna </a:t>
            </a:r>
            <a:r>
              <a:rPr lang="de-DE" b="1" dirty="0" err="1">
                <a:solidFill>
                  <a:schemeClr val="bg1"/>
                </a:solidFill>
                <a:latin typeface="Century Gothic" panose="020B0502020202020204" pitchFamily="34" charset="0"/>
              </a:rPr>
              <a:t>aliquyam</a:t>
            </a:r>
            <a:r>
              <a:rPr lang="de-DE" b="1" dirty="0">
                <a:solidFill>
                  <a:schemeClr val="bg1"/>
                </a:solidFill>
                <a:latin typeface="Century Gothic" panose="020B0502020202020204" pitchFamily="34" charset="0"/>
              </a:rPr>
              <a:t> erat, sed </a:t>
            </a:r>
            <a:r>
              <a:rPr lang="de-DE" b="1" dirty="0" err="1">
                <a:solidFill>
                  <a:schemeClr val="bg1"/>
                </a:solidFill>
                <a:latin typeface="Century Gothic" panose="020B0502020202020204" pitchFamily="34" charset="0"/>
              </a:rPr>
              <a:t>diam</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voluptua</a:t>
            </a:r>
            <a:r>
              <a:rPr lang="de-DE" b="1" dirty="0">
                <a:solidFill>
                  <a:schemeClr val="bg1"/>
                </a:solidFill>
                <a:latin typeface="Century Gothic" panose="020B0502020202020204" pitchFamily="34" charset="0"/>
              </a:rPr>
              <a:t>.</a:t>
            </a:r>
            <a:endParaRPr lang="de-DE" dirty="0">
              <a:solidFill>
                <a:schemeClr val="bg1"/>
              </a:solidFill>
              <a:latin typeface="Century Gothic" panose="020B0502020202020204" pitchFamily="34" charset="0"/>
            </a:endParaRPr>
          </a:p>
        </p:txBody>
      </p:sp>
      <p:sp>
        <p:nvSpPr>
          <p:cNvPr id="27" name="Textfeld 26"/>
          <p:cNvSpPr txBox="1"/>
          <p:nvPr/>
        </p:nvSpPr>
        <p:spPr>
          <a:xfrm>
            <a:off x="13645518" y="4454182"/>
            <a:ext cx="9202995" cy="861774"/>
          </a:xfrm>
          <a:prstGeom prst="rect">
            <a:avLst/>
          </a:prstGeom>
          <a:noFill/>
        </p:spPr>
        <p:txBody>
          <a:bodyPr wrap="square" rtlCol="0">
            <a:spAutoFit/>
          </a:bodyPr>
          <a:lstStyle/>
          <a:p>
            <a:r>
              <a:rPr lang="de-DE" sz="5000" dirty="0">
                <a:solidFill>
                  <a:schemeClr val="bg1"/>
                </a:solidFill>
                <a:latin typeface="Century Gothic" panose="020B0502020202020204" pitchFamily="34" charset="0"/>
              </a:rPr>
              <a:t>Deutschland</a:t>
            </a:r>
          </a:p>
        </p:txBody>
      </p:sp>
      <p:sp>
        <p:nvSpPr>
          <p:cNvPr id="39" name="Textfeld 38"/>
          <p:cNvSpPr txBox="1"/>
          <p:nvPr/>
        </p:nvSpPr>
        <p:spPr>
          <a:xfrm>
            <a:off x="5759137" y="9610898"/>
            <a:ext cx="4764828" cy="553870"/>
          </a:xfrm>
          <a:prstGeom prst="rect">
            <a:avLst/>
          </a:prstGeom>
          <a:noFill/>
        </p:spPr>
        <p:txBody>
          <a:bodyPr wrap="square" rtlCol="0">
            <a:spAutoFit/>
          </a:bodyPr>
          <a:lstStyle/>
          <a:p>
            <a:r>
              <a:rPr lang="de-DE" sz="2999" dirty="0">
                <a:solidFill>
                  <a:schemeClr val="bg1"/>
                </a:solidFill>
                <a:latin typeface="Helvetica" panose="020B0500000000000000" pitchFamily="34" charset="0"/>
              </a:rPr>
              <a:t>Aspekt</a:t>
            </a:r>
          </a:p>
        </p:txBody>
      </p:sp>
      <p:sp>
        <p:nvSpPr>
          <p:cNvPr id="40" name="Textfeld 39"/>
          <p:cNvSpPr txBox="1"/>
          <p:nvPr/>
        </p:nvSpPr>
        <p:spPr>
          <a:xfrm>
            <a:off x="5788637" y="10029241"/>
            <a:ext cx="3658408"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sp>
        <p:nvSpPr>
          <p:cNvPr id="41" name="Ellipse 40"/>
          <p:cNvSpPr/>
          <p:nvPr/>
        </p:nvSpPr>
        <p:spPr>
          <a:xfrm>
            <a:off x="4100189" y="9401744"/>
            <a:ext cx="1254994" cy="1254994"/>
          </a:xfrm>
          <a:prstGeom prst="ellipse">
            <a:avLst/>
          </a:prstGeom>
          <a:no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cxnSp>
        <p:nvCxnSpPr>
          <p:cNvPr id="54" name="Gerader Verbinder 53"/>
          <p:cNvCxnSpPr/>
          <p:nvPr/>
        </p:nvCxnSpPr>
        <p:spPr>
          <a:xfrm flipH="1">
            <a:off x="7122243" y="6426431"/>
            <a:ext cx="332417" cy="2160008"/>
          </a:xfrm>
          <a:prstGeom prst="line">
            <a:avLst/>
          </a:prstGeom>
          <a:ln>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5" name="Gerader Verbinder 54"/>
          <p:cNvCxnSpPr/>
          <p:nvPr/>
        </p:nvCxnSpPr>
        <p:spPr>
          <a:xfrm flipH="1">
            <a:off x="6208928" y="2843468"/>
            <a:ext cx="332417" cy="2160008"/>
          </a:xfrm>
          <a:prstGeom prst="line">
            <a:avLst/>
          </a:prstGeom>
          <a:ln>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6" name="Textfeld 55"/>
          <p:cNvSpPr txBox="1"/>
          <p:nvPr/>
        </p:nvSpPr>
        <p:spPr>
          <a:xfrm>
            <a:off x="5318791" y="2343427"/>
            <a:ext cx="2445111" cy="400110"/>
          </a:xfrm>
          <a:prstGeom prst="rect">
            <a:avLst/>
          </a:prstGeom>
          <a:noFill/>
        </p:spPr>
        <p:txBody>
          <a:bodyPr wrap="square" rtlCol="0">
            <a:spAutoFit/>
          </a:bodyPr>
          <a:lstStyle/>
          <a:p>
            <a:pPr algn="ctr"/>
            <a:r>
              <a:rPr lang="de-DE" sz="2000" dirty="0">
                <a:solidFill>
                  <a:schemeClr val="tx1">
                    <a:lumMod val="75000"/>
                    <a:lumOff val="25000"/>
                  </a:schemeClr>
                </a:solidFill>
                <a:latin typeface="Calibri Light" panose="020F0302020204030204" pitchFamily="34" charset="0"/>
              </a:rPr>
              <a:t>seit 20</a:t>
            </a:r>
            <a:r>
              <a:rPr lang="uk-UA" sz="2000" dirty="0">
                <a:solidFill>
                  <a:schemeClr val="tx1">
                    <a:lumMod val="75000"/>
                    <a:lumOff val="25000"/>
                  </a:schemeClr>
                </a:solidFill>
                <a:latin typeface="Calibri Light" panose="020F0302020204030204" pitchFamily="34" charset="0"/>
              </a:rPr>
              <a:t>2</a:t>
            </a:r>
            <a:r>
              <a:rPr lang="de-DE" sz="2000" dirty="0">
                <a:solidFill>
                  <a:schemeClr val="tx1">
                    <a:lumMod val="75000"/>
                    <a:lumOff val="25000"/>
                  </a:schemeClr>
                </a:solidFill>
                <a:latin typeface="Calibri Light" panose="020F0302020204030204" pitchFamily="34" charset="0"/>
              </a:rPr>
              <a:t>1</a:t>
            </a:r>
            <a:endParaRPr lang="de-DE" sz="2000" b="1" dirty="0">
              <a:solidFill>
                <a:schemeClr val="tx1">
                  <a:lumMod val="75000"/>
                  <a:lumOff val="25000"/>
                </a:schemeClr>
              </a:solidFill>
              <a:latin typeface="Calibri Light" panose="020F0302020204030204" pitchFamily="34" charset="0"/>
            </a:endParaRPr>
          </a:p>
        </p:txBody>
      </p:sp>
      <p:sp>
        <p:nvSpPr>
          <p:cNvPr id="57" name="Ellipse 56"/>
          <p:cNvSpPr>
            <a:spLocks noChangeAspect="1"/>
          </p:cNvSpPr>
          <p:nvPr/>
        </p:nvSpPr>
        <p:spPr>
          <a:xfrm>
            <a:off x="7398734" y="6426433"/>
            <a:ext cx="100924" cy="10092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tx1">
                  <a:lumMod val="75000"/>
                  <a:lumOff val="25000"/>
                </a:schemeClr>
              </a:solidFill>
              <a:latin typeface="+mj-lt"/>
            </a:endParaRPr>
          </a:p>
        </p:txBody>
      </p:sp>
      <p:sp>
        <p:nvSpPr>
          <p:cNvPr id="58" name="Textfeld 57"/>
          <p:cNvSpPr txBox="1"/>
          <p:nvPr/>
        </p:nvSpPr>
        <p:spPr>
          <a:xfrm>
            <a:off x="5928263" y="8595726"/>
            <a:ext cx="2445111" cy="400110"/>
          </a:xfrm>
          <a:prstGeom prst="rect">
            <a:avLst/>
          </a:prstGeom>
          <a:noFill/>
        </p:spPr>
        <p:txBody>
          <a:bodyPr wrap="square" rtlCol="0">
            <a:spAutoFit/>
          </a:bodyPr>
          <a:lstStyle/>
          <a:p>
            <a:pPr algn="ctr"/>
            <a:r>
              <a:rPr lang="de-DE" sz="2000" dirty="0">
                <a:solidFill>
                  <a:schemeClr val="tx1">
                    <a:lumMod val="75000"/>
                    <a:lumOff val="25000"/>
                  </a:schemeClr>
                </a:solidFill>
                <a:latin typeface="Calibri Light" panose="020F0302020204030204" pitchFamily="34" charset="0"/>
              </a:rPr>
              <a:t>seit 20</a:t>
            </a:r>
            <a:r>
              <a:rPr lang="uk-UA" sz="2000" dirty="0">
                <a:solidFill>
                  <a:schemeClr val="tx1">
                    <a:lumMod val="75000"/>
                    <a:lumOff val="25000"/>
                  </a:schemeClr>
                </a:solidFill>
                <a:latin typeface="Calibri Light" panose="020F0302020204030204" pitchFamily="34" charset="0"/>
              </a:rPr>
              <a:t>22</a:t>
            </a:r>
            <a:endParaRPr lang="de-DE" sz="2000" b="1" dirty="0">
              <a:solidFill>
                <a:schemeClr val="tx1">
                  <a:lumMod val="75000"/>
                  <a:lumOff val="25000"/>
                </a:schemeClr>
              </a:solidFill>
              <a:latin typeface="Calibri Light" panose="020F0302020204030204" pitchFamily="34" charset="0"/>
            </a:endParaRPr>
          </a:p>
        </p:txBody>
      </p:sp>
      <p:sp>
        <p:nvSpPr>
          <p:cNvPr id="59" name="Ellipse 58"/>
          <p:cNvSpPr>
            <a:spLocks noChangeAspect="1"/>
          </p:cNvSpPr>
          <p:nvPr/>
        </p:nvSpPr>
        <p:spPr>
          <a:xfrm>
            <a:off x="6156390" y="4965794"/>
            <a:ext cx="100924" cy="10092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tx1">
                  <a:lumMod val="75000"/>
                  <a:lumOff val="25000"/>
                </a:schemeClr>
              </a:solidFill>
              <a:latin typeface="+mj-lt"/>
            </a:endParaRPr>
          </a:p>
        </p:txBody>
      </p:sp>
      <p:pic>
        <p:nvPicPr>
          <p:cNvPr id="28" name="Graphic 27">
            <a:extLst>
              <a:ext uri="{FF2B5EF4-FFF2-40B4-BE49-F238E27FC236}">
                <a16:creationId xmlns:a16="http://schemas.microsoft.com/office/drawing/2014/main" id="{3483319B-37EE-43A8-A7FC-2D02DB4617D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424846" y="9736984"/>
            <a:ext cx="609600" cy="609600"/>
          </a:xfrm>
          <a:prstGeom prst="rect">
            <a:avLst/>
          </a:prstGeom>
        </p:spPr>
      </p:pic>
    </p:spTree>
    <p:extLst>
      <p:ext uri="{BB962C8B-B14F-4D97-AF65-F5344CB8AC3E}">
        <p14:creationId xmlns:p14="http://schemas.microsoft.com/office/powerpoint/2010/main" val="1930604286"/>
      </p:ext>
    </p:extLst>
  </p:cSld>
  <p:clrMapOvr>
    <a:masterClrMapping/>
  </p:clrMapOvr>
  <p:transition spd="slow">
    <p:push/>
  </p:transition>
</p:sld>
</file>

<file path=ppt/slides/slide1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7A6D98CD-0DA0-4D29-BA4E-4D68ECA6FA8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6130973" y="4604428"/>
            <a:ext cx="4762500" cy="4762500"/>
          </a:xfrm>
          <a:prstGeom prst="rect">
            <a:avLst/>
          </a:prstGeom>
        </p:spPr>
      </p:pic>
      <p:sp>
        <p:nvSpPr>
          <p:cNvPr id="39" name="Rechteck 38"/>
          <p:cNvSpPr/>
          <p:nvPr/>
        </p:nvSpPr>
        <p:spPr>
          <a:xfrm>
            <a:off x="1" y="5374"/>
            <a:ext cx="12506632" cy="13710626"/>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de-DE"/>
          </a:p>
        </p:txBody>
      </p:sp>
      <p:sp>
        <p:nvSpPr>
          <p:cNvPr id="34" name="Ellipse 33"/>
          <p:cNvSpPr/>
          <p:nvPr/>
        </p:nvSpPr>
        <p:spPr>
          <a:xfrm>
            <a:off x="10454012" y="2757537"/>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37" name="Ellipse 36"/>
          <p:cNvSpPr/>
          <p:nvPr/>
        </p:nvSpPr>
        <p:spPr>
          <a:xfrm>
            <a:off x="10454012" y="6318180"/>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40" name="Ellipse 39"/>
          <p:cNvSpPr/>
          <p:nvPr/>
        </p:nvSpPr>
        <p:spPr>
          <a:xfrm>
            <a:off x="10454012" y="9785714"/>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41" name="Shape 612"/>
          <p:cNvSpPr/>
          <p:nvPr/>
        </p:nvSpPr>
        <p:spPr>
          <a:xfrm>
            <a:off x="7559035" y="9293757"/>
            <a:ext cx="2235152" cy="800182"/>
          </a:xfrm>
          <a:prstGeom prst="rect">
            <a:avLst/>
          </a:prstGeom>
          <a:noFill/>
          <a:ln>
            <a:noFill/>
          </a:ln>
        </p:spPr>
        <p:txBody>
          <a:bodyPr lIns="182824" tIns="91400" rIns="182824" bIns="91400" anchor="t" anchorCtr="0">
            <a:noAutofit/>
          </a:bodyPr>
          <a:lstStyle/>
          <a:p>
            <a:pPr algn="r">
              <a:lnSpc>
                <a:spcPct val="130000"/>
              </a:lnSpc>
              <a:buSzPct val="25000"/>
            </a:pPr>
            <a:r>
              <a:rPr lang="de-DE" sz="3001" dirty="0">
                <a:solidFill>
                  <a:schemeClr val="bg1"/>
                </a:solidFill>
                <a:latin typeface="Helvetica" panose="020B0500000000000000" pitchFamily="34" charset="0"/>
                <a:ea typeface="Roboto"/>
                <a:cs typeface="Roboto"/>
                <a:sym typeface="Roboto"/>
              </a:rPr>
              <a:t>Thema C</a:t>
            </a:r>
            <a:endParaRPr lang="id-ID" sz="3001" dirty="0">
              <a:solidFill>
                <a:schemeClr val="bg1"/>
              </a:solidFill>
              <a:latin typeface="Helvetica" panose="020B0500000000000000" pitchFamily="34" charset="0"/>
              <a:ea typeface="Roboto"/>
              <a:cs typeface="Roboto"/>
              <a:sym typeface="Roboto"/>
            </a:endParaRPr>
          </a:p>
        </p:txBody>
      </p:sp>
      <p:sp>
        <p:nvSpPr>
          <p:cNvPr id="42" name="Shape 614"/>
          <p:cNvSpPr/>
          <p:nvPr/>
        </p:nvSpPr>
        <p:spPr>
          <a:xfrm>
            <a:off x="7559036" y="2289348"/>
            <a:ext cx="2235152" cy="800182"/>
          </a:xfrm>
          <a:prstGeom prst="rect">
            <a:avLst/>
          </a:prstGeom>
          <a:noFill/>
          <a:ln>
            <a:noFill/>
          </a:ln>
        </p:spPr>
        <p:txBody>
          <a:bodyPr lIns="182824" tIns="91400" rIns="182824" bIns="91400" anchor="t" anchorCtr="0">
            <a:noAutofit/>
          </a:bodyPr>
          <a:lstStyle/>
          <a:p>
            <a:pPr algn="r">
              <a:lnSpc>
                <a:spcPct val="130000"/>
              </a:lnSpc>
              <a:buSzPct val="25000"/>
            </a:pPr>
            <a:r>
              <a:rPr lang="id-ID" sz="3001" dirty="0">
                <a:solidFill>
                  <a:schemeClr val="bg1"/>
                </a:solidFill>
                <a:latin typeface="Helvetica" panose="020B0500000000000000" pitchFamily="34" charset="0"/>
                <a:ea typeface="Roboto"/>
                <a:cs typeface="Roboto"/>
                <a:sym typeface="Roboto"/>
              </a:rPr>
              <a:t>Thema A</a:t>
            </a:r>
          </a:p>
        </p:txBody>
      </p:sp>
      <p:sp>
        <p:nvSpPr>
          <p:cNvPr id="49" name="Shape 616"/>
          <p:cNvSpPr/>
          <p:nvPr/>
        </p:nvSpPr>
        <p:spPr>
          <a:xfrm>
            <a:off x="4495241" y="9761613"/>
            <a:ext cx="5298946" cy="1288701"/>
          </a:xfrm>
          <a:prstGeom prst="rect">
            <a:avLst/>
          </a:prstGeom>
          <a:noFill/>
          <a:ln>
            <a:noFill/>
          </a:ln>
        </p:spPr>
        <p:txBody>
          <a:bodyPr lIns="182824" tIns="91400" rIns="182824" bIns="91400" anchor="t" anchorCtr="0">
            <a:noAutofit/>
          </a:bodyPr>
          <a:lstStyle/>
          <a:p>
            <a:pPr algn="r">
              <a:lnSpc>
                <a:spcPct val="130000"/>
              </a:lnSpc>
              <a:buSzPct val="25000"/>
            </a:pPr>
            <a:r>
              <a:rPr lang="de-DE" sz="6000">
                <a:solidFill>
                  <a:schemeClr val="bg1"/>
                </a:solidFill>
                <a:latin typeface="Helvetica" panose="020B0500000000000000" pitchFamily="34" charset="0"/>
                <a:ea typeface="Roboto"/>
                <a:cs typeface="Roboto"/>
                <a:sym typeface="Roboto"/>
              </a:rPr>
              <a:t>1.346 | 51 %</a:t>
            </a:r>
          </a:p>
        </p:txBody>
      </p:sp>
      <p:sp>
        <p:nvSpPr>
          <p:cNvPr id="50" name="Shape 616"/>
          <p:cNvSpPr/>
          <p:nvPr/>
        </p:nvSpPr>
        <p:spPr>
          <a:xfrm>
            <a:off x="4304217" y="2757204"/>
            <a:ext cx="5489970" cy="1288701"/>
          </a:xfrm>
          <a:prstGeom prst="rect">
            <a:avLst/>
          </a:prstGeom>
          <a:noFill/>
          <a:ln>
            <a:noFill/>
          </a:ln>
        </p:spPr>
        <p:txBody>
          <a:bodyPr lIns="182824" tIns="91400" rIns="182824" bIns="91400" anchor="t" anchorCtr="0">
            <a:noAutofit/>
          </a:bodyPr>
          <a:lstStyle/>
          <a:p>
            <a:pPr algn="r">
              <a:lnSpc>
                <a:spcPct val="130000"/>
              </a:lnSpc>
              <a:buSzPct val="25000"/>
            </a:pPr>
            <a:r>
              <a:rPr lang="de-DE" sz="6000">
                <a:solidFill>
                  <a:schemeClr val="bg1"/>
                </a:solidFill>
                <a:latin typeface="Helvetica" panose="020B0500000000000000" pitchFamily="34" charset="0"/>
                <a:ea typeface="Roboto"/>
                <a:cs typeface="Roboto"/>
                <a:sym typeface="Roboto"/>
              </a:rPr>
              <a:t>6.214 | 83 %</a:t>
            </a:r>
          </a:p>
        </p:txBody>
      </p:sp>
      <p:sp>
        <p:nvSpPr>
          <p:cNvPr id="51" name="Textfeld 50"/>
          <p:cNvSpPr txBox="1"/>
          <p:nvPr/>
        </p:nvSpPr>
        <p:spPr>
          <a:xfrm>
            <a:off x="1327355" y="11052059"/>
            <a:ext cx="8466832" cy="455189"/>
          </a:xfrm>
          <a:prstGeom prst="rect">
            <a:avLst/>
          </a:prstGeom>
          <a:noFill/>
        </p:spPr>
        <p:txBody>
          <a:bodyPr wrap="square" rtlCol="0">
            <a:spAutoFit/>
          </a:bodyPr>
          <a:lstStyle/>
          <a:p>
            <a:pPr algn="r">
              <a:lnSpc>
                <a:spcPct val="150000"/>
              </a:lnSpc>
            </a:pPr>
            <a:r>
              <a:rPr lang="de-DE" dirty="0">
                <a:solidFill>
                  <a:schemeClr val="bg1"/>
                </a:solidFill>
                <a:latin typeface="Century Gothic" panose="020B0502020202020204" pitchFamily="34" charset="0"/>
              </a:rPr>
              <a:t>Hier einfach deinen eigenen Text einfügen</a:t>
            </a:r>
          </a:p>
        </p:txBody>
      </p:sp>
      <p:sp>
        <p:nvSpPr>
          <p:cNvPr id="52" name="Textfeld 51"/>
          <p:cNvSpPr txBox="1"/>
          <p:nvPr/>
        </p:nvSpPr>
        <p:spPr>
          <a:xfrm>
            <a:off x="1327355" y="4047650"/>
            <a:ext cx="8466832" cy="455189"/>
          </a:xfrm>
          <a:prstGeom prst="rect">
            <a:avLst/>
          </a:prstGeom>
          <a:noFill/>
        </p:spPr>
        <p:txBody>
          <a:bodyPr wrap="square" rtlCol="0">
            <a:spAutoFit/>
          </a:bodyPr>
          <a:lstStyle/>
          <a:p>
            <a:pPr algn="r">
              <a:lnSpc>
                <a:spcPct val="150000"/>
              </a:lnSpc>
            </a:pPr>
            <a:r>
              <a:rPr lang="de-DE" dirty="0">
                <a:solidFill>
                  <a:schemeClr val="bg1"/>
                </a:solidFill>
                <a:latin typeface="Century Gothic" panose="020B0502020202020204" pitchFamily="34" charset="0"/>
              </a:rPr>
              <a:t>Hier einfach deinen eigenen Text einfügen</a:t>
            </a:r>
          </a:p>
        </p:txBody>
      </p:sp>
      <p:sp>
        <p:nvSpPr>
          <p:cNvPr id="53" name="Shape 612"/>
          <p:cNvSpPr/>
          <p:nvPr/>
        </p:nvSpPr>
        <p:spPr>
          <a:xfrm>
            <a:off x="7559035" y="5754839"/>
            <a:ext cx="2235152" cy="800182"/>
          </a:xfrm>
          <a:prstGeom prst="rect">
            <a:avLst/>
          </a:prstGeom>
          <a:noFill/>
          <a:ln>
            <a:noFill/>
          </a:ln>
        </p:spPr>
        <p:txBody>
          <a:bodyPr lIns="182824" tIns="91400" rIns="182824" bIns="91400" anchor="t" anchorCtr="0">
            <a:noAutofit/>
          </a:bodyPr>
          <a:lstStyle/>
          <a:p>
            <a:pPr algn="r">
              <a:lnSpc>
                <a:spcPct val="130000"/>
              </a:lnSpc>
              <a:buSzPct val="25000"/>
            </a:pPr>
            <a:r>
              <a:rPr lang="de-DE" sz="3001" dirty="0">
                <a:solidFill>
                  <a:schemeClr val="bg1"/>
                </a:solidFill>
                <a:latin typeface="Helvetica" panose="020B0500000000000000" pitchFamily="34" charset="0"/>
                <a:ea typeface="Roboto"/>
                <a:cs typeface="Roboto"/>
                <a:sym typeface="Roboto"/>
              </a:rPr>
              <a:t>Thema B</a:t>
            </a:r>
            <a:endParaRPr lang="id-ID" sz="3001" dirty="0">
              <a:solidFill>
                <a:schemeClr val="bg1"/>
              </a:solidFill>
              <a:latin typeface="Helvetica" panose="020B0500000000000000" pitchFamily="34" charset="0"/>
              <a:ea typeface="Roboto"/>
              <a:cs typeface="Roboto"/>
              <a:sym typeface="Roboto"/>
            </a:endParaRPr>
          </a:p>
        </p:txBody>
      </p:sp>
      <p:sp>
        <p:nvSpPr>
          <p:cNvPr id="55" name="Shape 616"/>
          <p:cNvSpPr/>
          <p:nvPr/>
        </p:nvSpPr>
        <p:spPr>
          <a:xfrm>
            <a:off x="4495241" y="6222695"/>
            <a:ext cx="5298946" cy="1288701"/>
          </a:xfrm>
          <a:prstGeom prst="rect">
            <a:avLst/>
          </a:prstGeom>
          <a:noFill/>
          <a:ln>
            <a:noFill/>
          </a:ln>
        </p:spPr>
        <p:txBody>
          <a:bodyPr lIns="182824" tIns="91400" rIns="182824" bIns="91400" anchor="t" anchorCtr="0">
            <a:noAutofit/>
          </a:bodyPr>
          <a:lstStyle/>
          <a:p>
            <a:pPr algn="r">
              <a:lnSpc>
                <a:spcPct val="130000"/>
              </a:lnSpc>
              <a:buSzPct val="25000"/>
            </a:pPr>
            <a:r>
              <a:rPr lang="de-DE" sz="6000">
                <a:solidFill>
                  <a:schemeClr val="bg1"/>
                </a:solidFill>
                <a:latin typeface="Helvetica" panose="020B0500000000000000" pitchFamily="34" charset="0"/>
                <a:ea typeface="Roboto"/>
                <a:cs typeface="Roboto"/>
                <a:sym typeface="Roboto"/>
              </a:rPr>
              <a:t>1.346 | 51 %</a:t>
            </a:r>
          </a:p>
        </p:txBody>
      </p:sp>
      <p:sp>
        <p:nvSpPr>
          <p:cNvPr id="56" name="Textfeld 55"/>
          <p:cNvSpPr txBox="1"/>
          <p:nvPr/>
        </p:nvSpPr>
        <p:spPr>
          <a:xfrm>
            <a:off x="1327355" y="7513141"/>
            <a:ext cx="8466832" cy="455189"/>
          </a:xfrm>
          <a:prstGeom prst="rect">
            <a:avLst/>
          </a:prstGeom>
          <a:noFill/>
        </p:spPr>
        <p:txBody>
          <a:bodyPr wrap="square" rtlCol="0">
            <a:spAutoFit/>
          </a:bodyPr>
          <a:lstStyle/>
          <a:p>
            <a:pPr algn="r">
              <a:lnSpc>
                <a:spcPct val="150000"/>
              </a:lnSpc>
            </a:pPr>
            <a:r>
              <a:rPr lang="de-DE" dirty="0">
                <a:solidFill>
                  <a:schemeClr val="bg1"/>
                </a:solidFill>
                <a:latin typeface="Century Gothic" panose="020B0502020202020204" pitchFamily="34" charset="0"/>
              </a:rPr>
              <a:t>Hier einfach deinen eigenen Text einfügen</a:t>
            </a:r>
          </a:p>
        </p:txBody>
      </p:sp>
      <p:cxnSp>
        <p:nvCxnSpPr>
          <p:cNvPr id="62" name="Gerader Verbinder 61"/>
          <p:cNvCxnSpPr/>
          <p:nvPr/>
        </p:nvCxnSpPr>
        <p:spPr>
          <a:xfrm flipH="1">
            <a:off x="18512223" y="7681521"/>
            <a:ext cx="332417" cy="2160008"/>
          </a:xfrm>
          <a:prstGeom prst="line">
            <a:avLst/>
          </a:prstGeom>
          <a:ln>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63" name="Gerader Verbinder 62"/>
          <p:cNvCxnSpPr/>
          <p:nvPr/>
        </p:nvCxnSpPr>
        <p:spPr>
          <a:xfrm flipH="1">
            <a:off x="17598908" y="4098558"/>
            <a:ext cx="332417" cy="2160008"/>
          </a:xfrm>
          <a:prstGeom prst="line">
            <a:avLst/>
          </a:prstGeom>
          <a:ln>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64" name="Textfeld 63"/>
          <p:cNvSpPr txBox="1"/>
          <p:nvPr/>
        </p:nvSpPr>
        <p:spPr>
          <a:xfrm>
            <a:off x="16708771" y="3598517"/>
            <a:ext cx="2445111" cy="400110"/>
          </a:xfrm>
          <a:prstGeom prst="rect">
            <a:avLst/>
          </a:prstGeom>
          <a:noFill/>
        </p:spPr>
        <p:txBody>
          <a:bodyPr wrap="square" rtlCol="0">
            <a:spAutoFit/>
          </a:bodyPr>
          <a:lstStyle/>
          <a:p>
            <a:pPr algn="ctr"/>
            <a:r>
              <a:rPr lang="de-DE" sz="2000" dirty="0">
                <a:solidFill>
                  <a:schemeClr val="tx1">
                    <a:lumMod val="75000"/>
                    <a:lumOff val="25000"/>
                  </a:schemeClr>
                </a:solidFill>
                <a:latin typeface="Calibri Light" panose="020F0302020204030204" pitchFamily="34" charset="0"/>
              </a:rPr>
              <a:t>seit 20</a:t>
            </a:r>
            <a:r>
              <a:rPr lang="uk-UA" sz="2000" dirty="0">
                <a:solidFill>
                  <a:schemeClr val="tx1">
                    <a:lumMod val="75000"/>
                    <a:lumOff val="25000"/>
                  </a:schemeClr>
                </a:solidFill>
                <a:latin typeface="Calibri Light" panose="020F0302020204030204" pitchFamily="34" charset="0"/>
              </a:rPr>
              <a:t>2</a:t>
            </a:r>
            <a:r>
              <a:rPr lang="de-DE" sz="2000" dirty="0">
                <a:solidFill>
                  <a:schemeClr val="tx1">
                    <a:lumMod val="75000"/>
                    <a:lumOff val="25000"/>
                  </a:schemeClr>
                </a:solidFill>
                <a:latin typeface="Calibri Light" panose="020F0302020204030204" pitchFamily="34" charset="0"/>
              </a:rPr>
              <a:t>1</a:t>
            </a:r>
            <a:endParaRPr lang="de-DE" sz="2000" b="1" dirty="0">
              <a:solidFill>
                <a:schemeClr val="tx1">
                  <a:lumMod val="75000"/>
                  <a:lumOff val="25000"/>
                </a:schemeClr>
              </a:solidFill>
              <a:latin typeface="Calibri Light" panose="020F0302020204030204" pitchFamily="34" charset="0"/>
            </a:endParaRPr>
          </a:p>
        </p:txBody>
      </p:sp>
      <p:sp>
        <p:nvSpPr>
          <p:cNvPr id="65" name="Ellipse 64"/>
          <p:cNvSpPr>
            <a:spLocks noChangeAspect="1"/>
          </p:cNvSpPr>
          <p:nvPr/>
        </p:nvSpPr>
        <p:spPr>
          <a:xfrm>
            <a:off x="18788714" y="7681523"/>
            <a:ext cx="100924" cy="10092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tx1">
                  <a:lumMod val="75000"/>
                  <a:lumOff val="25000"/>
                </a:schemeClr>
              </a:solidFill>
              <a:latin typeface="+mj-lt"/>
            </a:endParaRPr>
          </a:p>
        </p:txBody>
      </p:sp>
      <p:sp>
        <p:nvSpPr>
          <p:cNvPr id="67" name="Textfeld 66"/>
          <p:cNvSpPr txBox="1"/>
          <p:nvPr/>
        </p:nvSpPr>
        <p:spPr>
          <a:xfrm>
            <a:off x="17318243" y="9850816"/>
            <a:ext cx="2445111" cy="400110"/>
          </a:xfrm>
          <a:prstGeom prst="rect">
            <a:avLst/>
          </a:prstGeom>
          <a:noFill/>
        </p:spPr>
        <p:txBody>
          <a:bodyPr wrap="square" rtlCol="0">
            <a:spAutoFit/>
          </a:bodyPr>
          <a:lstStyle/>
          <a:p>
            <a:pPr algn="ctr"/>
            <a:r>
              <a:rPr lang="de-DE" sz="2000" dirty="0">
                <a:solidFill>
                  <a:schemeClr val="tx1">
                    <a:lumMod val="75000"/>
                    <a:lumOff val="25000"/>
                  </a:schemeClr>
                </a:solidFill>
                <a:latin typeface="Calibri Light" panose="020F0302020204030204" pitchFamily="34" charset="0"/>
              </a:rPr>
              <a:t>seit 20</a:t>
            </a:r>
            <a:r>
              <a:rPr lang="uk-UA" sz="2000" dirty="0">
                <a:solidFill>
                  <a:schemeClr val="tx1">
                    <a:lumMod val="75000"/>
                    <a:lumOff val="25000"/>
                  </a:schemeClr>
                </a:solidFill>
                <a:latin typeface="Calibri Light" panose="020F0302020204030204" pitchFamily="34" charset="0"/>
              </a:rPr>
              <a:t>22</a:t>
            </a:r>
            <a:endParaRPr lang="de-DE" sz="2000" b="1" dirty="0">
              <a:solidFill>
                <a:schemeClr val="tx1">
                  <a:lumMod val="75000"/>
                  <a:lumOff val="25000"/>
                </a:schemeClr>
              </a:solidFill>
              <a:latin typeface="Calibri Light" panose="020F0302020204030204" pitchFamily="34" charset="0"/>
            </a:endParaRPr>
          </a:p>
        </p:txBody>
      </p:sp>
      <p:sp>
        <p:nvSpPr>
          <p:cNvPr id="69" name="Ellipse 68"/>
          <p:cNvSpPr>
            <a:spLocks noChangeAspect="1"/>
          </p:cNvSpPr>
          <p:nvPr/>
        </p:nvSpPr>
        <p:spPr>
          <a:xfrm>
            <a:off x="17546370" y="6220884"/>
            <a:ext cx="100924" cy="10092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tx1">
                  <a:lumMod val="75000"/>
                  <a:lumOff val="25000"/>
                </a:schemeClr>
              </a:solidFill>
              <a:latin typeface="+mj-lt"/>
            </a:endParaRPr>
          </a:p>
        </p:txBody>
      </p:sp>
      <p:pic>
        <p:nvPicPr>
          <p:cNvPr id="25" name="Graphic 24">
            <a:extLst>
              <a:ext uri="{FF2B5EF4-FFF2-40B4-BE49-F238E27FC236}">
                <a16:creationId xmlns:a16="http://schemas.microsoft.com/office/drawing/2014/main" id="{03D013BC-BFA9-4814-9A37-AF39F84A149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776709" y="6640877"/>
            <a:ext cx="609600" cy="609600"/>
          </a:xfrm>
          <a:prstGeom prst="rect">
            <a:avLst/>
          </a:prstGeom>
        </p:spPr>
      </p:pic>
      <p:pic>
        <p:nvPicPr>
          <p:cNvPr id="26" name="Graphic 25">
            <a:extLst>
              <a:ext uri="{FF2B5EF4-FFF2-40B4-BE49-F238E27FC236}">
                <a16:creationId xmlns:a16="http://schemas.microsoft.com/office/drawing/2014/main" id="{52460869-BE86-4C71-A3FD-8B4D7E768C5A}"/>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792820" y="3075546"/>
            <a:ext cx="609600" cy="609600"/>
          </a:xfrm>
          <a:prstGeom prst="rect">
            <a:avLst/>
          </a:prstGeom>
        </p:spPr>
      </p:pic>
      <p:pic>
        <p:nvPicPr>
          <p:cNvPr id="27" name="Graphic 26">
            <a:extLst>
              <a:ext uri="{FF2B5EF4-FFF2-40B4-BE49-F238E27FC236}">
                <a16:creationId xmlns:a16="http://schemas.microsoft.com/office/drawing/2014/main" id="{70C31BF8-7DC9-497A-BF4F-328D167AFE4C}"/>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0792820" y="10149772"/>
            <a:ext cx="609600" cy="609600"/>
          </a:xfrm>
          <a:prstGeom prst="rect">
            <a:avLst/>
          </a:prstGeom>
        </p:spPr>
      </p:pic>
    </p:spTree>
    <p:extLst>
      <p:ext uri="{BB962C8B-B14F-4D97-AF65-F5344CB8AC3E}">
        <p14:creationId xmlns:p14="http://schemas.microsoft.com/office/powerpoint/2010/main" val="1595771967"/>
      </p:ext>
    </p:extLst>
  </p:cSld>
  <p:clrMapOvr>
    <a:masterClrMapping/>
  </p:clrMapOvr>
  <p:transition spd="slow">
    <p:push/>
  </p:transition>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 name="Rechteck 38"/>
          <p:cNvSpPr/>
          <p:nvPr/>
        </p:nvSpPr>
        <p:spPr>
          <a:xfrm>
            <a:off x="0" y="-5872"/>
            <a:ext cx="12506632" cy="13710626"/>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de-DE"/>
          </a:p>
        </p:txBody>
      </p:sp>
      <p:sp>
        <p:nvSpPr>
          <p:cNvPr id="34" name="Ellipse 33"/>
          <p:cNvSpPr/>
          <p:nvPr/>
        </p:nvSpPr>
        <p:spPr>
          <a:xfrm>
            <a:off x="10454012" y="2204477"/>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37" name="Ellipse 36"/>
          <p:cNvSpPr/>
          <p:nvPr/>
        </p:nvSpPr>
        <p:spPr>
          <a:xfrm>
            <a:off x="10454012" y="6318180"/>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solidFill>
                <a:schemeClr val="bg1"/>
              </a:solidFill>
            </a:endParaRPr>
          </a:p>
        </p:txBody>
      </p:sp>
      <p:sp>
        <p:nvSpPr>
          <p:cNvPr id="40" name="Ellipse 39"/>
          <p:cNvSpPr/>
          <p:nvPr/>
        </p:nvSpPr>
        <p:spPr>
          <a:xfrm>
            <a:off x="10454012" y="10357823"/>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29" name="Ellipse 28"/>
          <p:cNvSpPr/>
          <p:nvPr/>
        </p:nvSpPr>
        <p:spPr>
          <a:xfrm>
            <a:off x="10454012" y="4261328"/>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32" name="Ellipse 31"/>
          <p:cNvSpPr/>
          <p:nvPr/>
        </p:nvSpPr>
        <p:spPr>
          <a:xfrm>
            <a:off x="10454012" y="8328477"/>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38" name="Textfeld 37"/>
          <p:cNvSpPr txBox="1"/>
          <p:nvPr/>
        </p:nvSpPr>
        <p:spPr>
          <a:xfrm>
            <a:off x="992341" y="7670860"/>
            <a:ext cx="4649561" cy="4247317"/>
          </a:xfrm>
          <a:prstGeom prst="rect">
            <a:avLst/>
          </a:prstGeom>
          <a:noFill/>
        </p:spPr>
        <p:txBody>
          <a:bodyPr wrap="square" rtlCol="0">
            <a:spAutoFit/>
          </a:bodyPr>
          <a:lstStyle/>
          <a:p>
            <a:r>
              <a:rPr lang="en-US" sz="5400" dirty="0" err="1">
                <a:solidFill>
                  <a:schemeClr val="bg1"/>
                </a:solidFill>
                <a:latin typeface="Helvetica" panose="020B0500000000000000" pitchFamily="34" charset="0"/>
              </a:rPr>
              <a:t>Genau</a:t>
            </a:r>
            <a:r>
              <a:rPr lang="en-US" sz="5400" dirty="0">
                <a:solidFill>
                  <a:schemeClr val="bg1"/>
                </a:solidFill>
                <a:latin typeface="Helvetica" panose="020B0500000000000000" pitchFamily="34" charset="0"/>
              </a:rPr>
              <a:t> der </a:t>
            </a:r>
            <a:r>
              <a:rPr lang="en-US" sz="5400" dirty="0" err="1">
                <a:solidFill>
                  <a:schemeClr val="bg1"/>
                </a:solidFill>
                <a:latin typeface="Helvetica" panose="020B0500000000000000" pitchFamily="34" charset="0"/>
              </a:rPr>
              <a:t>richtige</a:t>
            </a:r>
            <a:r>
              <a:rPr lang="en-US" sz="5400" dirty="0">
                <a:solidFill>
                  <a:schemeClr val="bg1"/>
                </a:solidFill>
                <a:latin typeface="Helvetica" panose="020B0500000000000000" pitchFamily="34" charset="0"/>
              </a:rPr>
              <a:t> Platz </a:t>
            </a:r>
            <a:r>
              <a:rPr lang="en-US" sz="5400" dirty="0" err="1">
                <a:solidFill>
                  <a:schemeClr val="bg1"/>
                </a:solidFill>
                <a:latin typeface="Helvetica" panose="020B0500000000000000" pitchFamily="34" charset="0"/>
              </a:rPr>
              <a:t>für</a:t>
            </a:r>
            <a:r>
              <a:rPr lang="en-US" sz="5400" dirty="0">
                <a:solidFill>
                  <a:schemeClr val="bg1"/>
                </a:solidFill>
                <a:latin typeface="Helvetica" panose="020B0500000000000000" pitchFamily="34" charset="0"/>
              </a:rPr>
              <a:t> </a:t>
            </a:r>
            <a:r>
              <a:rPr lang="en-US" sz="5400" dirty="0" err="1">
                <a:solidFill>
                  <a:schemeClr val="bg1"/>
                </a:solidFill>
                <a:latin typeface="Helvetica" panose="020B0500000000000000" pitchFamily="34" charset="0"/>
              </a:rPr>
              <a:t>ein</a:t>
            </a:r>
            <a:r>
              <a:rPr lang="en-US" sz="5400" dirty="0">
                <a:solidFill>
                  <a:schemeClr val="bg1"/>
                </a:solidFill>
                <a:latin typeface="Helvetica" panose="020B0500000000000000" pitchFamily="34" charset="0"/>
              </a:rPr>
              <a:t> </a:t>
            </a:r>
            <a:r>
              <a:rPr lang="en-US" sz="5400" b="1" dirty="0" err="1">
                <a:solidFill>
                  <a:schemeClr val="bg1"/>
                </a:solidFill>
                <a:latin typeface="Helvetica" panose="020B0500000000000000" pitchFamily="34" charset="0"/>
              </a:rPr>
              <a:t>Zitat</a:t>
            </a:r>
            <a:r>
              <a:rPr lang="en-US" sz="5400" dirty="0">
                <a:solidFill>
                  <a:schemeClr val="bg1"/>
                </a:solidFill>
                <a:latin typeface="Helvetica" panose="020B0500000000000000" pitchFamily="34" charset="0"/>
              </a:rPr>
              <a:t> </a:t>
            </a:r>
            <a:r>
              <a:rPr lang="en-US" sz="5400" dirty="0" err="1">
                <a:solidFill>
                  <a:schemeClr val="bg1"/>
                </a:solidFill>
                <a:latin typeface="Helvetica" panose="020B0500000000000000" pitchFamily="34" charset="0"/>
              </a:rPr>
              <a:t>oder</a:t>
            </a:r>
            <a:r>
              <a:rPr lang="en-US" sz="5400" dirty="0">
                <a:solidFill>
                  <a:schemeClr val="bg1"/>
                </a:solidFill>
                <a:latin typeface="Helvetica" panose="020B0500000000000000" pitchFamily="34" charset="0"/>
              </a:rPr>
              <a:t> </a:t>
            </a:r>
            <a:r>
              <a:rPr lang="en-US" sz="5400" dirty="0" err="1">
                <a:solidFill>
                  <a:schemeClr val="bg1"/>
                </a:solidFill>
                <a:latin typeface="Helvetica" panose="020B0500000000000000" pitchFamily="34" charset="0"/>
              </a:rPr>
              <a:t>eine</a:t>
            </a:r>
            <a:r>
              <a:rPr lang="en-US" sz="5400" dirty="0">
                <a:solidFill>
                  <a:schemeClr val="bg1"/>
                </a:solidFill>
                <a:latin typeface="Helvetica" panose="020B0500000000000000" pitchFamily="34" charset="0"/>
              </a:rPr>
              <a:t> </a:t>
            </a:r>
            <a:r>
              <a:rPr lang="en-US" sz="5400" dirty="0" err="1">
                <a:solidFill>
                  <a:schemeClr val="bg1"/>
                </a:solidFill>
                <a:latin typeface="Helvetica" panose="020B0500000000000000" pitchFamily="34" charset="0"/>
              </a:rPr>
              <a:t>Kernaussage</a:t>
            </a:r>
            <a:endParaRPr lang="en-US" sz="5400" dirty="0">
              <a:solidFill>
                <a:schemeClr val="bg1"/>
              </a:solidFill>
              <a:latin typeface="Helvetica" panose="020B0500000000000000" pitchFamily="34" charset="0"/>
            </a:endParaRPr>
          </a:p>
        </p:txBody>
      </p:sp>
      <p:sp>
        <p:nvSpPr>
          <p:cNvPr id="42" name="Textfeld 41"/>
          <p:cNvSpPr txBox="1"/>
          <p:nvPr/>
        </p:nvSpPr>
        <p:spPr>
          <a:xfrm>
            <a:off x="13602241" y="4686925"/>
            <a:ext cx="9202995" cy="923330"/>
          </a:xfrm>
          <a:prstGeom prst="rect">
            <a:avLst/>
          </a:prstGeom>
          <a:noFill/>
        </p:spPr>
        <p:txBody>
          <a:bodyPr wrap="square" rtlCol="0">
            <a:spAutoFit/>
          </a:bodyPr>
          <a:lstStyle/>
          <a:p>
            <a:r>
              <a:rPr lang="en-US" sz="5400" dirty="0" err="1">
                <a:solidFill>
                  <a:schemeClr val="tx1">
                    <a:lumMod val="75000"/>
                    <a:lumOff val="25000"/>
                  </a:schemeClr>
                </a:solidFill>
                <a:latin typeface="Helvetica" panose="020B0500000000000000" pitchFamily="34" charset="0"/>
              </a:rPr>
              <a:t>Titel</a:t>
            </a:r>
            <a:r>
              <a:rPr lang="en-US" sz="5400" dirty="0">
                <a:solidFill>
                  <a:schemeClr val="tx1">
                    <a:lumMod val="75000"/>
                    <a:lumOff val="25000"/>
                  </a:schemeClr>
                </a:solidFill>
                <a:latin typeface="Helvetica" panose="020B0500000000000000" pitchFamily="34" charset="0"/>
              </a:rPr>
              <a:t> der Folie/des </a:t>
            </a:r>
            <a:r>
              <a:rPr lang="en-US" sz="5400" dirty="0" err="1">
                <a:solidFill>
                  <a:schemeClr val="tx1">
                    <a:lumMod val="75000"/>
                    <a:lumOff val="25000"/>
                  </a:schemeClr>
                </a:solidFill>
                <a:latin typeface="Helvetica" panose="020B0500000000000000" pitchFamily="34" charset="0"/>
              </a:rPr>
              <a:t>Kapitels</a:t>
            </a:r>
            <a:endParaRPr lang="en-US" sz="5400" dirty="0">
              <a:solidFill>
                <a:schemeClr val="tx1">
                  <a:lumMod val="75000"/>
                  <a:lumOff val="25000"/>
                </a:schemeClr>
              </a:solidFill>
              <a:latin typeface="Helvetica" panose="020B0500000000000000" pitchFamily="34" charset="0"/>
            </a:endParaRPr>
          </a:p>
        </p:txBody>
      </p:sp>
      <p:sp>
        <p:nvSpPr>
          <p:cNvPr id="49" name="Textfeld 48"/>
          <p:cNvSpPr txBox="1"/>
          <p:nvPr/>
        </p:nvSpPr>
        <p:spPr>
          <a:xfrm>
            <a:off x="13602241" y="7360534"/>
            <a:ext cx="9149322" cy="2059282"/>
          </a:xfrm>
          <a:prstGeom prst="rect">
            <a:avLst/>
          </a:prstGeom>
          <a:noFill/>
        </p:spPr>
        <p:txBody>
          <a:bodyPr wrap="square" rtlCol="0">
            <a:spAutoFit/>
          </a:bodyPr>
          <a:lstStyle/>
          <a:p>
            <a:pPr>
              <a:lnSpc>
                <a:spcPct val="150000"/>
              </a:lnSpc>
            </a:pPr>
            <a:r>
              <a:rPr lang="de-DE" sz="2200" dirty="0">
                <a:latin typeface="Century Gothic" panose="020B0502020202020204" pitchFamily="34" charset="0"/>
              </a:rPr>
              <a:t>Hier eigenen Text einfügen … </a:t>
            </a:r>
            <a:r>
              <a:rPr lang="de-DE" sz="2200" dirty="0" err="1">
                <a:latin typeface="Century Gothic" panose="020B0502020202020204" pitchFamily="34" charset="0"/>
              </a:rPr>
              <a:t>Lorem</a:t>
            </a:r>
            <a:r>
              <a:rPr lang="de-DE" sz="2200" dirty="0">
                <a:latin typeface="Century Gothic" panose="020B0502020202020204" pitchFamily="34" charset="0"/>
              </a:rPr>
              <a:t> </a:t>
            </a:r>
            <a:r>
              <a:rPr lang="de-DE" sz="2200" dirty="0" err="1">
                <a:latin typeface="Century Gothic" panose="020B0502020202020204" pitchFamily="34" charset="0"/>
              </a:rPr>
              <a:t>ipsum</a:t>
            </a:r>
            <a:r>
              <a:rPr lang="de-DE" sz="2200" dirty="0">
                <a:latin typeface="Century Gothic" panose="020B0502020202020204" pitchFamily="34" charset="0"/>
              </a:rPr>
              <a:t> </a:t>
            </a:r>
            <a:r>
              <a:rPr lang="de-DE" sz="2200" dirty="0" err="1">
                <a:latin typeface="Century Gothic" panose="020B0502020202020204" pitchFamily="34" charset="0"/>
              </a:rPr>
              <a:t>dolor</a:t>
            </a:r>
            <a:r>
              <a:rPr lang="de-DE" sz="2200" dirty="0">
                <a:latin typeface="Century Gothic" panose="020B0502020202020204" pitchFamily="34" charset="0"/>
              </a:rPr>
              <a:t> </a:t>
            </a:r>
            <a:r>
              <a:rPr lang="de-DE" sz="2200" dirty="0" err="1">
                <a:latin typeface="Century Gothic" panose="020B0502020202020204" pitchFamily="34" charset="0"/>
              </a:rPr>
              <a:t>sit</a:t>
            </a:r>
            <a:r>
              <a:rPr lang="de-DE" sz="2200" dirty="0">
                <a:latin typeface="Century Gothic" panose="020B0502020202020204" pitchFamily="34" charset="0"/>
              </a:rPr>
              <a:t> </a:t>
            </a:r>
            <a:r>
              <a:rPr lang="de-DE" sz="2200" dirty="0" err="1">
                <a:latin typeface="Century Gothic" panose="020B0502020202020204" pitchFamily="34" charset="0"/>
              </a:rPr>
              <a:t>amet</a:t>
            </a:r>
            <a:r>
              <a:rPr lang="de-DE" sz="2200" dirty="0">
                <a:latin typeface="Century Gothic" panose="020B0502020202020204" pitchFamily="34" charset="0"/>
              </a:rPr>
              <a:t>, </a:t>
            </a:r>
            <a:r>
              <a:rPr lang="de-DE" sz="2200" dirty="0" err="1">
                <a:latin typeface="Century Gothic" panose="020B0502020202020204" pitchFamily="34" charset="0"/>
              </a:rPr>
              <a:t>consetetur</a:t>
            </a:r>
            <a:r>
              <a:rPr lang="de-DE" sz="2200" dirty="0">
                <a:latin typeface="Century Gothic" panose="020B0502020202020204" pitchFamily="34" charset="0"/>
              </a:rPr>
              <a:t> </a:t>
            </a:r>
            <a:r>
              <a:rPr lang="de-DE" sz="2200" dirty="0" err="1">
                <a:latin typeface="Century Gothic" panose="020B0502020202020204" pitchFamily="34" charset="0"/>
              </a:rPr>
              <a:t>sadipscing</a:t>
            </a:r>
            <a:r>
              <a:rPr lang="de-DE" sz="2200" dirty="0">
                <a:latin typeface="Century Gothic" panose="020B0502020202020204" pitchFamily="34" charset="0"/>
              </a:rPr>
              <a:t> </a:t>
            </a:r>
            <a:r>
              <a:rPr lang="de-DE" sz="2200" dirty="0" err="1">
                <a:latin typeface="Century Gothic" panose="020B0502020202020204" pitchFamily="34" charset="0"/>
              </a:rPr>
              <a:t>elitr</a:t>
            </a:r>
            <a:r>
              <a:rPr lang="de-DE" sz="2200" dirty="0">
                <a:latin typeface="Century Gothic" panose="020B0502020202020204" pitchFamily="34" charset="0"/>
              </a:rPr>
              <a:t>, sed </a:t>
            </a:r>
            <a:r>
              <a:rPr lang="de-DE" sz="2200" dirty="0" err="1">
                <a:latin typeface="Century Gothic" panose="020B0502020202020204" pitchFamily="34" charset="0"/>
              </a:rPr>
              <a:t>diam</a:t>
            </a:r>
            <a:r>
              <a:rPr lang="de-DE" sz="2200" dirty="0">
                <a:latin typeface="Century Gothic" panose="020B0502020202020204" pitchFamily="34" charset="0"/>
              </a:rPr>
              <a:t> </a:t>
            </a:r>
            <a:r>
              <a:rPr lang="de-DE" sz="2200" dirty="0" err="1">
                <a:latin typeface="Century Gothic" panose="020B0502020202020204" pitchFamily="34" charset="0"/>
              </a:rPr>
              <a:t>nonumy</a:t>
            </a:r>
            <a:r>
              <a:rPr lang="de-DE" sz="2200" dirty="0">
                <a:latin typeface="Century Gothic" panose="020B0502020202020204" pitchFamily="34" charset="0"/>
              </a:rPr>
              <a:t> </a:t>
            </a:r>
            <a:r>
              <a:rPr lang="de-DE" sz="2200" dirty="0" err="1">
                <a:latin typeface="Century Gothic" panose="020B0502020202020204" pitchFamily="34" charset="0"/>
              </a:rPr>
              <a:t>eirmod</a:t>
            </a:r>
            <a:r>
              <a:rPr lang="de-DE" sz="2200" dirty="0">
                <a:latin typeface="Century Gothic" panose="020B0502020202020204" pitchFamily="34" charset="0"/>
              </a:rPr>
              <a:t> </a:t>
            </a:r>
            <a:r>
              <a:rPr lang="de-DE" sz="2200" dirty="0" err="1">
                <a:latin typeface="Century Gothic" panose="020B0502020202020204" pitchFamily="34" charset="0"/>
              </a:rPr>
              <a:t>tempor</a:t>
            </a:r>
            <a:r>
              <a:rPr lang="de-DE" sz="2200" dirty="0">
                <a:latin typeface="Century Gothic" panose="020B0502020202020204" pitchFamily="34" charset="0"/>
              </a:rPr>
              <a:t> </a:t>
            </a:r>
            <a:r>
              <a:rPr lang="de-DE" sz="2200" dirty="0" err="1">
                <a:latin typeface="Century Gothic" panose="020B0502020202020204" pitchFamily="34" charset="0"/>
              </a:rPr>
              <a:t>invidunt</a:t>
            </a:r>
            <a:r>
              <a:rPr lang="de-DE" sz="2200" dirty="0">
                <a:latin typeface="Century Gothic" panose="020B0502020202020204" pitchFamily="34" charset="0"/>
              </a:rPr>
              <a:t> </a:t>
            </a:r>
            <a:r>
              <a:rPr lang="de-DE" sz="2200" dirty="0" err="1">
                <a:latin typeface="Century Gothic" panose="020B0502020202020204" pitchFamily="34" charset="0"/>
              </a:rPr>
              <a:t>ut</a:t>
            </a:r>
            <a:r>
              <a:rPr lang="de-DE" sz="2200" dirty="0">
                <a:latin typeface="Century Gothic" panose="020B0502020202020204" pitchFamily="34" charset="0"/>
              </a:rPr>
              <a:t> </a:t>
            </a:r>
            <a:r>
              <a:rPr lang="de-DE" sz="2200" dirty="0" err="1">
                <a:latin typeface="Century Gothic" panose="020B0502020202020204" pitchFamily="34" charset="0"/>
              </a:rPr>
              <a:t>labore</a:t>
            </a:r>
            <a:r>
              <a:rPr lang="de-DE" sz="2200" dirty="0">
                <a:latin typeface="Century Gothic" panose="020B0502020202020204" pitchFamily="34" charset="0"/>
              </a:rPr>
              <a:t> et </a:t>
            </a:r>
            <a:r>
              <a:rPr lang="de-DE" sz="2200" dirty="0" err="1">
                <a:latin typeface="Century Gothic" panose="020B0502020202020204" pitchFamily="34" charset="0"/>
              </a:rPr>
              <a:t>dolore</a:t>
            </a:r>
            <a:r>
              <a:rPr lang="de-DE" sz="2200" dirty="0">
                <a:latin typeface="Century Gothic" panose="020B0502020202020204" pitchFamily="34" charset="0"/>
              </a:rPr>
              <a:t> magna </a:t>
            </a:r>
            <a:r>
              <a:rPr lang="de-DE" sz="2200" dirty="0" err="1">
                <a:latin typeface="Century Gothic" panose="020B0502020202020204" pitchFamily="34" charset="0"/>
              </a:rPr>
              <a:t>aliquyam</a:t>
            </a:r>
            <a:r>
              <a:rPr lang="de-DE" sz="2200" dirty="0">
                <a:latin typeface="Century Gothic" panose="020B0502020202020204" pitchFamily="34" charset="0"/>
              </a:rPr>
              <a:t> erat, sed </a:t>
            </a:r>
            <a:r>
              <a:rPr lang="de-DE" sz="2200" dirty="0" err="1">
                <a:latin typeface="Century Gothic" panose="020B0502020202020204" pitchFamily="34" charset="0"/>
              </a:rPr>
              <a:t>diam</a:t>
            </a:r>
            <a:r>
              <a:rPr lang="de-DE" sz="2200" dirty="0">
                <a:latin typeface="Century Gothic" panose="020B0502020202020204" pitchFamily="34" charset="0"/>
              </a:rPr>
              <a:t> </a:t>
            </a:r>
            <a:r>
              <a:rPr lang="de-DE" sz="2200" dirty="0" err="1">
                <a:latin typeface="Century Gothic" panose="020B0502020202020204" pitchFamily="34" charset="0"/>
              </a:rPr>
              <a:t>voluptua</a:t>
            </a:r>
            <a:r>
              <a:rPr lang="de-DE" sz="2200" dirty="0">
                <a:latin typeface="Century Gothic" panose="020B0502020202020204" pitchFamily="34" charset="0"/>
              </a:rPr>
              <a:t>. At </a:t>
            </a:r>
            <a:r>
              <a:rPr lang="de-DE" sz="2200" dirty="0" err="1">
                <a:latin typeface="Century Gothic" panose="020B0502020202020204" pitchFamily="34" charset="0"/>
              </a:rPr>
              <a:t>vero</a:t>
            </a:r>
            <a:r>
              <a:rPr lang="de-DE" sz="2200" dirty="0">
                <a:latin typeface="Century Gothic" panose="020B0502020202020204" pitchFamily="34" charset="0"/>
              </a:rPr>
              <a:t> </a:t>
            </a:r>
            <a:r>
              <a:rPr lang="de-DE" sz="2200" dirty="0" err="1">
                <a:latin typeface="Century Gothic" panose="020B0502020202020204" pitchFamily="34" charset="0"/>
              </a:rPr>
              <a:t>eos</a:t>
            </a:r>
            <a:r>
              <a:rPr lang="de-DE" sz="2200" dirty="0">
                <a:latin typeface="Century Gothic" panose="020B0502020202020204" pitchFamily="34" charset="0"/>
              </a:rPr>
              <a:t> et </a:t>
            </a:r>
            <a:r>
              <a:rPr lang="de-DE" sz="2200" dirty="0" err="1">
                <a:latin typeface="Century Gothic" panose="020B0502020202020204" pitchFamily="34" charset="0"/>
              </a:rPr>
              <a:t>accusam</a:t>
            </a:r>
            <a:r>
              <a:rPr lang="de-DE" sz="2200" dirty="0">
                <a:latin typeface="Century Gothic" panose="020B0502020202020204" pitchFamily="34" charset="0"/>
              </a:rPr>
              <a:t> et </a:t>
            </a:r>
            <a:r>
              <a:rPr lang="de-DE" sz="2200" dirty="0" err="1">
                <a:latin typeface="Century Gothic" panose="020B0502020202020204" pitchFamily="34" charset="0"/>
              </a:rPr>
              <a:t>justo</a:t>
            </a:r>
            <a:r>
              <a:rPr lang="de-DE" sz="2200" dirty="0">
                <a:latin typeface="Century Gothic" panose="020B0502020202020204" pitchFamily="34" charset="0"/>
              </a:rPr>
              <a:t> </a:t>
            </a:r>
            <a:r>
              <a:rPr lang="de-DE" sz="2200" dirty="0" err="1">
                <a:latin typeface="Century Gothic" panose="020B0502020202020204" pitchFamily="34" charset="0"/>
              </a:rPr>
              <a:t>duo</a:t>
            </a:r>
            <a:r>
              <a:rPr lang="de-DE" sz="2200" dirty="0">
                <a:latin typeface="Century Gothic" panose="020B0502020202020204" pitchFamily="34" charset="0"/>
              </a:rPr>
              <a:t> </a:t>
            </a:r>
            <a:r>
              <a:rPr lang="de-DE" sz="2200" dirty="0" err="1">
                <a:latin typeface="Century Gothic" panose="020B0502020202020204" pitchFamily="34" charset="0"/>
              </a:rPr>
              <a:t>dolores</a:t>
            </a:r>
            <a:r>
              <a:rPr lang="de-DE" sz="2200" dirty="0">
                <a:latin typeface="Century Gothic" panose="020B0502020202020204" pitchFamily="34" charset="0"/>
              </a:rPr>
              <a:t>.</a:t>
            </a:r>
          </a:p>
        </p:txBody>
      </p:sp>
      <p:sp>
        <p:nvSpPr>
          <p:cNvPr id="50" name="Textfeld 49"/>
          <p:cNvSpPr txBox="1"/>
          <p:nvPr/>
        </p:nvSpPr>
        <p:spPr>
          <a:xfrm>
            <a:off x="13602241" y="6711133"/>
            <a:ext cx="5289615" cy="553998"/>
          </a:xfrm>
          <a:prstGeom prst="rect">
            <a:avLst/>
          </a:prstGeom>
          <a:noFill/>
        </p:spPr>
        <p:txBody>
          <a:bodyPr wrap="square" rtlCol="0">
            <a:spAutoFit/>
          </a:bodyPr>
          <a:lstStyle/>
          <a:p>
            <a:r>
              <a:rPr lang="de-DE" sz="3000" b="1" dirty="0">
                <a:solidFill>
                  <a:schemeClr val="accent1"/>
                </a:solidFill>
                <a:latin typeface="Century Gothic" panose="020B0502020202020204" pitchFamily="34" charset="0"/>
              </a:rPr>
              <a:t>Untertitel</a:t>
            </a:r>
          </a:p>
        </p:txBody>
      </p:sp>
      <p:pic>
        <p:nvPicPr>
          <p:cNvPr id="18" name="Graphic 17">
            <a:extLst>
              <a:ext uri="{FF2B5EF4-FFF2-40B4-BE49-F238E27FC236}">
                <a16:creationId xmlns:a16="http://schemas.microsoft.com/office/drawing/2014/main" id="{3253FDDE-5B9F-4B45-B44F-F65C5C30941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807216" y="10654185"/>
            <a:ext cx="609600" cy="609600"/>
          </a:xfrm>
          <a:prstGeom prst="rect">
            <a:avLst/>
          </a:prstGeom>
        </p:spPr>
      </p:pic>
      <p:pic>
        <p:nvPicPr>
          <p:cNvPr id="19" name="Graphic 18">
            <a:extLst>
              <a:ext uri="{FF2B5EF4-FFF2-40B4-BE49-F238E27FC236}">
                <a16:creationId xmlns:a16="http://schemas.microsoft.com/office/drawing/2014/main" id="{688047B2-4508-4608-948F-E9668DEB9E3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786078" y="4583994"/>
            <a:ext cx="609600" cy="609600"/>
          </a:xfrm>
          <a:prstGeom prst="rect">
            <a:avLst/>
          </a:prstGeom>
        </p:spPr>
      </p:pic>
      <p:pic>
        <p:nvPicPr>
          <p:cNvPr id="20" name="Graphic 19">
            <a:extLst>
              <a:ext uri="{FF2B5EF4-FFF2-40B4-BE49-F238E27FC236}">
                <a16:creationId xmlns:a16="http://schemas.microsoft.com/office/drawing/2014/main" id="{A3E8FBB1-E52A-47EF-9B13-C3D830F447AE}"/>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776709" y="6640877"/>
            <a:ext cx="609600" cy="609600"/>
          </a:xfrm>
          <a:prstGeom prst="rect">
            <a:avLst/>
          </a:prstGeom>
        </p:spPr>
      </p:pic>
      <p:pic>
        <p:nvPicPr>
          <p:cNvPr id="21" name="Graphic 20">
            <a:extLst>
              <a:ext uri="{FF2B5EF4-FFF2-40B4-BE49-F238E27FC236}">
                <a16:creationId xmlns:a16="http://schemas.microsoft.com/office/drawing/2014/main" id="{343B538B-6ED1-4AE3-A61C-E614E58627FB}"/>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0789287" y="8682301"/>
            <a:ext cx="609600" cy="609600"/>
          </a:xfrm>
          <a:prstGeom prst="rect">
            <a:avLst/>
          </a:prstGeom>
        </p:spPr>
      </p:pic>
      <p:pic>
        <p:nvPicPr>
          <p:cNvPr id="22" name="Graphic 21">
            <a:extLst>
              <a:ext uri="{FF2B5EF4-FFF2-40B4-BE49-F238E27FC236}">
                <a16:creationId xmlns:a16="http://schemas.microsoft.com/office/drawing/2014/main" id="{C03576AD-3AF0-47A3-A8EA-D1A913A77B27}"/>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0776709" y="2527174"/>
            <a:ext cx="609600" cy="609600"/>
          </a:xfrm>
          <a:prstGeom prst="rect">
            <a:avLst/>
          </a:prstGeom>
        </p:spPr>
      </p:pic>
    </p:spTree>
    <p:extLst>
      <p:ext uri="{BB962C8B-B14F-4D97-AF65-F5344CB8AC3E}">
        <p14:creationId xmlns:p14="http://schemas.microsoft.com/office/powerpoint/2010/main" val="4118905927"/>
      </p:ext>
    </p:extLst>
  </p:cSld>
  <p:clrMapOvr>
    <a:masterClrMapping/>
  </p:clrMapOvr>
  <p:transition spd="slow">
    <p:push/>
  </p:transition>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hteck 36"/>
          <p:cNvSpPr/>
          <p:nvPr/>
        </p:nvSpPr>
        <p:spPr>
          <a:xfrm>
            <a:off x="4748981" y="5374"/>
            <a:ext cx="7757651" cy="137106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de-DE"/>
          </a:p>
        </p:txBody>
      </p:sp>
      <p:pic>
        <p:nvPicPr>
          <p:cNvPr id="3" name="Graphic 2">
            <a:extLst>
              <a:ext uri="{FF2B5EF4-FFF2-40B4-BE49-F238E27FC236}">
                <a16:creationId xmlns:a16="http://schemas.microsoft.com/office/drawing/2014/main" id="{E79658FF-A810-4804-8345-9E87DB73EE2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902827" y="4274556"/>
            <a:ext cx="4762500" cy="4762500"/>
          </a:xfrm>
          <a:prstGeom prst="rect">
            <a:avLst/>
          </a:prstGeom>
        </p:spPr>
      </p:pic>
      <p:sp>
        <p:nvSpPr>
          <p:cNvPr id="31" name="Textfeld 30"/>
          <p:cNvSpPr txBox="1"/>
          <p:nvPr/>
        </p:nvSpPr>
        <p:spPr>
          <a:xfrm>
            <a:off x="13704515" y="3917028"/>
            <a:ext cx="5231189" cy="553870"/>
          </a:xfrm>
          <a:prstGeom prst="rect">
            <a:avLst/>
          </a:prstGeom>
          <a:noFill/>
        </p:spPr>
        <p:txBody>
          <a:bodyPr wrap="square" rtlCol="0">
            <a:spAutoFit/>
          </a:bodyPr>
          <a:lstStyle/>
          <a:p>
            <a:r>
              <a:rPr lang="de-DE" sz="2999" dirty="0">
                <a:solidFill>
                  <a:schemeClr val="bg1"/>
                </a:solidFill>
                <a:latin typeface="Century Gothic" panose="020B0502020202020204" pitchFamily="34" charset="0"/>
              </a:rPr>
              <a:t>Untertitel</a:t>
            </a:r>
          </a:p>
        </p:txBody>
      </p:sp>
      <p:sp>
        <p:nvSpPr>
          <p:cNvPr id="32" name="Ellipse 31"/>
          <p:cNvSpPr/>
          <p:nvPr/>
        </p:nvSpPr>
        <p:spPr>
          <a:xfrm>
            <a:off x="13812364" y="7810259"/>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33" name="Ellipse 32"/>
          <p:cNvSpPr/>
          <p:nvPr/>
        </p:nvSpPr>
        <p:spPr>
          <a:xfrm>
            <a:off x="13813976" y="8275938"/>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35" name="Ellipse 34"/>
          <p:cNvSpPr/>
          <p:nvPr/>
        </p:nvSpPr>
        <p:spPr>
          <a:xfrm>
            <a:off x="13813976" y="8794621"/>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36" name="Ellipse 35"/>
          <p:cNvSpPr/>
          <p:nvPr/>
        </p:nvSpPr>
        <p:spPr>
          <a:xfrm>
            <a:off x="13813976" y="9313305"/>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38" name="Ellipse 37"/>
          <p:cNvSpPr/>
          <p:nvPr/>
        </p:nvSpPr>
        <p:spPr>
          <a:xfrm>
            <a:off x="13813976" y="9831986"/>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40" name="Ellipse 39"/>
          <p:cNvSpPr/>
          <p:nvPr/>
        </p:nvSpPr>
        <p:spPr>
          <a:xfrm>
            <a:off x="13813976" y="10350668"/>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41" name="Textfeld 40"/>
          <p:cNvSpPr txBox="1"/>
          <p:nvPr/>
        </p:nvSpPr>
        <p:spPr>
          <a:xfrm>
            <a:off x="14118534" y="7709134"/>
            <a:ext cx="3354365"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1</a:t>
            </a:r>
          </a:p>
        </p:txBody>
      </p:sp>
      <p:sp>
        <p:nvSpPr>
          <p:cNvPr id="43" name="Textfeld 42"/>
          <p:cNvSpPr txBox="1"/>
          <p:nvPr/>
        </p:nvSpPr>
        <p:spPr>
          <a:xfrm>
            <a:off x="14118534" y="8219713"/>
            <a:ext cx="4331861"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2</a:t>
            </a:r>
          </a:p>
        </p:txBody>
      </p:sp>
      <p:sp>
        <p:nvSpPr>
          <p:cNvPr id="44" name="Textfeld 43"/>
          <p:cNvSpPr txBox="1"/>
          <p:nvPr/>
        </p:nvSpPr>
        <p:spPr>
          <a:xfrm>
            <a:off x="14118534" y="8730288"/>
            <a:ext cx="3354365"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3</a:t>
            </a:r>
          </a:p>
        </p:txBody>
      </p:sp>
      <p:sp>
        <p:nvSpPr>
          <p:cNvPr id="45" name="Textfeld 44"/>
          <p:cNvSpPr txBox="1"/>
          <p:nvPr/>
        </p:nvSpPr>
        <p:spPr>
          <a:xfrm>
            <a:off x="14118534" y="9751442"/>
            <a:ext cx="3354365"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5</a:t>
            </a:r>
          </a:p>
        </p:txBody>
      </p:sp>
      <p:sp>
        <p:nvSpPr>
          <p:cNvPr id="46" name="Textfeld 45"/>
          <p:cNvSpPr txBox="1"/>
          <p:nvPr/>
        </p:nvSpPr>
        <p:spPr>
          <a:xfrm>
            <a:off x="14118534" y="9240867"/>
            <a:ext cx="3354365"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4</a:t>
            </a:r>
          </a:p>
        </p:txBody>
      </p:sp>
      <p:sp>
        <p:nvSpPr>
          <p:cNvPr id="47" name="Textfeld 46"/>
          <p:cNvSpPr txBox="1"/>
          <p:nvPr/>
        </p:nvSpPr>
        <p:spPr>
          <a:xfrm>
            <a:off x="14118534" y="10262018"/>
            <a:ext cx="3354365"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6</a:t>
            </a:r>
          </a:p>
        </p:txBody>
      </p:sp>
      <p:sp>
        <p:nvSpPr>
          <p:cNvPr id="48" name="Textfeld 47"/>
          <p:cNvSpPr txBox="1"/>
          <p:nvPr/>
        </p:nvSpPr>
        <p:spPr>
          <a:xfrm>
            <a:off x="13704512" y="5721185"/>
            <a:ext cx="7761548" cy="1285993"/>
          </a:xfrm>
          <a:prstGeom prst="rect">
            <a:avLst/>
          </a:prstGeom>
          <a:noFill/>
        </p:spPr>
        <p:txBody>
          <a:bodyPr wrap="square" rtlCol="0">
            <a:spAutoFit/>
          </a:bodyPr>
          <a:lstStyle/>
          <a:p>
            <a:pPr>
              <a:lnSpc>
                <a:spcPct val="150000"/>
              </a:lnSpc>
            </a:pPr>
            <a:r>
              <a:rPr lang="de-DE" b="1" dirty="0">
                <a:solidFill>
                  <a:schemeClr val="bg1"/>
                </a:solidFill>
                <a:latin typeface="Century Gothic" panose="020B0502020202020204" pitchFamily="34" charset="0"/>
              </a:rPr>
              <a:t>Hier eigenen Text einfügen … </a:t>
            </a:r>
            <a:r>
              <a:rPr lang="de-DE" b="1" dirty="0" err="1">
                <a:solidFill>
                  <a:schemeClr val="bg1"/>
                </a:solidFill>
                <a:latin typeface="Century Gothic" panose="020B0502020202020204" pitchFamily="34" charset="0"/>
              </a:rPr>
              <a:t>consetetur</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sadipscing</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elitr</a:t>
            </a:r>
            <a:r>
              <a:rPr lang="de-DE" b="1" dirty="0">
                <a:solidFill>
                  <a:schemeClr val="bg1"/>
                </a:solidFill>
                <a:latin typeface="Century Gothic" panose="020B0502020202020204" pitchFamily="34" charset="0"/>
              </a:rPr>
              <a:t>, sed </a:t>
            </a:r>
            <a:r>
              <a:rPr lang="de-DE" b="1" dirty="0" err="1">
                <a:solidFill>
                  <a:schemeClr val="bg1"/>
                </a:solidFill>
                <a:latin typeface="Century Gothic" panose="020B0502020202020204" pitchFamily="34" charset="0"/>
              </a:rPr>
              <a:t>diam</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nonumy</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eirmod</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tempor</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invidunt</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ut</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labore</a:t>
            </a:r>
            <a:r>
              <a:rPr lang="de-DE" b="1" dirty="0">
                <a:solidFill>
                  <a:schemeClr val="bg1"/>
                </a:solidFill>
                <a:latin typeface="Century Gothic" panose="020B0502020202020204" pitchFamily="34" charset="0"/>
              </a:rPr>
              <a:t> et </a:t>
            </a:r>
            <a:r>
              <a:rPr lang="de-DE" b="1" dirty="0" err="1">
                <a:solidFill>
                  <a:schemeClr val="bg1"/>
                </a:solidFill>
                <a:latin typeface="Century Gothic" panose="020B0502020202020204" pitchFamily="34" charset="0"/>
              </a:rPr>
              <a:t>dolore</a:t>
            </a:r>
            <a:r>
              <a:rPr lang="de-DE" b="1" dirty="0">
                <a:solidFill>
                  <a:schemeClr val="bg1"/>
                </a:solidFill>
                <a:latin typeface="Century Gothic" panose="020B0502020202020204" pitchFamily="34" charset="0"/>
              </a:rPr>
              <a:t> magna </a:t>
            </a:r>
            <a:r>
              <a:rPr lang="de-DE" b="1" dirty="0" err="1">
                <a:solidFill>
                  <a:schemeClr val="bg1"/>
                </a:solidFill>
                <a:latin typeface="Century Gothic" panose="020B0502020202020204" pitchFamily="34" charset="0"/>
              </a:rPr>
              <a:t>aliquyam</a:t>
            </a:r>
            <a:r>
              <a:rPr lang="de-DE" b="1" dirty="0">
                <a:solidFill>
                  <a:schemeClr val="bg1"/>
                </a:solidFill>
                <a:latin typeface="Century Gothic" panose="020B0502020202020204" pitchFamily="34" charset="0"/>
              </a:rPr>
              <a:t> erat, sed </a:t>
            </a:r>
            <a:r>
              <a:rPr lang="de-DE" b="1" dirty="0" err="1">
                <a:solidFill>
                  <a:schemeClr val="bg1"/>
                </a:solidFill>
                <a:latin typeface="Century Gothic" panose="020B0502020202020204" pitchFamily="34" charset="0"/>
              </a:rPr>
              <a:t>diam</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voluptua</a:t>
            </a:r>
            <a:r>
              <a:rPr lang="de-DE" b="1" dirty="0">
                <a:solidFill>
                  <a:schemeClr val="bg1"/>
                </a:solidFill>
                <a:latin typeface="Century Gothic" panose="020B0502020202020204" pitchFamily="34" charset="0"/>
              </a:rPr>
              <a:t>.</a:t>
            </a:r>
            <a:endParaRPr lang="de-DE" dirty="0">
              <a:solidFill>
                <a:schemeClr val="bg1"/>
              </a:solidFill>
              <a:latin typeface="Century Gothic" panose="020B0502020202020204" pitchFamily="34" charset="0"/>
            </a:endParaRPr>
          </a:p>
        </p:txBody>
      </p:sp>
      <p:sp>
        <p:nvSpPr>
          <p:cNvPr id="49" name="Textfeld 48"/>
          <p:cNvSpPr txBox="1"/>
          <p:nvPr/>
        </p:nvSpPr>
        <p:spPr>
          <a:xfrm>
            <a:off x="13645518" y="4454182"/>
            <a:ext cx="9202995" cy="861774"/>
          </a:xfrm>
          <a:prstGeom prst="rect">
            <a:avLst/>
          </a:prstGeom>
          <a:noFill/>
        </p:spPr>
        <p:txBody>
          <a:bodyPr wrap="square" rtlCol="0">
            <a:spAutoFit/>
          </a:bodyPr>
          <a:lstStyle/>
          <a:p>
            <a:r>
              <a:rPr lang="de-DE" sz="5000" dirty="0">
                <a:solidFill>
                  <a:schemeClr val="bg1"/>
                </a:solidFill>
                <a:latin typeface="Century Gothic" panose="020B0502020202020204" pitchFamily="34" charset="0"/>
              </a:rPr>
              <a:t>Europa</a:t>
            </a:r>
          </a:p>
        </p:txBody>
      </p:sp>
      <p:cxnSp>
        <p:nvCxnSpPr>
          <p:cNvPr id="50" name="Gerader Verbinder 49"/>
          <p:cNvCxnSpPr/>
          <p:nvPr/>
        </p:nvCxnSpPr>
        <p:spPr>
          <a:xfrm flipH="1">
            <a:off x="8925771" y="7246455"/>
            <a:ext cx="332417" cy="2160008"/>
          </a:xfrm>
          <a:prstGeom prst="line">
            <a:avLst/>
          </a:prstGeom>
          <a:ln>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2" name="Gerader Verbinder 51"/>
          <p:cNvCxnSpPr/>
          <p:nvPr/>
        </p:nvCxnSpPr>
        <p:spPr>
          <a:xfrm flipH="1">
            <a:off x="8012456" y="4341919"/>
            <a:ext cx="332417" cy="2160008"/>
          </a:xfrm>
          <a:prstGeom prst="line">
            <a:avLst/>
          </a:prstGeom>
          <a:ln>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3" name="Textfeld 52"/>
          <p:cNvSpPr txBox="1"/>
          <p:nvPr/>
        </p:nvSpPr>
        <p:spPr>
          <a:xfrm>
            <a:off x="7122319" y="3841878"/>
            <a:ext cx="2445111" cy="400110"/>
          </a:xfrm>
          <a:prstGeom prst="rect">
            <a:avLst/>
          </a:prstGeom>
          <a:noFill/>
        </p:spPr>
        <p:txBody>
          <a:bodyPr wrap="square" rtlCol="0">
            <a:spAutoFit/>
          </a:bodyPr>
          <a:lstStyle/>
          <a:p>
            <a:pPr algn="ctr"/>
            <a:r>
              <a:rPr lang="de-DE" sz="2000" dirty="0">
                <a:solidFill>
                  <a:schemeClr val="tx1">
                    <a:lumMod val="75000"/>
                    <a:lumOff val="25000"/>
                  </a:schemeClr>
                </a:solidFill>
                <a:latin typeface="Calibri Light" panose="020F0302020204030204" pitchFamily="34" charset="0"/>
              </a:rPr>
              <a:t>seit 20</a:t>
            </a:r>
            <a:r>
              <a:rPr lang="uk-UA" sz="2000" dirty="0">
                <a:solidFill>
                  <a:schemeClr val="tx1">
                    <a:lumMod val="75000"/>
                    <a:lumOff val="25000"/>
                  </a:schemeClr>
                </a:solidFill>
                <a:latin typeface="Calibri Light" panose="020F0302020204030204" pitchFamily="34" charset="0"/>
              </a:rPr>
              <a:t>2</a:t>
            </a:r>
            <a:r>
              <a:rPr lang="de-DE" sz="2000" dirty="0">
                <a:solidFill>
                  <a:schemeClr val="tx1">
                    <a:lumMod val="75000"/>
                    <a:lumOff val="25000"/>
                  </a:schemeClr>
                </a:solidFill>
                <a:latin typeface="Calibri Light" panose="020F0302020204030204" pitchFamily="34" charset="0"/>
              </a:rPr>
              <a:t>1</a:t>
            </a:r>
            <a:endParaRPr lang="de-DE" sz="2000" b="1" dirty="0">
              <a:solidFill>
                <a:schemeClr val="tx1">
                  <a:lumMod val="75000"/>
                  <a:lumOff val="25000"/>
                </a:schemeClr>
              </a:solidFill>
              <a:latin typeface="Calibri Light" panose="020F0302020204030204" pitchFamily="34" charset="0"/>
            </a:endParaRPr>
          </a:p>
        </p:txBody>
      </p:sp>
      <p:sp>
        <p:nvSpPr>
          <p:cNvPr id="54" name="Ellipse 53"/>
          <p:cNvSpPr>
            <a:spLocks noChangeAspect="1"/>
          </p:cNvSpPr>
          <p:nvPr/>
        </p:nvSpPr>
        <p:spPr>
          <a:xfrm>
            <a:off x="9202262" y="7246457"/>
            <a:ext cx="100924" cy="10092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tx1">
                  <a:lumMod val="75000"/>
                  <a:lumOff val="25000"/>
                </a:schemeClr>
              </a:solidFill>
              <a:latin typeface="+mj-lt"/>
            </a:endParaRPr>
          </a:p>
        </p:txBody>
      </p:sp>
      <p:sp>
        <p:nvSpPr>
          <p:cNvPr id="55" name="Textfeld 54"/>
          <p:cNvSpPr txBox="1"/>
          <p:nvPr/>
        </p:nvSpPr>
        <p:spPr>
          <a:xfrm>
            <a:off x="7731791" y="9415750"/>
            <a:ext cx="2445111" cy="400110"/>
          </a:xfrm>
          <a:prstGeom prst="rect">
            <a:avLst/>
          </a:prstGeom>
          <a:noFill/>
        </p:spPr>
        <p:txBody>
          <a:bodyPr wrap="square" rtlCol="0">
            <a:spAutoFit/>
          </a:bodyPr>
          <a:lstStyle/>
          <a:p>
            <a:pPr algn="ctr"/>
            <a:r>
              <a:rPr lang="de-DE" sz="2000" dirty="0">
                <a:solidFill>
                  <a:schemeClr val="tx1">
                    <a:lumMod val="75000"/>
                    <a:lumOff val="25000"/>
                  </a:schemeClr>
                </a:solidFill>
                <a:latin typeface="Calibri Light" panose="020F0302020204030204" pitchFamily="34" charset="0"/>
              </a:rPr>
              <a:t>seit 20</a:t>
            </a:r>
            <a:r>
              <a:rPr lang="uk-UA" sz="2000" dirty="0">
                <a:solidFill>
                  <a:schemeClr val="tx1">
                    <a:lumMod val="75000"/>
                    <a:lumOff val="25000"/>
                  </a:schemeClr>
                </a:solidFill>
                <a:latin typeface="Calibri Light" panose="020F0302020204030204" pitchFamily="34" charset="0"/>
              </a:rPr>
              <a:t>22</a:t>
            </a:r>
            <a:endParaRPr lang="de-DE" sz="2000" b="1" dirty="0">
              <a:solidFill>
                <a:schemeClr val="tx1">
                  <a:lumMod val="75000"/>
                  <a:lumOff val="25000"/>
                </a:schemeClr>
              </a:solidFill>
              <a:latin typeface="Calibri Light" panose="020F0302020204030204" pitchFamily="34" charset="0"/>
            </a:endParaRPr>
          </a:p>
        </p:txBody>
      </p:sp>
      <p:sp>
        <p:nvSpPr>
          <p:cNvPr id="56" name="Ellipse 55"/>
          <p:cNvSpPr>
            <a:spLocks noChangeAspect="1"/>
          </p:cNvSpPr>
          <p:nvPr/>
        </p:nvSpPr>
        <p:spPr>
          <a:xfrm>
            <a:off x="7959918" y="6464245"/>
            <a:ext cx="100924" cy="10092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tx1">
                  <a:lumMod val="75000"/>
                  <a:lumOff val="25000"/>
                </a:schemeClr>
              </a:solidFill>
              <a:latin typeface="+mj-lt"/>
            </a:endParaRPr>
          </a:p>
        </p:txBody>
      </p:sp>
    </p:spTree>
    <p:extLst>
      <p:ext uri="{BB962C8B-B14F-4D97-AF65-F5344CB8AC3E}">
        <p14:creationId xmlns:p14="http://schemas.microsoft.com/office/powerpoint/2010/main" val="1096412386"/>
      </p:ext>
    </p:extLst>
  </p:cSld>
  <p:clrMapOvr>
    <a:masterClrMapping/>
  </p:clrMapOvr>
  <p:transition spd="slow">
    <p:push/>
  </p:transition>
</p:sld>
</file>

<file path=ppt/slides/slide121.xml><?xml version="1.0" encoding="utf-8"?>
<p:sld xmlns:a="http://schemas.openxmlformats.org/drawingml/2006/main" xmlns:r="http://schemas.openxmlformats.org/officeDocument/2006/relationships" xmlns:p="http://schemas.openxmlformats.org/presentationml/2006/main">
  <p:cSld>
    <p:bg>
      <p:bgPr>
        <a:solidFill>
          <a:schemeClr val="accent1">
            <a:alpha val="90000"/>
          </a:schemeClr>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5A0A4BE2-43E1-47BB-97B2-AEBF98D0658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622230" y="2912576"/>
            <a:ext cx="4762500" cy="4762500"/>
          </a:xfrm>
          <a:prstGeom prst="rect">
            <a:avLst/>
          </a:prstGeom>
        </p:spPr>
      </p:pic>
      <p:sp>
        <p:nvSpPr>
          <p:cNvPr id="13" name="Textfeld 12"/>
          <p:cNvSpPr txBox="1"/>
          <p:nvPr/>
        </p:nvSpPr>
        <p:spPr>
          <a:xfrm>
            <a:off x="13704515" y="3917028"/>
            <a:ext cx="5231189" cy="553870"/>
          </a:xfrm>
          <a:prstGeom prst="rect">
            <a:avLst/>
          </a:prstGeom>
          <a:noFill/>
        </p:spPr>
        <p:txBody>
          <a:bodyPr wrap="square" rtlCol="0">
            <a:spAutoFit/>
          </a:bodyPr>
          <a:lstStyle/>
          <a:p>
            <a:r>
              <a:rPr lang="de-DE" sz="2999" dirty="0">
                <a:solidFill>
                  <a:schemeClr val="bg1"/>
                </a:solidFill>
                <a:latin typeface="Century Gothic" panose="020B0502020202020204" pitchFamily="34" charset="0"/>
              </a:rPr>
              <a:t>Untertitel</a:t>
            </a:r>
          </a:p>
        </p:txBody>
      </p:sp>
      <p:sp>
        <p:nvSpPr>
          <p:cNvPr id="14" name="Ellipse 13"/>
          <p:cNvSpPr/>
          <p:nvPr/>
        </p:nvSpPr>
        <p:spPr>
          <a:xfrm>
            <a:off x="13812364" y="7810259"/>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15" name="Ellipse 14"/>
          <p:cNvSpPr/>
          <p:nvPr/>
        </p:nvSpPr>
        <p:spPr>
          <a:xfrm>
            <a:off x="13813976" y="8275938"/>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16" name="Ellipse 15"/>
          <p:cNvSpPr/>
          <p:nvPr/>
        </p:nvSpPr>
        <p:spPr>
          <a:xfrm>
            <a:off x="13813976" y="8794621"/>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17" name="Ellipse 16"/>
          <p:cNvSpPr/>
          <p:nvPr/>
        </p:nvSpPr>
        <p:spPr>
          <a:xfrm>
            <a:off x="13813976" y="9313305"/>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18" name="Ellipse 17"/>
          <p:cNvSpPr/>
          <p:nvPr/>
        </p:nvSpPr>
        <p:spPr>
          <a:xfrm>
            <a:off x="13813976" y="9831986"/>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19" name="Ellipse 18"/>
          <p:cNvSpPr/>
          <p:nvPr/>
        </p:nvSpPr>
        <p:spPr>
          <a:xfrm>
            <a:off x="13813976" y="10350668"/>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20" name="Textfeld 19"/>
          <p:cNvSpPr txBox="1"/>
          <p:nvPr/>
        </p:nvSpPr>
        <p:spPr>
          <a:xfrm>
            <a:off x="14118534" y="7709134"/>
            <a:ext cx="3354365"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1</a:t>
            </a:r>
          </a:p>
        </p:txBody>
      </p:sp>
      <p:sp>
        <p:nvSpPr>
          <p:cNvPr id="21" name="Textfeld 20"/>
          <p:cNvSpPr txBox="1"/>
          <p:nvPr/>
        </p:nvSpPr>
        <p:spPr>
          <a:xfrm>
            <a:off x="14118534" y="8219713"/>
            <a:ext cx="4331861"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2</a:t>
            </a:r>
          </a:p>
        </p:txBody>
      </p:sp>
      <p:sp>
        <p:nvSpPr>
          <p:cNvPr id="22" name="Textfeld 21"/>
          <p:cNvSpPr txBox="1"/>
          <p:nvPr/>
        </p:nvSpPr>
        <p:spPr>
          <a:xfrm>
            <a:off x="14118534" y="8730288"/>
            <a:ext cx="3354365"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3</a:t>
            </a:r>
          </a:p>
        </p:txBody>
      </p:sp>
      <p:sp>
        <p:nvSpPr>
          <p:cNvPr id="23" name="Textfeld 22"/>
          <p:cNvSpPr txBox="1"/>
          <p:nvPr/>
        </p:nvSpPr>
        <p:spPr>
          <a:xfrm>
            <a:off x="14118534" y="9751442"/>
            <a:ext cx="3354365"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5</a:t>
            </a:r>
          </a:p>
        </p:txBody>
      </p:sp>
      <p:sp>
        <p:nvSpPr>
          <p:cNvPr id="24" name="Textfeld 23"/>
          <p:cNvSpPr txBox="1"/>
          <p:nvPr/>
        </p:nvSpPr>
        <p:spPr>
          <a:xfrm>
            <a:off x="14118534" y="9240867"/>
            <a:ext cx="3354365"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4</a:t>
            </a:r>
          </a:p>
        </p:txBody>
      </p:sp>
      <p:sp>
        <p:nvSpPr>
          <p:cNvPr id="25" name="Textfeld 24"/>
          <p:cNvSpPr txBox="1"/>
          <p:nvPr/>
        </p:nvSpPr>
        <p:spPr>
          <a:xfrm>
            <a:off x="14118534" y="10262018"/>
            <a:ext cx="3354365"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6</a:t>
            </a:r>
          </a:p>
        </p:txBody>
      </p:sp>
      <p:sp>
        <p:nvSpPr>
          <p:cNvPr id="26" name="Textfeld 25"/>
          <p:cNvSpPr txBox="1"/>
          <p:nvPr/>
        </p:nvSpPr>
        <p:spPr>
          <a:xfrm>
            <a:off x="13704512" y="5721185"/>
            <a:ext cx="7761548" cy="1285993"/>
          </a:xfrm>
          <a:prstGeom prst="rect">
            <a:avLst/>
          </a:prstGeom>
          <a:noFill/>
        </p:spPr>
        <p:txBody>
          <a:bodyPr wrap="square" rtlCol="0">
            <a:spAutoFit/>
          </a:bodyPr>
          <a:lstStyle/>
          <a:p>
            <a:pPr>
              <a:lnSpc>
                <a:spcPct val="150000"/>
              </a:lnSpc>
            </a:pPr>
            <a:r>
              <a:rPr lang="de-DE" b="1" dirty="0">
                <a:solidFill>
                  <a:schemeClr val="bg1"/>
                </a:solidFill>
                <a:latin typeface="Century Gothic" panose="020B0502020202020204" pitchFamily="34" charset="0"/>
              </a:rPr>
              <a:t>Hier eigenen Text einfügen … </a:t>
            </a:r>
            <a:r>
              <a:rPr lang="de-DE" b="1" dirty="0" err="1">
                <a:solidFill>
                  <a:schemeClr val="bg1"/>
                </a:solidFill>
                <a:latin typeface="Century Gothic" panose="020B0502020202020204" pitchFamily="34" charset="0"/>
              </a:rPr>
              <a:t>consetetur</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sadipscing</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elitr</a:t>
            </a:r>
            <a:r>
              <a:rPr lang="de-DE" b="1" dirty="0">
                <a:solidFill>
                  <a:schemeClr val="bg1"/>
                </a:solidFill>
                <a:latin typeface="Century Gothic" panose="020B0502020202020204" pitchFamily="34" charset="0"/>
              </a:rPr>
              <a:t>, sed </a:t>
            </a:r>
            <a:r>
              <a:rPr lang="de-DE" b="1" dirty="0" err="1">
                <a:solidFill>
                  <a:schemeClr val="bg1"/>
                </a:solidFill>
                <a:latin typeface="Century Gothic" panose="020B0502020202020204" pitchFamily="34" charset="0"/>
              </a:rPr>
              <a:t>diam</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nonumy</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eirmod</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tempor</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invidunt</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ut</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labore</a:t>
            </a:r>
            <a:r>
              <a:rPr lang="de-DE" b="1" dirty="0">
                <a:solidFill>
                  <a:schemeClr val="bg1"/>
                </a:solidFill>
                <a:latin typeface="Century Gothic" panose="020B0502020202020204" pitchFamily="34" charset="0"/>
              </a:rPr>
              <a:t> et </a:t>
            </a:r>
            <a:r>
              <a:rPr lang="de-DE" b="1" dirty="0" err="1">
                <a:solidFill>
                  <a:schemeClr val="bg1"/>
                </a:solidFill>
                <a:latin typeface="Century Gothic" panose="020B0502020202020204" pitchFamily="34" charset="0"/>
              </a:rPr>
              <a:t>dolore</a:t>
            </a:r>
            <a:r>
              <a:rPr lang="de-DE" b="1" dirty="0">
                <a:solidFill>
                  <a:schemeClr val="bg1"/>
                </a:solidFill>
                <a:latin typeface="Century Gothic" panose="020B0502020202020204" pitchFamily="34" charset="0"/>
              </a:rPr>
              <a:t> magna </a:t>
            </a:r>
            <a:r>
              <a:rPr lang="de-DE" b="1" dirty="0" err="1">
                <a:solidFill>
                  <a:schemeClr val="bg1"/>
                </a:solidFill>
                <a:latin typeface="Century Gothic" panose="020B0502020202020204" pitchFamily="34" charset="0"/>
              </a:rPr>
              <a:t>aliquyam</a:t>
            </a:r>
            <a:r>
              <a:rPr lang="de-DE" b="1" dirty="0">
                <a:solidFill>
                  <a:schemeClr val="bg1"/>
                </a:solidFill>
                <a:latin typeface="Century Gothic" panose="020B0502020202020204" pitchFamily="34" charset="0"/>
              </a:rPr>
              <a:t> erat, sed </a:t>
            </a:r>
            <a:r>
              <a:rPr lang="de-DE" b="1" dirty="0" err="1">
                <a:solidFill>
                  <a:schemeClr val="bg1"/>
                </a:solidFill>
                <a:latin typeface="Century Gothic" panose="020B0502020202020204" pitchFamily="34" charset="0"/>
              </a:rPr>
              <a:t>diam</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voluptua</a:t>
            </a:r>
            <a:r>
              <a:rPr lang="de-DE" b="1" dirty="0">
                <a:solidFill>
                  <a:schemeClr val="bg1"/>
                </a:solidFill>
                <a:latin typeface="Century Gothic" panose="020B0502020202020204" pitchFamily="34" charset="0"/>
              </a:rPr>
              <a:t>.</a:t>
            </a:r>
            <a:endParaRPr lang="de-DE" dirty="0">
              <a:solidFill>
                <a:schemeClr val="bg1"/>
              </a:solidFill>
              <a:latin typeface="Century Gothic" panose="020B0502020202020204" pitchFamily="34" charset="0"/>
            </a:endParaRPr>
          </a:p>
        </p:txBody>
      </p:sp>
      <p:sp>
        <p:nvSpPr>
          <p:cNvPr id="27" name="Textfeld 26"/>
          <p:cNvSpPr txBox="1"/>
          <p:nvPr/>
        </p:nvSpPr>
        <p:spPr>
          <a:xfrm>
            <a:off x="13645518" y="4454182"/>
            <a:ext cx="9202995" cy="861774"/>
          </a:xfrm>
          <a:prstGeom prst="rect">
            <a:avLst/>
          </a:prstGeom>
          <a:noFill/>
        </p:spPr>
        <p:txBody>
          <a:bodyPr wrap="square" rtlCol="0">
            <a:spAutoFit/>
          </a:bodyPr>
          <a:lstStyle/>
          <a:p>
            <a:r>
              <a:rPr lang="de-DE" sz="5000" dirty="0">
                <a:solidFill>
                  <a:schemeClr val="bg1"/>
                </a:solidFill>
                <a:latin typeface="Century Gothic" panose="020B0502020202020204" pitchFamily="34" charset="0"/>
              </a:rPr>
              <a:t>Europa</a:t>
            </a:r>
          </a:p>
        </p:txBody>
      </p:sp>
      <p:sp>
        <p:nvSpPr>
          <p:cNvPr id="39" name="Textfeld 38"/>
          <p:cNvSpPr txBox="1"/>
          <p:nvPr/>
        </p:nvSpPr>
        <p:spPr>
          <a:xfrm>
            <a:off x="5759137" y="9610898"/>
            <a:ext cx="4764828" cy="553870"/>
          </a:xfrm>
          <a:prstGeom prst="rect">
            <a:avLst/>
          </a:prstGeom>
          <a:noFill/>
        </p:spPr>
        <p:txBody>
          <a:bodyPr wrap="square" rtlCol="0">
            <a:spAutoFit/>
          </a:bodyPr>
          <a:lstStyle/>
          <a:p>
            <a:r>
              <a:rPr lang="de-DE" sz="2999" dirty="0">
                <a:solidFill>
                  <a:schemeClr val="bg1"/>
                </a:solidFill>
                <a:latin typeface="Helvetica" panose="020B0500000000000000" pitchFamily="34" charset="0"/>
              </a:rPr>
              <a:t>Aspekt</a:t>
            </a:r>
          </a:p>
        </p:txBody>
      </p:sp>
      <p:sp>
        <p:nvSpPr>
          <p:cNvPr id="40" name="Textfeld 39"/>
          <p:cNvSpPr txBox="1"/>
          <p:nvPr/>
        </p:nvSpPr>
        <p:spPr>
          <a:xfrm>
            <a:off x="5788637" y="10029241"/>
            <a:ext cx="3658408"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sp>
        <p:nvSpPr>
          <p:cNvPr id="41" name="Ellipse 40"/>
          <p:cNvSpPr/>
          <p:nvPr/>
        </p:nvSpPr>
        <p:spPr>
          <a:xfrm>
            <a:off x="4100189" y="9401744"/>
            <a:ext cx="1254994" cy="1254994"/>
          </a:xfrm>
          <a:prstGeom prst="ellipse">
            <a:avLst/>
          </a:prstGeom>
          <a:no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cxnSp>
        <p:nvCxnSpPr>
          <p:cNvPr id="37" name="Gerader Verbinder 36"/>
          <p:cNvCxnSpPr/>
          <p:nvPr/>
        </p:nvCxnSpPr>
        <p:spPr>
          <a:xfrm flipH="1">
            <a:off x="6868409" y="5650308"/>
            <a:ext cx="332417" cy="2160008"/>
          </a:xfrm>
          <a:prstGeom prst="line">
            <a:avLst/>
          </a:prstGeom>
          <a:ln>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8" name="Gerader Verbinder 37"/>
          <p:cNvCxnSpPr/>
          <p:nvPr/>
        </p:nvCxnSpPr>
        <p:spPr>
          <a:xfrm flipH="1">
            <a:off x="5955094" y="2745772"/>
            <a:ext cx="332417" cy="2160008"/>
          </a:xfrm>
          <a:prstGeom prst="line">
            <a:avLst/>
          </a:prstGeom>
          <a:ln>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49" name="Textfeld 48"/>
          <p:cNvSpPr txBox="1"/>
          <p:nvPr/>
        </p:nvSpPr>
        <p:spPr>
          <a:xfrm>
            <a:off x="5064957" y="2245731"/>
            <a:ext cx="2445111" cy="400110"/>
          </a:xfrm>
          <a:prstGeom prst="rect">
            <a:avLst/>
          </a:prstGeom>
          <a:noFill/>
        </p:spPr>
        <p:txBody>
          <a:bodyPr wrap="square" rtlCol="0">
            <a:spAutoFit/>
          </a:bodyPr>
          <a:lstStyle/>
          <a:p>
            <a:pPr algn="ctr"/>
            <a:r>
              <a:rPr lang="de-DE" sz="2000" dirty="0">
                <a:solidFill>
                  <a:schemeClr val="tx1">
                    <a:lumMod val="75000"/>
                    <a:lumOff val="25000"/>
                  </a:schemeClr>
                </a:solidFill>
                <a:latin typeface="Calibri Light" panose="020F0302020204030204" pitchFamily="34" charset="0"/>
              </a:rPr>
              <a:t>seit 20</a:t>
            </a:r>
            <a:r>
              <a:rPr lang="uk-UA" sz="2000" dirty="0">
                <a:solidFill>
                  <a:schemeClr val="tx1">
                    <a:lumMod val="75000"/>
                    <a:lumOff val="25000"/>
                  </a:schemeClr>
                </a:solidFill>
                <a:latin typeface="Calibri Light" panose="020F0302020204030204" pitchFamily="34" charset="0"/>
              </a:rPr>
              <a:t>2</a:t>
            </a:r>
            <a:r>
              <a:rPr lang="de-DE" sz="2000" dirty="0">
                <a:solidFill>
                  <a:schemeClr val="tx1">
                    <a:lumMod val="75000"/>
                    <a:lumOff val="25000"/>
                  </a:schemeClr>
                </a:solidFill>
                <a:latin typeface="Calibri Light" panose="020F0302020204030204" pitchFamily="34" charset="0"/>
              </a:rPr>
              <a:t>1</a:t>
            </a:r>
            <a:endParaRPr lang="de-DE" sz="2000" b="1" dirty="0">
              <a:solidFill>
                <a:schemeClr val="tx1">
                  <a:lumMod val="75000"/>
                  <a:lumOff val="25000"/>
                </a:schemeClr>
              </a:solidFill>
              <a:latin typeface="Calibri Light" panose="020F0302020204030204" pitchFamily="34" charset="0"/>
            </a:endParaRPr>
          </a:p>
        </p:txBody>
      </p:sp>
      <p:sp>
        <p:nvSpPr>
          <p:cNvPr id="50" name="Ellipse 49"/>
          <p:cNvSpPr>
            <a:spLocks noChangeAspect="1"/>
          </p:cNvSpPr>
          <p:nvPr/>
        </p:nvSpPr>
        <p:spPr>
          <a:xfrm>
            <a:off x="7144900" y="5650310"/>
            <a:ext cx="100924" cy="10092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tx1">
                  <a:lumMod val="75000"/>
                  <a:lumOff val="25000"/>
                </a:schemeClr>
              </a:solidFill>
              <a:latin typeface="+mj-lt"/>
            </a:endParaRPr>
          </a:p>
        </p:txBody>
      </p:sp>
      <p:sp>
        <p:nvSpPr>
          <p:cNvPr id="51" name="Textfeld 50"/>
          <p:cNvSpPr txBox="1"/>
          <p:nvPr/>
        </p:nvSpPr>
        <p:spPr>
          <a:xfrm>
            <a:off x="5674429" y="7819603"/>
            <a:ext cx="2445111" cy="400110"/>
          </a:xfrm>
          <a:prstGeom prst="rect">
            <a:avLst/>
          </a:prstGeom>
          <a:noFill/>
        </p:spPr>
        <p:txBody>
          <a:bodyPr wrap="square" rtlCol="0">
            <a:spAutoFit/>
          </a:bodyPr>
          <a:lstStyle/>
          <a:p>
            <a:pPr algn="ctr"/>
            <a:r>
              <a:rPr lang="de-DE" sz="2000" dirty="0">
                <a:solidFill>
                  <a:schemeClr val="tx1">
                    <a:lumMod val="75000"/>
                    <a:lumOff val="25000"/>
                  </a:schemeClr>
                </a:solidFill>
                <a:latin typeface="Calibri Light" panose="020F0302020204030204" pitchFamily="34" charset="0"/>
              </a:rPr>
              <a:t>seit 20</a:t>
            </a:r>
            <a:r>
              <a:rPr lang="uk-UA" sz="2000" dirty="0">
                <a:solidFill>
                  <a:schemeClr val="tx1">
                    <a:lumMod val="75000"/>
                    <a:lumOff val="25000"/>
                  </a:schemeClr>
                </a:solidFill>
                <a:latin typeface="Calibri Light" panose="020F0302020204030204" pitchFamily="34" charset="0"/>
              </a:rPr>
              <a:t>22</a:t>
            </a:r>
            <a:endParaRPr lang="de-DE" sz="2000" b="1" dirty="0">
              <a:solidFill>
                <a:schemeClr val="tx1">
                  <a:lumMod val="75000"/>
                  <a:lumOff val="25000"/>
                </a:schemeClr>
              </a:solidFill>
              <a:latin typeface="Calibri Light" panose="020F0302020204030204" pitchFamily="34" charset="0"/>
            </a:endParaRPr>
          </a:p>
        </p:txBody>
      </p:sp>
      <p:sp>
        <p:nvSpPr>
          <p:cNvPr id="52" name="Ellipse 51"/>
          <p:cNvSpPr>
            <a:spLocks noChangeAspect="1"/>
          </p:cNvSpPr>
          <p:nvPr/>
        </p:nvSpPr>
        <p:spPr>
          <a:xfrm>
            <a:off x="5902556" y="4868098"/>
            <a:ext cx="100924" cy="10092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tx1">
                  <a:lumMod val="75000"/>
                  <a:lumOff val="25000"/>
                </a:schemeClr>
              </a:solidFill>
              <a:latin typeface="+mj-lt"/>
            </a:endParaRPr>
          </a:p>
        </p:txBody>
      </p:sp>
      <p:pic>
        <p:nvPicPr>
          <p:cNvPr id="29" name="Graphic 28">
            <a:extLst>
              <a:ext uri="{FF2B5EF4-FFF2-40B4-BE49-F238E27FC236}">
                <a16:creationId xmlns:a16="http://schemas.microsoft.com/office/drawing/2014/main" id="{1D8B94A6-0850-4420-818C-9736DD44A34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424846" y="9736984"/>
            <a:ext cx="609600" cy="609600"/>
          </a:xfrm>
          <a:prstGeom prst="rect">
            <a:avLst/>
          </a:prstGeom>
        </p:spPr>
      </p:pic>
    </p:spTree>
    <p:extLst>
      <p:ext uri="{BB962C8B-B14F-4D97-AF65-F5344CB8AC3E}">
        <p14:creationId xmlns:p14="http://schemas.microsoft.com/office/powerpoint/2010/main" val="2772874285"/>
      </p:ext>
    </p:extLst>
  </p:cSld>
  <p:clrMapOvr>
    <a:masterClrMapping/>
  </p:clrMapOvr>
  <p:transition spd="slow">
    <p:push/>
  </p:transition>
</p:sld>
</file>

<file path=ppt/slides/slide1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0357A263-C8E2-4E8A-8CFD-64ECE1A7F1A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5922583" y="5461678"/>
            <a:ext cx="4762500" cy="3048000"/>
          </a:xfrm>
          <a:prstGeom prst="rect">
            <a:avLst/>
          </a:prstGeom>
        </p:spPr>
      </p:pic>
      <p:sp>
        <p:nvSpPr>
          <p:cNvPr id="39" name="Rechteck 38"/>
          <p:cNvSpPr/>
          <p:nvPr/>
        </p:nvSpPr>
        <p:spPr>
          <a:xfrm>
            <a:off x="1" y="5374"/>
            <a:ext cx="12506632" cy="13710626"/>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de-DE"/>
          </a:p>
        </p:txBody>
      </p:sp>
      <p:sp>
        <p:nvSpPr>
          <p:cNvPr id="34" name="Ellipse 33"/>
          <p:cNvSpPr/>
          <p:nvPr/>
        </p:nvSpPr>
        <p:spPr>
          <a:xfrm>
            <a:off x="10454012" y="2757537"/>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37" name="Ellipse 36"/>
          <p:cNvSpPr/>
          <p:nvPr/>
        </p:nvSpPr>
        <p:spPr>
          <a:xfrm>
            <a:off x="10454012" y="6318180"/>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40" name="Ellipse 39"/>
          <p:cNvSpPr/>
          <p:nvPr/>
        </p:nvSpPr>
        <p:spPr>
          <a:xfrm>
            <a:off x="10454012" y="9785714"/>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41" name="Shape 612"/>
          <p:cNvSpPr/>
          <p:nvPr/>
        </p:nvSpPr>
        <p:spPr>
          <a:xfrm>
            <a:off x="7559035" y="9293757"/>
            <a:ext cx="2235152" cy="800182"/>
          </a:xfrm>
          <a:prstGeom prst="rect">
            <a:avLst/>
          </a:prstGeom>
          <a:noFill/>
          <a:ln>
            <a:noFill/>
          </a:ln>
        </p:spPr>
        <p:txBody>
          <a:bodyPr lIns="182824" tIns="91400" rIns="182824" bIns="91400" anchor="t" anchorCtr="0">
            <a:noAutofit/>
          </a:bodyPr>
          <a:lstStyle/>
          <a:p>
            <a:pPr algn="r">
              <a:lnSpc>
                <a:spcPct val="130000"/>
              </a:lnSpc>
              <a:buSzPct val="25000"/>
            </a:pPr>
            <a:r>
              <a:rPr lang="de-DE" sz="3001" dirty="0">
                <a:solidFill>
                  <a:schemeClr val="bg1"/>
                </a:solidFill>
                <a:latin typeface="Helvetica" panose="020B0500000000000000" pitchFamily="34" charset="0"/>
                <a:ea typeface="Roboto"/>
                <a:cs typeface="Roboto"/>
                <a:sym typeface="Roboto"/>
              </a:rPr>
              <a:t>Thema C</a:t>
            </a:r>
            <a:endParaRPr lang="id-ID" sz="3001" dirty="0">
              <a:solidFill>
                <a:schemeClr val="bg1"/>
              </a:solidFill>
              <a:latin typeface="Helvetica" panose="020B0500000000000000" pitchFamily="34" charset="0"/>
              <a:ea typeface="Roboto"/>
              <a:cs typeface="Roboto"/>
              <a:sym typeface="Roboto"/>
            </a:endParaRPr>
          </a:p>
        </p:txBody>
      </p:sp>
      <p:sp>
        <p:nvSpPr>
          <p:cNvPr id="42" name="Shape 614"/>
          <p:cNvSpPr/>
          <p:nvPr/>
        </p:nvSpPr>
        <p:spPr>
          <a:xfrm>
            <a:off x="7796463" y="2289348"/>
            <a:ext cx="1997724" cy="800182"/>
          </a:xfrm>
          <a:prstGeom prst="rect">
            <a:avLst/>
          </a:prstGeom>
          <a:noFill/>
          <a:ln>
            <a:noFill/>
          </a:ln>
        </p:spPr>
        <p:txBody>
          <a:bodyPr lIns="182824" tIns="91400" rIns="182824" bIns="91400" anchor="t" anchorCtr="0">
            <a:noAutofit/>
          </a:bodyPr>
          <a:lstStyle/>
          <a:p>
            <a:pPr algn="r">
              <a:lnSpc>
                <a:spcPct val="130000"/>
              </a:lnSpc>
              <a:buSzPct val="25000"/>
            </a:pPr>
            <a:r>
              <a:rPr lang="id-ID" sz="3001" dirty="0">
                <a:solidFill>
                  <a:schemeClr val="bg1"/>
                </a:solidFill>
                <a:latin typeface="Helvetica" panose="020B0500000000000000" pitchFamily="34" charset="0"/>
                <a:ea typeface="Roboto"/>
                <a:cs typeface="Roboto"/>
                <a:sym typeface="Roboto"/>
              </a:rPr>
              <a:t>Thema A</a:t>
            </a:r>
          </a:p>
        </p:txBody>
      </p:sp>
      <p:sp>
        <p:nvSpPr>
          <p:cNvPr id="49" name="Shape 616"/>
          <p:cNvSpPr/>
          <p:nvPr/>
        </p:nvSpPr>
        <p:spPr>
          <a:xfrm>
            <a:off x="4495241" y="9761613"/>
            <a:ext cx="5298946" cy="1288701"/>
          </a:xfrm>
          <a:prstGeom prst="rect">
            <a:avLst/>
          </a:prstGeom>
          <a:noFill/>
          <a:ln>
            <a:noFill/>
          </a:ln>
        </p:spPr>
        <p:txBody>
          <a:bodyPr lIns="182824" tIns="91400" rIns="182824" bIns="91400" anchor="t" anchorCtr="0">
            <a:noAutofit/>
          </a:bodyPr>
          <a:lstStyle/>
          <a:p>
            <a:pPr algn="r">
              <a:lnSpc>
                <a:spcPct val="130000"/>
              </a:lnSpc>
              <a:buSzPct val="25000"/>
            </a:pPr>
            <a:r>
              <a:rPr lang="de-DE" sz="6000">
                <a:solidFill>
                  <a:schemeClr val="bg1"/>
                </a:solidFill>
                <a:latin typeface="Helvetica" panose="020B0500000000000000" pitchFamily="34" charset="0"/>
                <a:ea typeface="Roboto"/>
                <a:cs typeface="Roboto"/>
                <a:sym typeface="Roboto"/>
              </a:rPr>
              <a:t>1.346 | 51 %</a:t>
            </a:r>
          </a:p>
        </p:txBody>
      </p:sp>
      <p:sp>
        <p:nvSpPr>
          <p:cNvPr id="50" name="Shape 616"/>
          <p:cNvSpPr/>
          <p:nvPr/>
        </p:nvSpPr>
        <p:spPr>
          <a:xfrm>
            <a:off x="4304217" y="2757204"/>
            <a:ext cx="5489970" cy="1288701"/>
          </a:xfrm>
          <a:prstGeom prst="rect">
            <a:avLst/>
          </a:prstGeom>
          <a:noFill/>
          <a:ln>
            <a:noFill/>
          </a:ln>
        </p:spPr>
        <p:txBody>
          <a:bodyPr lIns="182824" tIns="91400" rIns="182824" bIns="91400" anchor="t" anchorCtr="0">
            <a:noAutofit/>
          </a:bodyPr>
          <a:lstStyle/>
          <a:p>
            <a:pPr algn="r">
              <a:lnSpc>
                <a:spcPct val="130000"/>
              </a:lnSpc>
              <a:buSzPct val="25000"/>
            </a:pPr>
            <a:r>
              <a:rPr lang="de-DE" sz="6000" dirty="0">
                <a:solidFill>
                  <a:schemeClr val="bg1"/>
                </a:solidFill>
                <a:latin typeface="Helvetica" panose="020B0500000000000000" pitchFamily="34" charset="0"/>
                <a:ea typeface="Roboto"/>
                <a:cs typeface="Roboto"/>
                <a:sym typeface="Roboto"/>
              </a:rPr>
              <a:t>6.214 | 83 %</a:t>
            </a:r>
          </a:p>
        </p:txBody>
      </p:sp>
      <p:sp>
        <p:nvSpPr>
          <p:cNvPr id="51" name="Textfeld 50"/>
          <p:cNvSpPr txBox="1"/>
          <p:nvPr/>
        </p:nvSpPr>
        <p:spPr>
          <a:xfrm>
            <a:off x="1327355" y="11052059"/>
            <a:ext cx="8466832" cy="455189"/>
          </a:xfrm>
          <a:prstGeom prst="rect">
            <a:avLst/>
          </a:prstGeom>
          <a:noFill/>
        </p:spPr>
        <p:txBody>
          <a:bodyPr wrap="square" rtlCol="0">
            <a:spAutoFit/>
          </a:bodyPr>
          <a:lstStyle/>
          <a:p>
            <a:pPr algn="r">
              <a:lnSpc>
                <a:spcPct val="150000"/>
              </a:lnSpc>
            </a:pPr>
            <a:r>
              <a:rPr lang="de-DE" dirty="0">
                <a:solidFill>
                  <a:schemeClr val="bg1"/>
                </a:solidFill>
                <a:latin typeface="Century Gothic" panose="020B0502020202020204" pitchFamily="34" charset="0"/>
              </a:rPr>
              <a:t>Hier einfach deinen eigenen Text einfügen</a:t>
            </a:r>
          </a:p>
        </p:txBody>
      </p:sp>
      <p:sp>
        <p:nvSpPr>
          <p:cNvPr id="52" name="Textfeld 51"/>
          <p:cNvSpPr txBox="1"/>
          <p:nvPr/>
        </p:nvSpPr>
        <p:spPr>
          <a:xfrm>
            <a:off x="1327355" y="4047650"/>
            <a:ext cx="8466832" cy="455189"/>
          </a:xfrm>
          <a:prstGeom prst="rect">
            <a:avLst/>
          </a:prstGeom>
          <a:noFill/>
        </p:spPr>
        <p:txBody>
          <a:bodyPr wrap="square" rtlCol="0">
            <a:spAutoFit/>
          </a:bodyPr>
          <a:lstStyle/>
          <a:p>
            <a:pPr algn="r">
              <a:lnSpc>
                <a:spcPct val="150000"/>
              </a:lnSpc>
            </a:pPr>
            <a:r>
              <a:rPr lang="de-DE" dirty="0">
                <a:solidFill>
                  <a:schemeClr val="bg1"/>
                </a:solidFill>
                <a:latin typeface="Century Gothic" panose="020B0502020202020204" pitchFamily="34" charset="0"/>
              </a:rPr>
              <a:t>Hier einfach deinen eigenen Text einfügen</a:t>
            </a:r>
          </a:p>
        </p:txBody>
      </p:sp>
      <p:sp>
        <p:nvSpPr>
          <p:cNvPr id="53" name="Shape 612"/>
          <p:cNvSpPr/>
          <p:nvPr/>
        </p:nvSpPr>
        <p:spPr>
          <a:xfrm>
            <a:off x="7559035" y="5754839"/>
            <a:ext cx="2235152" cy="800182"/>
          </a:xfrm>
          <a:prstGeom prst="rect">
            <a:avLst/>
          </a:prstGeom>
          <a:noFill/>
          <a:ln>
            <a:noFill/>
          </a:ln>
        </p:spPr>
        <p:txBody>
          <a:bodyPr lIns="182824" tIns="91400" rIns="182824" bIns="91400" anchor="t" anchorCtr="0">
            <a:noAutofit/>
          </a:bodyPr>
          <a:lstStyle/>
          <a:p>
            <a:pPr algn="r">
              <a:lnSpc>
                <a:spcPct val="130000"/>
              </a:lnSpc>
              <a:buSzPct val="25000"/>
            </a:pPr>
            <a:r>
              <a:rPr lang="de-DE" sz="3001" dirty="0">
                <a:solidFill>
                  <a:schemeClr val="bg1"/>
                </a:solidFill>
                <a:latin typeface="Helvetica" panose="020B0500000000000000" pitchFamily="34" charset="0"/>
                <a:ea typeface="Roboto"/>
                <a:cs typeface="Roboto"/>
                <a:sym typeface="Roboto"/>
              </a:rPr>
              <a:t>Thema B</a:t>
            </a:r>
            <a:endParaRPr lang="id-ID" sz="3001" dirty="0">
              <a:solidFill>
                <a:schemeClr val="bg1"/>
              </a:solidFill>
              <a:latin typeface="Helvetica" panose="020B0500000000000000" pitchFamily="34" charset="0"/>
              <a:ea typeface="Roboto"/>
              <a:cs typeface="Roboto"/>
              <a:sym typeface="Roboto"/>
            </a:endParaRPr>
          </a:p>
        </p:txBody>
      </p:sp>
      <p:sp>
        <p:nvSpPr>
          <p:cNvPr id="55" name="Shape 616"/>
          <p:cNvSpPr/>
          <p:nvPr/>
        </p:nvSpPr>
        <p:spPr>
          <a:xfrm>
            <a:off x="4495241" y="6222695"/>
            <a:ext cx="5298946" cy="1288701"/>
          </a:xfrm>
          <a:prstGeom prst="rect">
            <a:avLst/>
          </a:prstGeom>
          <a:noFill/>
          <a:ln>
            <a:noFill/>
          </a:ln>
        </p:spPr>
        <p:txBody>
          <a:bodyPr lIns="182824" tIns="91400" rIns="182824" bIns="91400" anchor="t" anchorCtr="0">
            <a:noAutofit/>
          </a:bodyPr>
          <a:lstStyle/>
          <a:p>
            <a:pPr algn="r">
              <a:lnSpc>
                <a:spcPct val="130000"/>
              </a:lnSpc>
              <a:buSzPct val="25000"/>
            </a:pPr>
            <a:r>
              <a:rPr lang="de-DE" sz="6000">
                <a:solidFill>
                  <a:schemeClr val="bg1"/>
                </a:solidFill>
                <a:latin typeface="Helvetica" panose="020B0500000000000000" pitchFamily="34" charset="0"/>
                <a:ea typeface="Roboto"/>
                <a:cs typeface="Roboto"/>
                <a:sym typeface="Roboto"/>
              </a:rPr>
              <a:t>1.346 | 51 %</a:t>
            </a:r>
          </a:p>
        </p:txBody>
      </p:sp>
      <p:sp>
        <p:nvSpPr>
          <p:cNvPr id="56" name="Textfeld 55"/>
          <p:cNvSpPr txBox="1"/>
          <p:nvPr/>
        </p:nvSpPr>
        <p:spPr>
          <a:xfrm>
            <a:off x="1327355" y="7513141"/>
            <a:ext cx="8466832" cy="455189"/>
          </a:xfrm>
          <a:prstGeom prst="rect">
            <a:avLst/>
          </a:prstGeom>
          <a:noFill/>
        </p:spPr>
        <p:txBody>
          <a:bodyPr wrap="square" rtlCol="0">
            <a:spAutoFit/>
          </a:bodyPr>
          <a:lstStyle/>
          <a:p>
            <a:pPr algn="r">
              <a:lnSpc>
                <a:spcPct val="150000"/>
              </a:lnSpc>
            </a:pPr>
            <a:r>
              <a:rPr lang="de-DE" dirty="0">
                <a:solidFill>
                  <a:schemeClr val="bg1"/>
                </a:solidFill>
                <a:latin typeface="Century Gothic" panose="020B0502020202020204" pitchFamily="34" charset="0"/>
              </a:rPr>
              <a:t>Hier einfach deinen eigenen Text einfügen</a:t>
            </a:r>
          </a:p>
        </p:txBody>
      </p:sp>
      <p:cxnSp>
        <p:nvCxnSpPr>
          <p:cNvPr id="36" name="Gerader Verbinder 35"/>
          <p:cNvCxnSpPr/>
          <p:nvPr/>
        </p:nvCxnSpPr>
        <p:spPr>
          <a:xfrm flipH="1">
            <a:off x="18884731" y="7192208"/>
            <a:ext cx="332417" cy="2160008"/>
          </a:xfrm>
          <a:prstGeom prst="line">
            <a:avLst/>
          </a:prstGeom>
          <a:ln>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8" name="Gerader Verbinder 37"/>
          <p:cNvCxnSpPr/>
          <p:nvPr/>
        </p:nvCxnSpPr>
        <p:spPr>
          <a:xfrm flipH="1">
            <a:off x="17971416" y="4287672"/>
            <a:ext cx="332417" cy="2160008"/>
          </a:xfrm>
          <a:prstGeom prst="line">
            <a:avLst/>
          </a:prstGeom>
          <a:ln>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7" name="Textfeld 56"/>
          <p:cNvSpPr txBox="1"/>
          <p:nvPr/>
        </p:nvSpPr>
        <p:spPr>
          <a:xfrm>
            <a:off x="17081279" y="3787631"/>
            <a:ext cx="2445111" cy="400110"/>
          </a:xfrm>
          <a:prstGeom prst="rect">
            <a:avLst/>
          </a:prstGeom>
          <a:noFill/>
        </p:spPr>
        <p:txBody>
          <a:bodyPr wrap="square" rtlCol="0">
            <a:spAutoFit/>
          </a:bodyPr>
          <a:lstStyle/>
          <a:p>
            <a:pPr algn="ctr"/>
            <a:r>
              <a:rPr lang="de-DE" sz="2000" dirty="0">
                <a:solidFill>
                  <a:schemeClr val="tx1">
                    <a:lumMod val="75000"/>
                    <a:lumOff val="25000"/>
                  </a:schemeClr>
                </a:solidFill>
                <a:latin typeface="Calibri Light" panose="020F0302020204030204" pitchFamily="34" charset="0"/>
              </a:rPr>
              <a:t>seit 20</a:t>
            </a:r>
            <a:r>
              <a:rPr lang="uk-UA" sz="2000" dirty="0">
                <a:solidFill>
                  <a:schemeClr val="tx1">
                    <a:lumMod val="75000"/>
                    <a:lumOff val="25000"/>
                  </a:schemeClr>
                </a:solidFill>
                <a:latin typeface="Calibri Light" panose="020F0302020204030204" pitchFamily="34" charset="0"/>
              </a:rPr>
              <a:t>2</a:t>
            </a:r>
            <a:r>
              <a:rPr lang="de-DE" sz="2000" dirty="0">
                <a:solidFill>
                  <a:schemeClr val="tx1">
                    <a:lumMod val="75000"/>
                    <a:lumOff val="25000"/>
                  </a:schemeClr>
                </a:solidFill>
                <a:latin typeface="Calibri Light" panose="020F0302020204030204" pitchFamily="34" charset="0"/>
              </a:rPr>
              <a:t>1</a:t>
            </a:r>
            <a:endParaRPr lang="de-DE" sz="2000" b="1" dirty="0">
              <a:solidFill>
                <a:schemeClr val="tx1">
                  <a:lumMod val="75000"/>
                  <a:lumOff val="25000"/>
                </a:schemeClr>
              </a:solidFill>
              <a:latin typeface="Calibri Light" panose="020F0302020204030204" pitchFamily="34" charset="0"/>
            </a:endParaRPr>
          </a:p>
        </p:txBody>
      </p:sp>
      <p:sp>
        <p:nvSpPr>
          <p:cNvPr id="58" name="Ellipse 57"/>
          <p:cNvSpPr>
            <a:spLocks noChangeAspect="1"/>
          </p:cNvSpPr>
          <p:nvPr/>
        </p:nvSpPr>
        <p:spPr>
          <a:xfrm>
            <a:off x="19161222" y="7192210"/>
            <a:ext cx="100924" cy="10092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tx1">
                  <a:lumMod val="75000"/>
                  <a:lumOff val="25000"/>
                </a:schemeClr>
              </a:solidFill>
              <a:latin typeface="+mj-lt"/>
            </a:endParaRPr>
          </a:p>
        </p:txBody>
      </p:sp>
      <p:sp>
        <p:nvSpPr>
          <p:cNvPr id="59" name="Textfeld 58"/>
          <p:cNvSpPr txBox="1"/>
          <p:nvPr/>
        </p:nvSpPr>
        <p:spPr>
          <a:xfrm>
            <a:off x="17690751" y="9361503"/>
            <a:ext cx="2445111" cy="400110"/>
          </a:xfrm>
          <a:prstGeom prst="rect">
            <a:avLst/>
          </a:prstGeom>
          <a:noFill/>
        </p:spPr>
        <p:txBody>
          <a:bodyPr wrap="square" rtlCol="0">
            <a:spAutoFit/>
          </a:bodyPr>
          <a:lstStyle/>
          <a:p>
            <a:pPr algn="ctr"/>
            <a:r>
              <a:rPr lang="de-DE" sz="2000" dirty="0">
                <a:solidFill>
                  <a:schemeClr val="tx1">
                    <a:lumMod val="75000"/>
                    <a:lumOff val="25000"/>
                  </a:schemeClr>
                </a:solidFill>
                <a:latin typeface="Calibri Light" panose="020F0302020204030204" pitchFamily="34" charset="0"/>
              </a:rPr>
              <a:t>seit 20</a:t>
            </a:r>
            <a:r>
              <a:rPr lang="uk-UA" sz="2000" dirty="0">
                <a:solidFill>
                  <a:schemeClr val="tx1">
                    <a:lumMod val="75000"/>
                    <a:lumOff val="25000"/>
                  </a:schemeClr>
                </a:solidFill>
                <a:latin typeface="Calibri Light" panose="020F0302020204030204" pitchFamily="34" charset="0"/>
              </a:rPr>
              <a:t>22</a:t>
            </a:r>
            <a:endParaRPr lang="de-DE" sz="2000" b="1" dirty="0">
              <a:solidFill>
                <a:schemeClr val="tx1">
                  <a:lumMod val="75000"/>
                  <a:lumOff val="25000"/>
                </a:schemeClr>
              </a:solidFill>
              <a:latin typeface="Calibri Light" panose="020F0302020204030204" pitchFamily="34" charset="0"/>
            </a:endParaRPr>
          </a:p>
        </p:txBody>
      </p:sp>
      <p:sp>
        <p:nvSpPr>
          <p:cNvPr id="60" name="Ellipse 59"/>
          <p:cNvSpPr>
            <a:spLocks noChangeAspect="1"/>
          </p:cNvSpPr>
          <p:nvPr/>
        </p:nvSpPr>
        <p:spPr>
          <a:xfrm>
            <a:off x="17918878" y="6409998"/>
            <a:ext cx="100924" cy="10092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tx1">
                  <a:lumMod val="75000"/>
                  <a:lumOff val="25000"/>
                </a:schemeClr>
              </a:solidFill>
              <a:latin typeface="+mj-lt"/>
            </a:endParaRPr>
          </a:p>
        </p:txBody>
      </p:sp>
      <p:pic>
        <p:nvPicPr>
          <p:cNvPr id="25" name="Graphic 24">
            <a:extLst>
              <a:ext uri="{FF2B5EF4-FFF2-40B4-BE49-F238E27FC236}">
                <a16:creationId xmlns:a16="http://schemas.microsoft.com/office/drawing/2014/main" id="{6E4B5AC3-E2AB-4B19-B41A-CAD93F9CED3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776709" y="6640877"/>
            <a:ext cx="609600" cy="609600"/>
          </a:xfrm>
          <a:prstGeom prst="rect">
            <a:avLst/>
          </a:prstGeom>
        </p:spPr>
      </p:pic>
      <p:pic>
        <p:nvPicPr>
          <p:cNvPr id="26" name="Graphic 25">
            <a:extLst>
              <a:ext uri="{FF2B5EF4-FFF2-40B4-BE49-F238E27FC236}">
                <a16:creationId xmlns:a16="http://schemas.microsoft.com/office/drawing/2014/main" id="{D3DDD570-64FB-439C-92D7-D06DC0582A87}"/>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792820" y="3075546"/>
            <a:ext cx="609600" cy="609600"/>
          </a:xfrm>
          <a:prstGeom prst="rect">
            <a:avLst/>
          </a:prstGeom>
        </p:spPr>
      </p:pic>
      <p:pic>
        <p:nvPicPr>
          <p:cNvPr id="27" name="Graphic 26">
            <a:extLst>
              <a:ext uri="{FF2B5EF4-FFF2-40B4-BE49-F238E27FC236}">
                <a16:creationId xmlns:a16="http://schemas.microsoft.com/office/drawing/2014/main" id="{1C65B253-0BAD-4C83-B465-13A27C779949}"/>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0792820" y="10149772"/>
            <a:ext cx="609600" cy="609600"/>
          </a:xfrm>
          <a:prstGeom prst="rect">
            <a:avLst/>
          </a:prstGeom>
        </p:spPr>
      </p:pic>
    </p:spTree>
    <p:extLst>
      <p:ext uri="{BB962C8B-B14F-4D97-AF65-F5344CB8AC3E}">
        <p14:creationId xmlns:p14="http://schemas.microsoft.com/office/powerpoint/2010/main" val="2565210686"/>
      </p:ext>
    </p:extLst>
  </p:cSld>
  <p:clrMapOvr>
    <a:masterClrMapping/>
  </p:clrMapOvr>
  <p:transition spd="slow">
    <p:push/>
  </p:transition>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hteck 36"/>
          <p:cNvSpPr/>
          <p:nvPr/>
        </p:nvSpPr>
        <p:spPr>
          <a:xfrm>
            <a:off x="4748981" y="5374"/>
            <a:ext cx="7757651" cy="137106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de-DE"/>
          </a:p>
        </p:txBody>
      </p:sp>
      <p:pic>
        <p:nvPicPr>
          <p:cNvPr id="3" name="Graphic 2">
            <a:extLst>
              <a:ext uri="{FF2B5EF4-FFF2-40B4-BE49-F238E27FC236}">
                <a16:creationId xmlns:a16="http://schemas.microsoft.com/office/drawing/2014/main" id="{6C2220FB-C896-476B-A482-FABB5685541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974160" y="5227938"/>
            <a:ext cx="4762500" cy="3048000"/>
          </a:xfrm>
          <a:prstGeom prst="rect">
            <a:avLst/>
          </a:prstGeom>
        </p:spPr>
      </p:pic>
      <p:sp>
        <p:nvSpPr>
          <p:cNvPr id="31" name="Textfeld 30"/>
          <p:cNvSpPr txBox="1"/>
          <p:nvPr/>
        </p:nvSpPr>
        <p:spPr>
          <a:xfrm>
            <a:off x="13704515" y="3917028"/>
            <a:ext cx="5231189" cy="553870"/>
          </a:xfrm>
          <a:prstGeom prst="rect">
            <a:avLst/>
          </a:prstGeom>
          <a:noFill/>
        </p:spPr>
        <p:txBody>
          <a:bodyPr wrap="square" rtlCol="0">
            <a:spAutoFit/>
          </a:bodyPr>
          <a:lstStyle/>
          <a:p>
            <a:r>
              <a:rPr lang="de-DE" sz="2999" dirty="0">
                <a:solidFill>
                  <a:schemeClr val="bg1"/>
                </a:solidFill>
                <a:latin typeface="Century Gothic" panose="020B0502020202020204" pitchFamily="34" charset="0"/>
              </a:rPr>
              <a:t>Untertitel</a:t>
            </a:r>
          </a:p>
        </p:txBody>
      </p:sp>
      <p:sp>
        <p:nvSpPr>
          <p:cNvPr id="32" name="Ellipse 31"/>
          <p:cNvSpPr/>
          <p:nvPr/>
        </p:nvSpPr>
        <p:spPr>
          <a:xfrm>
            <a:off x="13812364" y="7810259"/>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33" name="Ellipse 32"/>
          <p:cNvSpPr/>
          <p:nvPr/>
        </p:nvSpPr>
        <p:spPr>
          <a:xfrm>
            <a:off x="13813976" y="8275938"/>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35" name="Ellipse 34"/>
          <p:cNvSpPr/>
          <p:nvPr/>
        </p:nvSpPr>
        <p:spPr>
          <a:xfrm>
            <a:off x="13813976" y="8794621"/>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36" name="Ellipse 35"/>
          <p:cNvSpPr/>
          <p:nvPr/>
        </p:nvSpPr>
        <p:spPr>
          <a:xfrm>
            <a:off x="13813976" y="9313305"/>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38" name="Ellipse 37"/>
          <p:cNvSpPr/>
          <p:nvPr/>
        </p:nvSpPr>
        <p:spPr>
          <a:xfrm>
            <a:off x="13813976" y="9831986"/>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40" name="Ellipse 39"/>
          <p:cNvSpPr/>
          <p:nvPr/>
        </p:nvSpPr>
        <p:spPr>
          <a:xfrm>
            <a:off x="13813976" y="10350668"/>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41" name="Textfeld 40"/>
          <p:cNvSpPr txBox="1"/>
          <p:nvPr/>
        </p:nvSpPr>
        <p:spPr>
          <a:xfrm>
            <a:off x="14118534" y="7709134"/>
            <a:ext cx="3354365"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1</a:t>
            </a:r>
          </a:p>
        </p:txBody>
      </p:sp>
      <p:sp>
        <p:nvSpPr>
          <p:cNvPr id="43" name="Textfeld 42"/>
          <p:cNvSpPr txBox="1"/>
          <p:nvPr/>
        </p:nvSpPr>
        <p:spPr>
          <a:xfrm>
            <a:off x="14118534" y="8219713"/>
            <a:ext cx="4331861"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2</a:t>
            </a:r>
          </a:p>
        </p:txBody>
      </p:sp>
      <p:sp>
        <p:nvSpPr>
          <p:cNvPr id="44" name="Textfeld 43"/>
          <p:cNvSpPr txBox="1"/>
          <p:nvPr/>
        </p:nvSpPr>
        <p:spPr>
          <a:xfrm>
            <a:off x="14118534" y="8730288"/>
            <a:ext cx="3354365"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3</a:t>
            </a:r>
          </a:p>
        </p:txBody>
      </p:sp>
      <p:sp>
        <p:nvSpPr>
          <p:cNvPr id="45" name="Textfeld 44"/>
          <p:cNvSpPr txBox="1"/>
          <p:nvPr/>
        </p:nvSpPr>
        <p:spPr>
          <a:xfrm>
            <a:off x="14118534" y="9751442"/>
            <a:ext cx="3354365"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5</a:t>
            </a:r>
          </a:p>
        </p:txBody>
      </p:sp>
      <p:sp>
        <p:nvSpPr>
          <p:cNvPr id="46" name="Textfeld 45"/>
          <p:cNvSpPr txBox="1"/>
          <p:nvPr/>
        </p:nvSpPr>
        <p:spPr>
          <a:xfrm>
            <a:off x="14118534" y="9240867"/>
            <a:ext cx="3354365"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4</a:t>
            </a:r>
          </a:p>
        </p:txBody>
      </p:sp>
      <p:sp>
        <p:nvSpPr>
          <p:cNvPr id="47" name="Textfeld 46"/>
          <p:cNvSpPr txBox="1"/>
          <p:nvPr/>
        </p:nvSpPr>
        <p:spPr>
          <a:xfrm>
            <a:off x="14118534" y="10262018"/>
            <a:ext cx="3354365"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6</a:t>
            </a:r>
          </a:p>
        </p:txBody>
      </p:sp>
      <p:sp>
        <p:nvSpPr>
          <p:cNvPr id="48" name="Textfeld 47"/>
          <p:cNvSpPr txBox="1"/>
          <p:nvPr/>
        </p:nvSpPr>
        <p:spPr>
          <a:xfrm>
            <a:off x="13704512" y="5721185"/>
            <a:ext cx="7761548" cy="1285993"/>
          </a:xfrm>
          <a:prstGeom prst="rect">
            <a:avLst/>
          </a:prstGeom>
          <a:noFill/>
        </p:spPr>
        <p:txBody>
          <a:bodyPr wrap="square" rtlCol="0">
            <a:spAutoFit/>
          </a:bodyPr>
          <a:lstStyle/>
          <a:p>
            <a:pPr>
              <a:lnSpc>
                <a:spcPct val="150000"/>
              </a:lnSpc>
            </a:pPr>
            <a:r>
              <a:rPr lang="de-DE" b="1" dirty="0">
                <a:solidFill>
                  <a:schemeClr val="bg1"/>
                </a:solidFill>
                <a:latin typeface="Century Gothic" panose="020B0502020202020204" pitchFamily="34" charset="0"/>
              </a:rPr>
              <a:t>Hier eigenen Text einfügen … </a:t>
            </a:r>
            <a:r>
              <a:rPr lang="de-DE" b="1" dirty="0" err="1">
                <a:solidFill>
                  <a:schemeClr val="bg1"/>
                </a:solidFill>
                <a:latin typeface="Century Gothic" panose="020B0502020202020204" pitchFamily="34" charset="0"/>
              </a:rPr>
              <a:t>consetetur</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sadipscing</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elitr</a:t>
            </a:r>
            <a:r>
              <a:rPr lang="de-DE" b="1" dirty="0">
                <a:solidFill>
                  <a:schemeClr val="bg1"/>
                </a:solidFill>
                <a:latin typeface="Century Gothic" panose="020B0502020202020204" pitchFamily="34" charset="0"/>
              </a:rPr>
              <a:t>, sed </a:t>
            </a:r>
            <a:r>
              <a:rPr lang="de-DE" b="1" dirty="0" err="1">
                <a:solidFill>
                  <a:schemeClr val="bg1"/>
                </a:solidFill>
                <a:latin typeface="Century Gothic" panose="020B0502020202020204" pitchFamily="34" charset="0"/>
              </a:rPr>
              <a:t>diam</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nonumy</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eirmod</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tempor</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invidunt</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ut</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labore</a:t>
            </a:r>
            <a:r>
              <a:rPr lang="de-DE" b="1" dirty="0">
                <a:solidFill>
                  <a:schemeClr val="bg1"/>
                </a:solidFill>
                <a:latin typeface="Century Gothic" panose="020B0502020202020204" pitchFamily="34" charset="0"/>
              </a:rPr>
              <a:t> et </a:t>
            </a:r>
            <a:r>
              <a:rPr lang="de-DE" b="1" dirty="0" err="1">
                <a:solidFill>
                  <a:schemeClr val="bg1"/>
                </a:solidFill>
                <a:latin typeface="Century Gothic" panose="020B0502020202020204" pitchFamily="34" charset="0"/>
              </a:rPr>
              <a:t>dolore</a:t>
            </a:r>
            <a:r>
              <a:rPr lang="de-DE" b="1" dirty="0">
                <a:solidFill>
                  <a:schemeClr val="bg1"/>
                </a:solidFill>
                <a:latin typeface="Century Gothic" panose="020B0502020202020204" pitchFamily="34" charset="0"/>
              </a:rPr>
              <a:t> magna </a:t>
            </a:r>
            <a:r>
              <a:rPr lang="de-DE" b="1" dirty="0" err="1">
                <a:solidFill>
                  <a:schemeClr val="bg1"/>
                </a:solidFill>
                <a:latin typeface="Century Gothic" panose="020B0502020202020204" pitchFamily="34" charset="0"/>
              </a:rPr>
              <a:t>aliquyam</a:t>
            </a:r>
            <a:r>
              <a:rPr lang="de-DE" b="1" dirty="0">
                <a:solidFill>
                  <a:schemeClr val="bg1"/>
                </a:solidFill>
                <a:latin typeface="Century Gothic" panose="020B0502020202020204" pitchFamily="34" charset="0"/>
              </a:rPr>
              <a:t> erat, sed </a:t>
            </a:r>
            <a:r>
              <a:rPr lang="de-DE" b="1" dirty="0" err="1">
                <a:solidFill>
                  <a:schemeClr val="bg1"/>
                </a:solidFill>
                <a:latin typeface="Century Gothic" panose="020B0502020202020204" pitchFamily="34" charset="0"/>
              </a:rPr>
              <a:t>diam</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voluptua</a:t>
            </a:r>
            <a:r>
              <a:rPr lang="de-DE" b="1" dirty="0">
                <a:solidFill>
                  <a:schemeClr val="bg1"/>
                </a:solidFill>
                <a:latin typeface="Century Gothic" panose="020B0502020202020204" pitchFamily="34" charset="0"/>
              </a:rPr>
              <a:t>.</a:t>
            </a:r>
            <a:endParaRPr lang="de-DE" dirty="0">
              <a:solidFill>
                <a:schemeClr val="bg1"/>
              </a:solidFill>
              <a:latin typeface="Century Gothic" panose="020B0502020202020204" pitchFamily="34" charset="0"/>
            </a:endParaRPr>
          </a:p>
        </p:txBody>
      </p:sp>
      <p:sp>
        <p:nvSpPr>
          <p:cNvPr id="49" name="Textfeld 48"/>
          <p:cNvSpPr txBox="1"/>
          <p:nvPr/>
        </p:nvSpPr>
        <p:spPr>
          <a:xfrm>
            <a:off x="13645518" y="4454182"/>
            <a:ext cx="9202995" cy="861774"/>
          </a:xfrm>
          <a:prstGeom prst="rect">
            <a:avLst/>
          </a:prstGeom>
          <a:noFill/>
        </p:spPr>
        <p:txBody>
          <a:bodyPr wrap="square" rtlCol="0">
            <a:spAutoFit/>
          </a:bodyPr>
          <a:lstStyle/>
          <a:p>
            <a:r>
              <a:rPr lang="de-DE" sz="5000" dirty="0">
                <a:solidFill>
                  <a:schemeClr val="bg1"/>
                </a:solidFill>
                <a:latin typeface="Century Gothic" panose="020B0502020202020204" pitchFamily="34" charset="0"/>
              </a:rPr>
              <a:t>Schweiz</a:t>
            </a:r>
          </a:p>
        </p:txBody>
      </p:sp>
      <p:cxnSp>
        <p:nvCxnSpPr>
          <p:cNvPr id="42" name="Gerader Verbinder 41"/>
          <p:cNvCxnSpPr/>
          <p:nvPr/>
        </p:nvCxnSpPr>
        <p:spPr>
          <a:xfrm flipH="1">
            <a:off x="8066116" y="7082048"/>
            <a:ext cx="332417" cy="2160008"/>
          </a:xfrm>
          <a:prstGeom prst="line">
            <a:avLst/>
          </a:prstGeom>
          <a:ln>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1" name="Gerader Verbinder 50"/>
          <p:cNvCxnSpPr/>
          <p:nvPr/>
        </p:nvCxnSpPr>
        <p:spPr>
          <a:xfrm flipH="1">
            <a:off x="6683126" y="4950197"/>
            <a:ext cx="332417" cy="2160008"/>
          </a:xfrm>
          <a:prstGeom prst="line">
            <a:avLst/>
          </a:prstGeom>
          <a:ln>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7" name="Textfeld 56"/>
          <p:cNvSpPr txBox="1"/>
          <p:nvPr/>
        </p:nvSpPr>
        <p:spPr>
          <a:xfrm>
            <a:off x="5792989" y="4450156"/>
            <a:ext cx="2445111" cy="400110"/>
          </a:xfrm>
          <a:prstGeom prst="rect">
            <a:avLst/>
          </a:prstGeom>
          <a:noFill/>
        </p:spPr>
        <p:txBody>
          <a:bodyPr wrap="square" rtlCol="0">
            <a:spAutoFit/>
          </a:bodyPr>
          <a:lstStyle/>
          <a:p>
            <a:pPr algn="ctr"/>
            <a:r>
              <a:rPr lang="de-DE" sz="2000" dirty="0">
                <a:solidFill>
                  <a:schemeClr val="tx1">
                    <a:lumMod val="75000"/>
                    <a:lumOff val="25000"/>
                  </a:schemeClr>
                </a:solidFill>
                <a:latin typeface="Calibri Light" panose="020F0302020204030204" pitchFamily="34" charset="0"/>
              </a:rPr>
              <a:t>seit 20</a:t>
            </a:r>
            <a:r>
              <a:rPr lang="uk-UA" sz="2000" dirty="0">
                <a:solidFill>
                  <a:schemeClr val="tx1">
                    <a:lumMod val="75000"/>
                    <a:lumOff val="25000"/>
                  </a:schemeClr>
                </a:solidFill>
                <a:latin typeface="Calibri Light" panose="020F0302020204030204" pitchFamily="34" charset="0"/>
              </a:rPr>
              <a:t>2</a:t>
            </a:r>
            <a:r>
              <a:rPr lang="de-DE" sz="2000" dirty="0">
                <a:solidFill>
                  <a:schemeClr val="tx1">
                    <a:lumMod val="75000"/>
                    <a:lumOff val="25000"/>
                  </a:schemeClr>
                </a:solidFill>
                <a:latin typeface="Calibri Light" panose="020F0302020204030204" pitchFamily="34" charset="0"/>
              </a:rPr>
              <a:t>1</a:t>
            </a:r>
            <a:endParaRPr lang="de-DE" sz="2000" b="1" dirty="0">
              <a:solidFill>
                <a:schemeClr val="tx1">
                  <a:lumMod val="75000"/>
                  <a:lumOff val="25000"/>
                </a:schemeClr>
              </a:solidFill>
              <a:latin typeface="Calibri Light" panose="020F0302020204030204" pitchFamily="34" charset="0"/>
            </a:endParaRPr>
          </a:p>
        </p:txBody>
      </p:sp>
      <p:sp>
        <p:nvSpPr>
          <p:cNvPr id="58" name="Ellipse 57"/>
          <p:cNvSpPr>
            <a:spLocks noChangeAspect="1"/>
          </p:cNvSpPr>
          <p:nvPr/>
        </p:nvSpPr>
        <p:spPr>
          <a:xfrm>
            <a:off x="10116737" y="7186912"/>
            <a:ext cx="100924" cy="10092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tx1">
                  <a:lumMod val="75000"/>
                  <a:lumOff val="25000"/>
                </a:schemeClr>
              </a:solidFill>
              <a:latin typeface="+mj-lt"/>
            </a:endParaRPr>
          </a:p>
        </p:txBody>
      </p:sp>
      <p:cxnSp>
        <p:nvCxnSpPr>
          <p:cNvPr id="59" name="Gerader Verbinder 58"/>
          <p:cNvCxnSpPr>
            <a:endCxn id="60" idx="0"/>
          </p:cNvCxnSpPr>
          <p:nvPr/>
        </p:nvCxnSpPr>
        <p:spPr>
          <a:xfrm>
            <a:off x="10193623" y="7262287"/>
            <a:ext cx="661848" cy="859637"/>
          </a:xfrm>
          <a:prstGeom prst="line">
            <a:avLst/>
          </a:prstGeom>
          <a:ln>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60" name="Textfeld 59"/>
          <p:cNvSpPr txBox="1"/>
          <p:nvPr/>
        </p:nvSpPr>
        <p:spPr>
          <a:xfrm>
            <a:off x="9632915" y="8121924"/>
            <a:ext cx="2445111" cy="400110"/>
          </a:xfrm>
          <a:prstGeom prst="rect">
            <a:avLst/>
          </a:prstGeom>
          <a:noFill/>
        </p:spPr>
        <p:txBody>
          <a:bodyPr wrap="square" rtlCol="0">
            <a:spAutoFit/>
          </a:bodyPr>
          <a:lstStyle/>
          <a:p>
            <a:pPr algn="ctr"/>
            <a:r>
              <a:rPr lang="de-DE" sz="2000" dirty="0">
                <a:solidFill>
                  <a:schemeClr val="tx1">
                    <a:lumMod val="75000"/>
                    <a:lumOff val="25000"/>
                  </a:schemeClr>
                </a:solidFill>
                <a:latin typeface="Calibri Light" panose="020F0302020204030204" pitchFamily="34" charset="0"/>
              </a:rPr>
              <a:t>seit 20</a:t>
            </a:r>
            <a:r>
              <a:rPr lang="uk-UA" sz="2000" dirty="0">
                <a:solidFill>
                  <a:schemeClr val="tx1">
                    <a:lumMod val="75000"/>
                    <a:lumOff val="25000"/>
                  </a:schemeClr>
                </a:solidFill>
                <a:latin typeface="Calibri Light" panose="020F0302020204030204" pitchFamily="34" charset="0"/>
              </a:rPr>
              <a:t>23</a:t>
            </a:r>
            <a:endParaRPr lang="de-DE" sz="2000" b="1" dirty="0">
              <a:solidFill>
                <a:schemeClr val="tx1">
                  <a:lumMod val="75000"/>
                  <a:lumOff val="25000"/>
                </a:schemeClr>
              </a:solidFill>
              <a:latin typeface="Calibri Light" panose="020F0302020204030204" pitchFamily="34" charset="0"/>
            </a:endParaRPr>
          </a:p>
        </p:txBody>
      </p:sp>
      <p:sp>
        <p:nvSpPr>
          <p:cNvPr id="61" name="Ellipse 60"/>
          <p:cNvSpPr>
            <a:spLocks noChangeAspect="1"/>
          </p:cNvSpPr>
          <p:nvPr/>
        </p:nvSpPr>
        <p:spPr>
          <a:xfrm>
            <a:off x="8342607" y="7082050"/>
            <a:ext cx="100924" cy="10092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tx1">
                  <a:lumMod val="75000"/>
                  <a:lumOff val="25000"/>
                </a:schemeClr>
              </a:solidFill>
              <a:latin typeface="+mj-lt"/>
            </a:endParaRPr>
          </a:p>
        </p:txBody>
      </p:sp>
      <p:sp>
        <p:nvSpPr>
          <p:cNvPr id="62" name="Textfeld 61"/>
          <p:cNvSpPr txBox="1"/>
          <p:nvPr/>
        </p:nvSpPr>
        <p:spPr>
          <a:xfrm>
            <a:off x="6872136" y="9251343"/>
            <a:ext cx="2445111" cy="400110"/>
          </a:xfrm>
          <a:prstGeom prst="rect">
            <a:avLst/>
          </a:prstGeom>
          <a:noFill/>
        </p:spPr>
        <p:txBody>
          <a:bodyPr wrap="square" rtlCol="0">
            <a:spAutoFit/>
          </a:bodyPr>
          <a:lstStyle/>
          <a:p>
            <a:pPr algn="ctr"/>
            <a:r>
              <a:rPr lang="de-DE" sz="2000" dirty="0">
                <a:solidFill>
                  <a:schemeClr val="tx1">
                    <a:lumMod val="75000"/>
                    <a:lumOff val="25000"/>
                  </a:schemeClr>
                </a:solidFill>
                <a:latin typeface="Calibri Light" panose="020F0302020204030204" pitchFamily="34" charset="0"/>
              </a:rPr>
              <a:t>seit 20</a:t>
            </a:r>
            <a:r>
              <a:rPr lang="uk-UA" sz="2000" dirty="0">
                <a:solidFill>
                  <a:schemeClr val="tx1">
                    <a:lumMod val="75000"/>
                    <a:lumOff val="25000"/>
                  </a:schemeClr>
                </a:solidFill>
                <a:latin typeface="Calibri Light" panose="020F0302020204030204" pitchFamily="34" charset="0"/>
              </a:rPr>
              <a:t>22</a:t>
            </a:r>
            <a:endParaRPr lang="de-DE" sz="2000" b="1" dirty="0">
              <a:solidFill>
                <a:schemeClr val="tx1">
                  <a:lumMod val="75000"/>
                  <a:lumOff val="25000"/>
                </a:schemeClr>
              </a:solidFill>
              <a:latin typeface="Calibri Light" panose="020F0302020204030204" pitchFamily="34" charset="0"/>
            </a:endParaRPr>
          </a:p>
        </p:txBody>
      </p:sp>
      <p:sp>
        <p:nvSpPr>
          <p:cNvPr id="63" name="Ellipse 62"/>
          <p:cNvSpPr>
            <a:spLocks noChangeAspect="1"/>
          </p:cNvSpPr>
          <p:nvPr/>
        </p:nvSpPr>
        <p:spPr>
          <a:xfrm>
            <a:off x="6630588" y="7072523"/>
            <a:ext cx="100924" cy="10092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tx1">
                  <a:lumMod val="75000"/>
                  <a:lumOff val="25000"/>
                </a:schemeClr>
              </a:solidFill>
              <a:latin typeface="+mj-lt"/>
            </a:endParaRPr>
          </a:p>
        </p:txBody>
      </p:sp>
    </p:spTree>
    <p:extLst>
      <p:ext uri="{BB962C8B-B14F-4D97-AF65-F5344CB8AC3E}">
        <p14:creationId xmlns:p14="http://schemas.microsoft.com/office/powerpoint/2010/main" val="2361415542"/>
      </p:ext>
    </p:extLst>
  </p:cSld>
  <p:clrMapOvr>
    <a:masterClrMapping/>
  </p:clrMapOvr>
  <p:transition spd="slow">
    <p:push/>
  </p:transition>
</p:sld>
</file>

<file path=ppt/slides/slide124.xml><?xml version="1.0" encoding="utf-8"?>
<p:sld xmlns:a="http://schemas.openxmlformats.org/drawingml/2006/main" xmlns:r="http://schemas.openxmlformats.org/officeDocument/2006/relationships" xmlns:p="http://schemas.openxmlformats.org/presentationml/2006/main">
  <p:cSld>
    <p:bg>
      <p:bgPr>
        <a:solidFill>
          <a:schemeClr val="accent1">
            <a:alpha val="90000"/>
          </a:schemeClr>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F8F22FF-4A87-41F4-B6D3-08E5705785A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215954" y="4093805"/>
            <a:ext cx="4762500" cy="3048000"/>
          </a:xfrm>
          <a:prstGeom prst="rect">
            <a:avLst/>
          </a:prstGeom>
        </p:spPr>
      </p:pic>
      <p:sp>
        <p:nvSpPr>
          <p:cNvPr id="13" name="Textfeld 12"/>
          <p:cNvSpPr txBox="1"/>
          <p:nvPr/>
        </p:nvSpPr>
        <p:spPr>
          <a:xfrm>
            <a:off x="13704515" y="3917028"/>
            <a:ext cx="5231189" cy="553870"/>
          </a:xfrm>
          <a:prstGeom prst="rect">
            <a:avLst/>
          </a:prstGeom>
          <a:noFill/>
        </p:spPr>
        <p:txBody>
          <a:bodyPr wrap="square" rtlCol="0">
            <a:spAutoFit/>
          </a:bodyPr>
          <a:lstStyle/>
          <a:p>
            <a:r>
              <a:rPr lang="de-DE" sz="2999" dirty="0">
                <a:solidFill>
                  <a:schemeClr val="bg1"/>
                </a:solidFill>
                <a:latin typeface="Century Gothic" panose="020B0502020202020204" pitchFamily="34" charset="0"/>
              </a:rPr>
              <a:t>Untertitel</a:t>
            </a:r>
          </a:p>
        </p:txBody>
      </p:sp>
      <p:sp>
        <p:nvSpPr>
          <p:cNvPr id="14" name="Ellipse 13"/>
          <p:cNvSpPr/>
          <p:nvPr/>
        </p:nvSpPr>
        <p:spPr>
          <a:xfrm>
            <a:off x="13812364" y="7810259"/>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15" name="Ellipse 14"/>
          <p:cNvSpPr/>
          <p:nvPr/>
        </p:nvSpPr>
        <p:spPr>
          <a:xfrm>
            <a:off x="13813976" y="8275938"/>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16" name="Ellipse 15"/>
          <p:cNvSpPr/>
          <p:nvPr/>
        </p:nvSpPr>
        <p:spPr>
          <a:xfrm>
            <a:off x="13813976" y="8794621"/>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17" name="Ellipse 16"/>
          <p:cNvSpPr/>
          <p:nvPr/>
        </p:nvSpPr>
        <p:spPr>
          <a:xfrm>
            <a:off x="13813976" y="9313305"/>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18" name="Ellipse 17"/>
          <p:cNvSpPr/>
          <p:nvPr/>
        </p:nvSpPr>
        <p:spPr>
          <a:xfrm>
            <a:off x="13813976" y="9831986"/>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19" name="Ellipse 18"/>
          <p:cNvSpPr/>
          <p:nvPr/>
        </p:nvSpPr>
        <p:spPr>
          <a:xfrm>
            <a:off x="13813976" y="10350668"/>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20" name="Textfeld 19"/>
          <p:cNvSpPr txBox="1"/>
          <p:nvPr/>
        </p:nvSpPr>
        <p:spPr>
          <a:xfrm>
            <a:off x="14118534" y="7709134"/>
            <a:ext cx="3354365"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1</a:t>
            </a:r>
          </a:p>
        </p:txBody>
      </p:sp>
      <p:sp>
        <p:nvSpPr>
          <p:cNvPr id="21" name="Textfeld 20"/>
          <p:cNvSpPr txBox="1"/>
          <p:nvPr/>
        </p:nvSpPr>
        <p:spPr>
          <a:xfrm>
            <a:off x="14118534" y="8219713"/>
            <a:ext cx="4331861"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2</a:t>
            </a:r>
          </a:p>
        </p:txBody>
      </p:sp>
      <p:sp>
        <p:nvSpPr>
          <p:cNvPr id="22" name="Textfeld 21"/>
          <p:cNvSpPr txBox="1"/>
          <p:nvPr/>
        </p:nvSpPr>
        <p:spPr>
          <a:xfrm>
            <a:off x="14118534" y="8730288"/>
            <a:ext cx="3354365"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3</a:t>
            </a:r>
          </a:p>
        </p:txBody>
      </p:sp>
      <p:sp>
        <p:nvSpPr>
          <p:cNvPr id="23" name="Textfeld 22"/>
          <p:cNvSpPr txBox="1"/>
          <p:nvPr/>
        </p:nvSpPr>
        <p:spPr>
          <a:xfrm>
            <a:off x="14118534" y="9751442"/>
            <a:ext cx="3354365"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5</a:t>
            </a:r>
          </a:p>
        </p:txBody>
      </p:sp>
      <p:sp>
        <p:nvSpPr>
          <p:cNvPr id="24" name="Textfeld 23"/>
          <p:cNvSpPr txBox="1"/>
          <p:nvPr/>
        </p:nvSpPr>
        <p:spPr>
          <a:xfrm>
            <a:off x="14118534" y="9240867"/>
            <a:ext cx="3354365"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4</a:t>
            </a:r>
          </a:p>
        </p:txBody>
      </p:sp>
      <p:sp>
        <p:nvSpPr>
          <p:cNvPr id="25" name="Textfeld 24"/>
          <p:cNvSpPr txBox="1"/>
          <p:nvPr/>
        </p:nvSpPr>
        <p:spPr>
          <a:xfrm>
            <a:off x="14118534" y="10262018"/>
            <a:ext cx="3354365"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6</a:t>
            </a:r>
          </a:p>
        </p:txBody>
      </p:sp>
      <p:sp>
        <p:nvSpPr>
          <p:cNvPr id="26" name="Textfeld 25"/>
          <p:cNvSpPr txBox="1"/>
          <p:nvPr/>
        </p:nvSpPr>
        <p:spPr>
          <a:xfrm>
            <a:off x="13704512" y="5721185"/>
            <a:ext cx="7761548" cy="1285993"/>
          </a:xfrm>
          <a:prstGeom prst="rect">
            <a:avLst/>
          </a:prstGeom>
          <a:noFill/>
        </p:spPr>
        <p:txBody>
          <a:bodyPr wrap="square" rtlCol="0">
            <a:spAutoFit/>
          </a:bodyPr>
          <a:lstStyle/>
          <a:p>
            <a:pPr>
              <a:lnSpc>
                <a:spcPct val="150000"/>
              </a:lnSpc>
            </a:pPr>
            <a:r>
              <a:rPr lang="de-DE" b="1" dirty="0">
                <a:solidFill>
                  <a:schemeClr val="bg1"/>
                </a:solidFill>
                <a:latin typeface="Century Gothic" panose="020B0502020202020204" pitchFamily="34" charset="0"/>
              </a:rPr>
              <a:t>Hier eigenen Text einfügen … </a:t>
            </a:r>
            <a:r>
              <a:rPr lang="de-DE" b="1" dirty="0" err="1">
                <a:solidFill>
                  <a:schemeClr val="bg1"/>
                </a:solidFill>
                <a:latin typeface="Century Gothic" panose="020B0502020202020204" pitchFamily="34" charset="0"/>
              </a:rPr>
              <a:t>consetetur</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sadipscing</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elitr</a:t>
            </a:r>
            <a:r>
              <a:rPr lang="de-DE" b="1" dirty="0">
                <a:solidFill>
                  <a:schemeClr val="bg1"/>
                </a:solidFill>
                <a:latin typeface="Century Gothic" panose="020B0502020202020204" pitchFamily="34" charset="0"/>
              </a:rPr>
              <a:t>, sed </a:t>
            </a:r>
            <a:r>
              <a:rPr lang="de-DE" b="1" dirty="0" err="1">
                <a:solidFill>
                  <a:schemeClr val="bg1"/>
                </a:solidFill>
                <a:latin typeface="Century Gothic" panose="020B0502020202020204" pitchFamily="34" charset="0"/>
              </a:rPr>
              <a:t>diam</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nonumy</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eirmod</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tempor</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invidunt</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ut</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labore</a:t>
            </a:r>
            <a:r>
              <a:rPr lang="de-DE" b="1" dirty="0">
                <a:solidFill>
                  <a:schemeClr val="bg1"/>
                </a:solidFill>
                <a:latin typeface="Century Gothic" panose="020B0502020202020204" pitchFamily="34" charset="0"/>
              </a:rPr>
              <a:t> et </a:t>
            </a:r>
            <a:r>
              <a:rPr lang="de-DE" b="1" dirty="0" err="1">
                <a:solidFill>
                  <a:schemeClr val="bg1"/>
                </a:solidFill>
                <a:latin typeface="Century Gothic" panose="020B0502020202020204" pitchFamily="34" charset="0"/>
              </a:rPr>
              <a:t>dolore</a:t>
            </a:r>
            <a:r>
              <a:rPr lang="de-DE" b="1" dirty="0">
                <a:solidFill>
                  <a:schemeClr val="bg1"/>
                </a:solidFill>
                <a:latin typeface="Century Gothic" panose="020B0502020202020204" pitchFamily="34" charset="0"/>
              </a:rPr>
              <a:t> magna </a:t>
            </a:r>
            <a:r>
              <a:rPr lang="de-DE" b="1" dirty="0" err="1">
                <a:solidFill>
                  <a:schemeClr val="bg1"/>
                </a:solidFill>
                <a:latin typeface="Century Gothic" panose="020B0502020202020204" pitchFamily="34" charset="0"/>
              </a:rPr>
              <a:t>aliquyam</a:t>
            </a:r>
            <a:r>
              <a:rPr lang="de-DE" b="1" dirty="0">
                <a:solidFill>
                  <a:schemeClr val="bg1"/>
                </a:solidFill>
                <a:latin typeface="Century Gothic" panose="020B0502020202020204" pitchFamily="34" charset="0"/>
              </a:rPr>
              <a:t> erat, sed </a:t>
            </a:r>
            <a:r>
              <a:rPr lang="de-DE" b="1" dirty="0" err="1">
                <a:solidFill>
                  <a:schemeClr val="bg1"/>
                </a:solidFill>
                <a:latin typeface="Century Gothic" panose="020B0502020202020204" pitchFamily="34" charset="0"/>
              </a:rPr>
              <a:t>diam</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voluptua</a:t>
            </a:r>
            <a:r>
              <a:rPr lang="de-DE" b="1" dirty="0">
                <a:solidFill>
                  <a:schemeClr val="bg1"/>
                </a:solidFill>
                <a:latin typeface="Century Gothic" panose="020B0502020202020204" pitchFamily="34" charset="0"/>
              </a:rPr>
              <a:t>.</a:t>
            </a:r>
            <a:endParaRPr lang="de-DE" dirty="0">
              <a:solidFill>
                <a:schemeClr val="bg1"/>
              </a:solidFill>
              <a:latin typeface="Century Gothic" panose="020B0502020202020204" pitchFamily="34" charset="0"/>
            </a:endParaRPr>
          </a:p>
        </p:txBody>
      </p:sp>
      <p:sp>
        <p:nvSpPr>
          <p:cNvPr id="27" name="Textfeld 26"/>
          <p:cNvSpPr txBox="1"/>
          <p:nvPr/>
        </p:nvSpPr>
        <p:spPr>
          <a:xfrm>
            <a:off x="13645518" y="4454182"/>
            <a:ext cx="9202995" cy="861774"/>
          </a:xfrm>
          <a:prstGeom prst="rect">
            <a:avLst/>
          </a:prstGeom>
          <a:noFill/>
        </p:spPr>
        <p:txBody>
          <a:bodyPr wrap="square" rtlCol="0">
            <a:spAutoFit/>
          </a:bodyPr>
          <a:lstStyle/>
          <a:p>
            <a:r>
              <a:rPr lang="de-DE" sz="5000" dirty="0">
                <a:solidFill>
                  <a:schemeClr val="bg1"/>
                </a:solidFill>
                <a:latin typeface="Century Gothic" panose="020B0502020202020204" pitchFamily="34" charset="0"/>
              </a:rPr>
              <a:t>Schweiz</a:t>
            </a:r>
          </a:p>
        </p:txBody>
      </p:sp>
      <p:sp>
        <p:nvSpPr>
          <p:cNvPr id="39" name="Textfeld 38"/>
          <p:cNvSpPr txBox="1"/>
          <p:nvPr/>
        </p:nvSpPr>
        <p:spPr>
          <a:xfrm>
            <a:off x="5759137" y="9610898"/>
            <a:ext cx="4764828" cy="553870"/>
          </a:xfrm>
          <a:prstGeom prst="rect">
            <a:avLst/>
          </a:prstGeom>
          <a:noFill/>
        </p:spPr>
        <p:txBody>
          <a:bodyPr wrap="square" rtlCol="0">
            <a:spAutoFit/>
          </a:bodyPr>
          <a:lstStyle/>
          <a:p>
            <a:r>
              <a:rPr lang="de-DE" sz="2999" dirty="0">
                <a:solidFill>
                  <a:schemeClr val="bg1"/>
                </a:solidFill>
                <a:latin typeface="Helvetica" panose="020B0500000000000000" pitchFamily="34" charset="0"/>
              </a:rPr>
              <a:t>Aspekt</a:t>
            </a:r>
          </a:p>
        </p:txBody>
      </p:sp>
      <p:sp>
        <p:nvSpPr>
          <p:cNvPr id="40" name="Textfeld 39"/>
          <p:cNvSpPr txBox="1"/>
          <p:nvPr/>
        </p:nvSpPr>
        <p:spPr>
          <a:xfrm>
            <a:off x="5788637" y="10029241"/>
            <a:ext cx="3658408"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sp>
        <p:nvSpPr>
          <p:cNvPr id="41" name="Ellipse 40"/>
          <p:cNvSpPr/>
          <p:nvPr/>
        </p:nvSpPr>
        <p:spPr>
          <a:xfrm>
            <a:off x="4100189" y="9401744"/>
            <a:ext cx="1254994" cy="1254994"/>
          </a:xfrm>
          <a:prstGeom prst="ellipse">
            <a:avLst/>
          </a:prstGeom>
          <a:no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cxnSp>
        <p:nvCxnSpPr>
          <p:cNvPr id="54" name="Gerader Verbinder 53"/>
          <p:cNvCxnSpPr/>
          <p:nvPr/>
        </p:nvCxnSpPr>
        <p:spPr>
          <a:xfrm flipH="1">
            <a:off x="6320713" y="5791581"/>
            <a:ext cx="332417" cy="2160008"/>
          </a:xfrm>
          <a:prstGeom prst="line">
            <a:avLst/>
          </a:prstGeom>
          <a:ln>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5" name="Gerader Verbinder 54"/>
          <p:cNvCxnSpPr/>
          <p:nvPr/>
        </p:nvCxnSpPr>
        <p:spPr>
          <a:xfrm flipH="1">
            <a:off x="4937723" y="3659730"/>
            <a:ext cx="332417" cy="2160008"/>
          </a:xfrm>
          <a:prstGeom prst="line">
            <a:avLst/>
          </a:prstGeom>
          <a:ln>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6" name="Textfeld 55"/>
          <p:cNvSpPr txBox="1"/>
          <p:nvPr/>
        </p:nvSpPr>
        <p:spPr>
          <a:xfrm>
            <a:off x="4047586" y="3159689"/>
            <a:ext cx="2445111" cy="400110"/>
          </a:xfrm>
          <a:prstGeom prst="rect">
            <a:avLst/>
          </a:prstGeom>
          <a:noFill/>
        </p:spPr>
        <p:txBody>
          <a:bodyPr wrap="square" rtlCol="0">
            <a:spAutoFit/>
          </a:bodyPr>
          <a:lstStyle/>
          <a:p>
            <a:pPr algn="ctr"/>
            <a:r>
              <a:rPr lang="de-DE" sz="2000" dirty="0">
                <a:solidFill>
                  <a:schemeClr val="tx1">
                    <a:lumMod val="75000"/>
                    <a:lumOff val="25000"/>
                  </a:schemeClr>
                </a:solidFill>
                <a:latin typeface="Calibri Light" panose="020F0302020204030204" pitchFamily="34" charset="0"/>
              </a:rPr>
              <a:t>seit 20</a:t>
            </a:r>
            <a:r>
              <a:rPr lang="uk-UA" sz="2000" dirty="0">
                <a:solidFill>
                  <a:schemeClr val="tx1">
                    <a:lumMod val="75000"/>
                    <a:lumOff val="25000"/>
                  </a:schemeClr>
                </a:solidFill>
                <a:latin typeface="Calibri Light" panose="020F0302020204030204" pitchFamily="34" charset="0"/>
              </a:rPr>
              <a:t>2</a:t>
            </a:r>
            <a:r>
              <a:rPr lang="de-DE" sz="2000" dirty="0">
                <a:solidFill>
                  <a:schemeClr val="tx1">
                    <a:lumMod val="75000"/>
                    <a:lumOff val="25000"/>
                  </a:schemeClr>
                </a:solidFill>
                <a:latin typeface="Calibri Light" panose="020F0302020204030204" pitchFamily="34" charset="0"/>
              </a:rPr>
              <a:t>1</a:t>
            </a:r>
            <a:endParaRPr lang="de-DE" sz="2000" b="1" dirty="0">
              <a:solidFill>
                <a:schemeClr val="tx1">
                  <a:lumMod val="75000"/>
                  <a:lumOff val="25000"/>
                </a:schemeClr>
              </a:solidFill>
              <a:latin typeface="Calibri Light" panose="020F0302020204030204" pitchFamily="34" charset="0"/>
            </a:endParaRPr>
          </a:p>
        </p:txBody>
      </p:sp>
      <p:sp>
        <p:nvSpPr>
          <p:cNvPr id="57" name="Ellipse 56"/>
          <p:cNvSpPr>
            <a:spLocks noChangeAspect="1"/>
          </p:cNvSpPr>
          <p:nvPr/>
        </p:nvSpPr>
        <p:spPr>
          <a:xfrm>
            <a:off x="8371334" y="5896445"/>
            <a:ext cx="100924" cy="10092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tx1">
                  <a:lumMod val="75000"/>
                  <a:lumOff val="25000"/>
                </a:schemeClr>
              </a:solidFill>
              <a:latin typeface="+mj-lt"/>
            </a:endParaRPr>
          </a:p>
        </p:txBody>
      </p:sp>
      <p:cxnSp>
        <p:nvCxnSpPr>
          <p:cNvPr id="58" name="Gerader Verbinder 57"/>
          <p:cNvCxnSpPr>
            <a:endCxn id="59" idx="0"/>
          </p:cNvCxnSpPr>
          <p:nvPr/>
        </p:nvCxnSpPr>
        <p:spPr>
          <a:xfrm>
            <a:off x="8448220" y="5971820"/>
            <a:ext cx="661848" cy="859637"/>
          </a:xfrm>
          <a:prstGeom prst="line">
            <a:avLst/>
          </a:prstGeom>
          <a:ln>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9" name="Textfeld 58"/>
          <p:cNvSpPr txBox="1"/>
          <p:nvPr/>
        </p:nvSpPr>
        <p:spPr>
          <a:xfrm>
            <a:off x="7887512" y="6831457"/>
            <a:ext cx="2445111" cy="400110"/>
          </a:xfrm>
          <a:prstGeom prst="rect">
            <a:avLst/>
          </a:prstGeom>
          <a:noFill/>
        </p:spPr>
        <p:txBody>
          <a:bodyPr wrap="square" rtlCol="0">
            <a:spAutoFit/>
          </a:bodyPr>
          <a:lstStyle/>
          <a:p>
            <a:pPr algn="ctr"/>
            <a:r>
              <a:rPr lang="de-DE" sz="2000" dirty="0">
                <a:solidFill>
                  <a:schemeClr val="tx1">
                    <a:lumMod val="75000"/>
                    <a:lumOff val="25000"/>
                  </a:schemeClr>
                </a:solidFill>
                <a:latin typeface="Calibri Light" panose="020F0302020204030204" pitchFamily="34" charset="0"/>
              </a:rPr>
              <a:t>seit 20</a:t>
            </a:r>
            <a:r>
              <a:rPr lang="uk-UA" sz="2000" dirty="0">
                <a:solidFill>
                  <a:schemeClr val="tx1">
                    <a:lumMod val="75000"/>
                    <a:lumOff val="25000"/>
                  </a:schemeClr>
                </a:solidFill>
                <a:latin typeface="Calibri Light" panose="020F0302020204030204" pitchFamily="34" charset="0"/>
              </a:rPr>
              <a:t>23</a:t>
            </a:r>
            <a:endParaRPr lang="de-DE" sz="2000" b="1" dirty="0">
              <a:solidFill>
                <a:schemeClr val="tx1">
                  <a:lumMod val="75000"/>
                  <a:lumOff val="25000"/>
                </a:schemeClr>
              </a:solidFill>
              <a:latin typeface="Calibri Light" panose="020F0302020204030204" pitchFamily="34" charset="0"/>
            </a:endParaRPr>
          </a:p>
        </p:txBody>
      </p:sp>
      <p:sp>
        <p:nvSpPr>
          <p:cNvPr id="60" name="Ellipse 59"/>
          <p:cNvSpPr>
            <a:spLocks noChangeAspect="1"/>
          </p:cNvSpPr>
          <p:nvPr/>
        </p:nvSpPr>
        <p:spPr>
          <a:xfrm>
            <a:off x="6597204" y="5791583"/>
            <a:ext cx="100924" cy="10092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tx1">
                  <a:lumMod val="75000"/>
                  <a:lumOff val="25000"/>
                </a:schemeClr>
              </a:solidFill>
              <a:latin typeface="+mj-lt"/>
            </a:endParaRPr>
          </a:p>
        </p:txBody>
      </p:sp>
      <p:sp>
        <p:nvSpPr>
          <p:cNvPr id="61" name="Textfeld 60"/>
          <p:cNvSpPr txBox="1"/>
          <p:nvPr/>
        </p:nvSpPr>
        <p:spPr>
          <a:xfrm>
            <a:off x="5126733" y="7960876"/>
            <a:ext cx="2445111" cy="400110"/>
          </a:xfrm>
          <a:prstGeom prst="rect">
            <a:avLst/>
          </a:prstGeom>
          <a:noFill/>
        </p:spPr>
        <p:txBody>
          <a:bodyPr wrap="square" rtlCol="0">
            <a:spAutoFit/>
          </a:bodyPr>
          <a:lstStyle/>
          <a:p>
            <a:pPr algn="ctr"/>
            <a:r>
              <a:rPr lang="de-DE" sz="2000" dirty="0">
                <a:solidFill>
                  <a:schemeClr val="tx1">
                    <a:lumMod val="75000"/>
                    <a:lumOff val="25000"/>
                  </a:schemeClr>
                </a:solidFill>
                <a:latin typeface="Calibri Light" panose="020F0302020204030204" pitchFamily="34" charset="0"/>
              </a:rPr>
              <a:t>seit 20</a:t>
            </a:r>
            <a:r>
              <a:rPr lang="uk-UA" sz="2000" dirty="0">
                <a:solidFill>
                  <a:schemeClr val="tx1">
                    <a:lumMod val="75000"/>
                    <a:lumOff val="25000"/>
                  </a:schemeClr>
                </a:solidFill>
                <a:latin typeface="Calibri Light" panose="020F0302020204030204" pitchFamily="34" charset="0"/>
              </a:rPr>
              <a:t>22</a:t>
            </a:r>
            <a:endParaRPr lang="de-DE" sz="2000" b="1" dirty="0">
              <a:solidFill>
                <a:schemeClr val="tx1">
                  <a:lumMod val="75000"/>
                  <a:lumOff val="25000"/>
                </a:schemeClr>
              </a:solidFill>
              <a:latin typeface="Calibri Light" panose="020F0302020204030204" pitchFamily="34" charset="0"/>
            </a:endParaRPr>
          </a:p>
        </p:txBody>
      </p:sp>
      <p:sp>
        <p:nvSpPr>
          <p:cNvPr id="62" name="Ellipse 61"/>
          <p:cNvSpPr>
            <a:spLocks noChangeAspect="1"/>
          </p:cNvSpPr>
          <p:nvPr/>
        </p:nvSpPr>
        <p:spPr>
          <a:xfrm>
            <a:off x="4885185" y="5782056"/>
            <a:ext cx="100924" cy="10092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tx1">
                  <a:lumMod val="75000"/>
                  <a:lumOff val="25000"/>
                </a:schemeClr>
              </a:solidFill>
              <a:latin typeface="+mj-lt"/>
            </a:endParaRPr>
          </a:p>
        </p:txBody>
      </p:sp>
      <p:pic>
        <p:nvPicPr>
          <p:cNvPr id="31" name="Graphic 30">
            <a:extLst>
              <a:ext uri="{FF2B5EF4-FFF2-40B4-BE49-F238E27FC236}">
                <a16:creationId xmlns:a16="http://schemas.microsoft.com/office/drawing/2014/main" id="{C5958317-0C6C-4D41-8D58-D3E16F216A9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424846" y="9736984"/>
            <a:ext cx="609600" cy="609600"/>
          </a:xfrm>
          <a:prstGeom prst="rect">
            <a:avLst/>
          </a:prstGeom>
        </p:spPr>
      </p:pic>
    </p:spTree>
    <p:extLst>
      <p:ext uri="{BB962C8B-B14F-4D97-AF65-F5344CB8AC3E}">
        <p14:creationId xmlns:p14="http://schemas.microsoft.com/office/powerpoint/2010/main" val="2812265231"/>
      </p:ext>
    </p:extLst>
  </p:cSld>
  <p:clrMapOvr>
    <a:masterClrMapping/>
  </p:clrMapOvr>
  <p:transition spd="slow">
    <p:push/>
  </p:transition>
</p:sld>
</file>

<file path=ppt/slides/slide1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EB5CF2FD-132E-4C1C-8C29-1CF80CBB7A1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6015709" y="5171395"/>
            <a:ext cx="4762500" cy="3048000"/>
          </a:xfrm>
          <a:prstGeom prst="rect">
            <a:avLst/>
          </a:prstGeom>
        </p:spPr>
      </p:pic>
      <p:sp>
        <p:nvSpPr>
          <p:cNvPr id="39" name="Rechteck 38"/>
          <p:cNvSpPr/>
          <p:nvPr/>
        </p:nvSpPr>
        <p:spPr>
          <a:xfrm>
            <a:off x="1" y="5374"/>
            <a:ext cx="12506632" cy="13710626"/>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de-DE"/>
          </a:p>
        </p:txBody>
      </p:sp>
      <p:sp>
        <p:nvSpPr>
          <p:cNvPr id="34" name="Ellipse 33"/>
          <p:cNvSpPr/>
          <p:nvPr/>
        </p:nvSpPr>
        <p:spPr>
          <a:xfrm>
            <a:off x="10454012" y="2757537"/>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37" name="Ellipse 36"/>
          <p:cNvSpPr/>
          <p:nvPr/>
        </p:nvSpPr>
        <p:spPr>
          <a:xfrm>
            <a:off x="10454012" y="6318180"/>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40" name="Ellipse 39"/>
          <p:cNvSpPr/>
          <p:nvPr/>
        </p:nvSpPr>
        <p:spPr>
          <a:xfrm>
            <a:off x="10454012" y="9785714"/>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41" name="Shape 612"/>
          <p:cNvSpPr/>
          <p:nvPr/>
        </p:nvSpPr>
        <p:spPr>
          <a:xfrm>
            <a:off x="7559035" y="9293757"/>
            <a:ext cx="2235152" cy="800182"/>
          </a:xfrm>
          <a:prstGeom prst="rect">
            <a:avLst/>
          </a:prstGeom>
          <a:noFill/>
          <a:ln>
            <a:noFill/>
          </a:ln>
        </p:spPr>
        <p:txBody>
          <a:bodyPr lIns="182824" tIns="91400" rIns="182824" bIns="91400" anchor="t" anchorCtr="0">
            <a:noAutofit/>
          </a:bodyPr>
          <a:lstStyle/>
          <a:p>
            <a:pPr algn="r">
              <a:lnSpc>
                <a:spcPct val="130000"/>
              </a:lnSpc>
              <a:buSzPct val="25000"/>
            </a:pPr>
            <a:r>
              <a:rPr lang="de-DE" sz="3001" dirty="0">
                <a:solidFill>
                  <a:schemeClr val="bg1"/>
                </a:solidFill>
                <a:latin typeface="Helvetica" panose="020B0500000000000000" pitchFamily="34" charset="0"/>
                <a:ea typeface="Roboto"/>
                <a:cs typeface="Roboto"/>
                <a:sym typeface="Roboto"/>
              </a:rPr>
              <a:t>Thema C</a:t>
            </a:r>
            <a:endParaRPr lang="id-ID" sz="3001" dirty="0">
              <a:solidFill>
                <a:schemeClr val="bg1"/>
              </a:solidFill>
              <a:latin typeface="Helvetica" panose="020B0500000000000000" pitchFamily="34" charset="0"/>
              <a:ea typeface="Roboto"/>
              <a:cs typeface="Roboto"/>
              <a:sym typeface="Roboto"/>
            </a:endParaRPr>
          </a:p>
        </p:txBody>
      </p:sp>
      <p:sp>
        <p:nvSpPr>
          <p:cNvPr id="42" name="Shape 614"/>
          <p:cNvSpPr/>
          <p:nvPr/>
        </p:nvSpPr>
        <p:spPr>
          <a:xfrm>
            <a:off x="7892716" y="2289348"/>
            <a:ext cx="1901471" cy="800182"/>
          </a:xfrm>
          <a:prstGeom prst="rect">
            <a:avLst/>
          </a:prstGeom>
          <a:noFill/>
          <a:ln>
            <a:noFill/>
          </a:ln>
        </p:spPr>
        <p:txBody>
          <a:bodyPr lIns="182824" tIns="91400" rIns="182824" bIns="91400" anchor="t" anchorCtr="0">
            <a:noAutofit/>
          </a:bodyPr>
          <a:lstStyle/>
          <a:p>
            <a:pPr algn="r">
              <a:lnSpc>
                <a:spcPct val="130000"/>
              </a:lnSpc>
              <a:buSzPct val="25000"/>
            </a:pPr>
            <a:r>
              <a:rPr lang="id-ID" sz="3001" dirty="0">
                <a:solidFill>
                  <a:schemeClr val="bg1"/>
                </a:solidFill>
                <a:latin typeface="Helvetica" panose="020B0500000000000000" pitchFamily="34" charset="0"/>
                <a:ea typeface="Roboto"/>
                <a:cs typeface="Roboto"/>
                <a:sym typeface="Roboto"/>
              </a:rPr>
              <a:t>Thema A</a:t>
            </a:r>
          </a:p>
        </p:txBody>
      </p:sp>
      <p:sp>
        <p:nvSpPr>
          <p:cNvPr id="49" name="Shape 616"/>
          <p:cNvSpPr/>
          <p:nvPr/>
        </p:nvSpPr>
        <p:spPr>
          <a:xfrm>
            <a:off x="4495241" y="9761613"/>
            <a:ext cx="5298946" cy="1288701"/>
          </a:xfrm>
          <a:prstGeom prst="rect">
            <a:avLst/>
          </a:prstGeom>
          <a:noFill/>
          <a:ln>
            <a:noFill/>
          </a:ln>
        </p:spPr>
        <p:txBody>
          <a:bodyPr lIns="182824" tIns="91400" rIns="182824" bIns="91400" anchor="t" anchorCtr="0">
            <a:noAutofit/>
          </a:bodyPr>
          <a:lstStyle/>
          <a:p>
            <a:pPr algn="r">
              <a:lnSpc>
                <a:spcPct val="130000"/>
              </a:lnSpc>
              <a:buSzPct val="25000"/>
            </a:pPr>
            <a:r>
              <a:rPr lang="de-DE" sz="6000">
                <a:solidFill>
                  <a:schemeClr val="bg1"/>
                </a:solidFill>
                <a:latin typeface="Helvetica" panose="020B0500000000000000" pitchFamily="34" charset="0"/>
                <a:ea typeface="Roboto"/>
                <a:cs typeface="Roboto"/>
                <a:sym typeface="Roboto"/>
              </a:rPr>
              <a:t>1.346 | 51 %</a:t>
            </a:r>
          </a:p>
        </p:txBody>
      </p:sp>
      <p:sp>
        <p:nvSpPr>
          <p:cNvPr id="50" name="Shape 616"/>
          <p:cNvSpPr/>
          <p:nvPr/>
        </p:nvSpPr>
        <p:spPr>
          <a:xfrm>
            <a:off x="4304217" y="2757204"/>
            <a:ext cx="5489970" cy="1288701"/>
          </a:xfrm>
          <a:prstGeom prst="rect">
            <a:avLst/>
          </a:prstGeom>
          <a:noFill/>
          <a:ln>
            <a:noFill/>
          </a:ln>
        </p:spPr>
        <p:txBody>
          <a:bodyPr lIns="182824" tIns="91400" rIns="182824" bIns="91400" anchor="t" anchorCtr="0">
            <a:noAutofit/>
          </a:bodyPr>
          <a:lstStyle/>
          <a:p>
            <a:pPr algn="r">
              <a:lnSpc>
                <a:spcPct val="130000"/>
              </a:lnSpc>
              <a:buSzPct val="25000"/>
            </a:pPr>
            <a:r>
              <a:rPr lang="de-DE" sz="6000">
                <a:solidFill>
                  <a:schemeClr val="bg1"/>
                </a:solidFill>
                <a:latin typeface="Helvetica" panose="020B0500000000000000" pitchFamily="34" charset="0"/>
                <a:ea typeface="Roboto"/>
                <a:cs typeface="Roboto"/>
                <a:sym typeface="Roboto"/>
              </a:rPr>
              <a:t>6.214 | 83 %</a:t>
            </a:r>
          </a:p>
        </p:txBody>
      </p:sp>
      <p:sp>
        <p:nvSpPr>
          <p:cNvPr id="51" name="Textfeld 50"/>
          <p:cNvSpPr txBox="1"/>
          <p:nvPr/>
        </p:nvSpPr>
        <p:spPr>
          <a:xfrm>
            <a:off x="1327355" y="11052059"/>
            <a:ext cx="8466832" cy="455189"/>
          </a:xfrm>
          <a:prstGeom prst="rect">
            <a:avLst/>
          </a:prstGeom>
          <a:noFill/>
        </p:spPr>
        <p:txBody>
          <a:bodyPr wrap="square" rtlCol="0">
            <a:spAutoFit/>
          </a:bodyPr>
          <a:lstStyle/>
          <a:p>
            <a:pPr algn="r">
              <a:lnSpc>
                <a:spcPct val="150000"/>
              </a:lnSpc>
            </a:pPr>
            <a:r>
              <a:rPr lang="de-DE" dirty="0">
                <a:solidFill>
                  <a:schemeClr val="bg1"/>
                </a:solidFill>
                <a:latin typeface="Century Gothic" panose="020B0502020202020204" pitchFamily="34" charset="0"/>
              </a:rPr>
              <a:t>Hier einfach deinen eigenen Text einfügen</a:t>
            </a:r>
          </a:p>
        </p:txBody>
      </p:sp>
      <p:sp>
        <p:nvSpPr>
          <p:cNvPr id="52" name="Textfeld 51"/>
          <p:cNvSpPr txBox="1"/>
          <p:nvPr/>
        </p:nvSpPr>
        <p:spPr>
          <a:xfrm>
            <a:off x="1327355" y="4047650"/>
            <a:ext cx="8466832" cy="455189"/>
          </a:xfrm>
          <a:prstGeom prst="rect">
            <a:avLst/>
          </a:prstGeom>
          <a:noFill/>
        </p:spPr>
        <p:txBody>
          <a:bodyPr wrap="square" rtlCol="0">
            <a:spAutoFit/>
          </a:bodyPr>
          <a:lstStyle/>
          <a:p>
            <a:pPr algn="r">
              <a:lnSpc>
                <a:spcPct val="150000"/>
              </a:lnSpc>
            </a:pPr>
            <a:r>
              <a:rPr lang="de-DE" dirty="0">
                <a:solidFill>
                  <a:schemeClr val="bg1"/>
                </a:solidFill>
                <a:latin typeface="Century Gothic" panose="020B0502020202020204" pitchFamily="34" charset="0"/>
              </a:rPr>
              <a:t>Hier einfach deinen eigenen Text einfügen</a:t>
            </a:r>
          </a:p>
        </p:txBody>
      </p:sp>
      <p:sp>
        <p:nvSpPr>
          <p:cNvPr id="53" name="Shape 612"/>
          <p:cNvSpPr/>
          <p:nvPr/>
        </p:nvSpPr>
        <p:spPr>
          <a:xfrm>
            <a:off x="7559035" y="5754839"/>
            <a:ext cx="2235152" cy="800182"/>
          </a:xfrm>
          <a:prstGeom prst="rect">
            <a:avLst/>
          </a:prstGeom>
          <a:noFill/>
          <a:ln>
            <a:noFill/>
          </a:ln>
        </p:spPr>
        <p:txBody>
          <a:bodyPr lIns="182824" tIns="91400" rIns="182824" bIns="91400" anchor="t" anchorCtr="0">
            <a:noAutofit/>
          </a:bodyPr>
          <a:lstStyle/>
          <a:p>
            <a:pPr algn="r">
              <a:lnSpc>
                <a:spcPct val="130000"/>
              </a:lnSpc>
              <a:buSzPct val="25000"/>
            </a:pPr>
            <a:r>
              <a:rPr lang="de-DE" sz="3001" dirty="0">
                <a:solidFill>
                  <a:schemeClr val="bg1"/>
                </a:solidFill>
                <a:latin typeface="Helvetica" panose="020B0500000000000000" pitchFamily="34" charset="0"/>
                <a:ea typeface="Roboto"/>
                <a:cs typeface="Roboto"/>
                <a:sym typeface="Roboto"/>
              </a:rPr>
              <a:t>Thema B</a:t>
            </a:r>
            <a:endParaRPr lang="id-ID" sz="3001" dirty="0">
              <a:solidFill>
                <a:schemeClr val="bg1"/>
              </a:solidFill>
              <a:latin typeface="Helvetica" panose="020B0500000000000000" pitchFamily="34" charset="0"/>
              <a:ea typeface="Roboto"/>
              <a:cs typeface="Roboto"/>
              <a:sym typeface="Roboto"/>
            </a:endParaRPr>
          </a:p>
        </p:txBody>
      </p:sp>
      <p:sp>
        <p:nvSpPr>
          <p:cNvPr id="55" name="Shape 616"/>
          <p:cNvSpPr/>
          <p:nvPr/>
        </p:nvSpPr>
        <p:spPr>
          <a:xfrm>
            <a:off x="4495241" y="6222695"/>
            <a:ext cx="5298946" cy="1288701"/>
          </a:xfrm>
          <a:prstGeom prst="rect">
            <a:avLst/>
          </a:prstGeom>
          <a:noFill/>
          <a:ln>
            <a:noFill/>
          </a:ln>
        </p:spPr>
        <p:txBody>
          <a:bodyPr lIns="182824" tIns="91400" rIns="182824" bIns="91400" anchor="t" anchorCtr="0">
            <a:noAutofit/>
          </a:bodyPr>
          <a:lstStyle/>
          <a:p>
            <a:pPr algn="r">
              <a:lnSpc>
                <a:spcPct val="130000"/>
              </a:lnSpc>
              <a:buSzPct val="25000"/>
            </a:pPr>
            <a:r>
              <a:rPr lang="de-DE" sz="6000">
                <a:solidFill>
                  <a:schemeClr val="bg1"/>
                </a:solidFill>
                <a:latin typeface="Helvetica" panose="020B0500000000000000" pitchFamily="34" charset="0"/>
                <a:ea typeface="Roboto"/>
                <a:cs typeface="Roboto"/>
                <a:sym typeface="Roboto"/>
              </a:rPr>
              <a:t>1.346 | 51 %</a:t>
            </a:r>
          </a:p>
        </p:txBody>
      </p:sp>
      <p:sp>
        <p:nvSpPr>
          <p:cNvPr id="56" name="Textfeld 55"/>
          <p:cNvSpPr txBox="1"/>
          <p:nvPr/>
        </p:nvSpPr>
        <p:spPr>
          <a:xfrm>
            <a:off x="1327355" y="7513141"/>
            <a:ext cx="8466832" cy="455189"/>
          </a:xfrm>
          <a:prstGeom prst="rect">
            <a:avLst/>
          </a:prstGeom>
          <a:noFill/>
        </p:spPr>
        <p:txBody>
          <a:bodyPr wrap="square" rtlCol="0">
            <a:spAutoFit/>
          </a:bodyPr>
          <a:lstStyle/>
          <a:p>
            <a:pPr algn="r">
              <a:lnSpc>
                <a:spcPct val="150000"/>
              </a:lnSpc>
            </a:pPr>
            <a:r>
              <a:rPr lang="de-DE" dirty="0">
                <a:solidFill>
                  <a:schemeClr val="bg1"/>
                </a:solidFill>
                <a:latin typeface="Century Gothic" panose="020B0502020202020204" pitchFamily="34" charset="0"/>
              </a:rPr>
              <a:t>Hier einfach deinen eigenen Text einfügen</a:t>
            </a:r>
          </a:p>
        </p:txBody>
      </p:sp>
      <p:cxnSp>
        <p:nvCxnSpPr>
          <p:cNvPr id="62" name="Gerader Verbinder 61"/>
          <p:cNvCxnSpPr/>
          <p:nvPr/>
        </p:nvCxnSpPr>
        <p:spPr>
          <a:xfrm flipH="1">
            <a:off x="18070006" y="7084284"/>
            <a:ext cx="332417" cy="2160008"/>
          </a:xfrm>
          <a:prstGeom prst="line">
            <a:avLst/>
          </a:prstGeom>
          <a:ln>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63" name="Gerader Verbinder 62"/>
          <p:cNvCxnSpPr/>
          <p:nvPr/>
        </p:nvCxnSpPr>
        <p:spPr>
          <a:xfrm flipH="1">
            <a:off x="16687016" y="4952433"/>
            <a:ext cx="332417" cy="2160008"/>
          </a:xfrm>
          <a:prstGeom prst="line">
            <a:avLst/>
          </a:prstGeom>
          <a:ln>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64" name="Textfeld 63"/>
          <p:cNvSpPr txBox="1"/>
          <p:nvPr/>
        </p:nvSpPr>
        <p:spPr>
          <a:xfrm>
            <a:off x="15796879" y="4452392"/>
            <a:ext cx="2445111" cy="400110"/>
          </a:xfrm>
          <a:prstGeom prst="rect">
            <a:avLst/>
          </a:prstGeom>
          <a:noFill/>
        </p:spPr>
        <p:txBody>
          <a:bodyPr wrap="square" rtlCol="0">
            <a:spAutoFit/>
          </a:bodyPr>
          <a:lstStyle/>
          <a:p>
            <a:pPr algn="ctr"/>
            <a:r>
              <a:rPr lang="de-DE" sz="2000" dirty="0">
                <a:solidFill>
                  <a:schemeClr val="tx1">
                    <a:lumMod val="75000"/>
                    <a:lumOff val="25000"/>
                  </a:schemeClr>
                </a:solidFill>
                <a:latin typeface="Calibri Light" panose="020F0302020204030204" pitchFamily="34" charset="0"/>
              </a:rPr>
              <a:t>seit 20</a:t>
            </a:r>
            <a:r>
              <a:rPr lang="uk-UA" sz="2000" dirty="0">
                <a:solidFill>
                  <a:schemeClr val="tx1">
                    <a:lumMod val="75000"/>
                    <a:lumOff val="25000"/>
                  </a:schemeClr>
                </a:solidFill>
                <a:latin typeface="Calibri Light" panose="020F0302020204030204" pitchFamily="34" charset="0"/>
              </a:rPr>
              <a:t>2</a:t>
            </a:r>
            <a:r>
              <a:rPr lang="de-DE" sz="2000" dirty="0">
                <a:solidFill>
                  <a:schemeClr val="tx1">
                    <a:lumMod val="75000"/>
                    <a:lumOff val="25000"/>
                  </a:schemeClr>
                </a:solidFill>
                <a:latin typeface="Calibri Light" panose="020F0302020204030204" pitchFamily="34" charset="0"/>
              </a:rPr>
              <a:t>1</a:t>
            </a:r>
            <a:endParaRPr lang="de-DE" sz="2000" b="1" dirty="0">
              <a:solidFill>
                <a:schemeClr val="tx1">
                  <a:lumMod val="75000"/>
                  <a:lumOff val="25000"/>
                </a:schemeClr>
              </a:solidFill>
              <a:latin typeface="Calibri Light" panose="020F0302020204030204" pitchFamily="34" charset="0"/>
            </a:endParaRPr>
          </a:p>
        </p:txBody>
      </p:sp>
      <p:sp>
        <p:nvSpPr>
          <p:cNvPr id="65" name="Ellipse 64"/>
          <p:cNvSpPr>
            <a:spLocks noChangeAspect="1"/>
          </p:cNvSpPr>
          <p:nvPr/>
        </p:nvSpPr>
        <p:spPr>
          <a:xfrm>
            <a:off x="20120627" y="7189148"/>
            <a:ext cx="100924" cy="10092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tx1">
                  <a:lumMod val="75000"/>
                  <a:lumOff val="25000"/>
                </a:schemeClr>
              </a:solidFill>
              <a:latin typeface="+mj-lt"/>
            </a:endParaRPr>
          </a:p>
        </p:txBody>
      </p:sp>
      <p:cxnSp>
        <p:nvCxnSpPr>
          <p:cNvPr id="67" name="Gerader Verbinder 66"/>
          <p:cNvCxnSpPr>
            <a:endCxn id="69" idx="0"/>
          </p:cNvCxnSpPr>
          <p:nvPr/>
        </p:nvCxnSpPr>
        <p:spPr>
          <a:xfrm>
            <a:off x="20197513" y="7264523"/>
            <a:ext cx="661848" cy="859637"/>
          </a:xfrm>
          <a:prstGeom prst="line">
            <a:avLst/>
          </a:prstGeom>
          <a:ln>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69" name="Textfeld 68"/>
          <p:cNvSpPr txBox="1"/>
          <p:nvPr/>
        </p:nvSpPr>
        <p:spPr>
          <a:xfrm>
            <a:off x="19636805" y="8124160"/>
            <a:ext cx="2445111" cy="400110"/>
          </a:xfrm>
          <a:prstGeom prst="rect">
            <a:avLst/>
          </a:prstGeom>
          <a:noFill/>
        </p:spPr>
        <p:txBody>
          <a:bodyPr wrap="square" rtlCol="0">
            <a:spAutoFit/>
          </a:bodyPr>
          <a:lstStyle/>
          <a:p>
            <a:pPr algn="ctr"/>
            <a:r>
              <a:rPr lang="de-DE" sz="2000" dirty="0">
                <a:solidFill>
                  <a:schemeClr val="tx1">
                    <a:lumMod val="75000"/>
                    <a:lumOff val="25000"/>
                  </a:schemeClr>
                </a:solidFill>
                <a:latin typeface="Calibri Light" panose="020F0302020204030204" pitchFamily="34" charset="0"/>
              </a:rPr>
              <a:t>seit 20</a:t>
            </a:r>
            <a:r>
              <a:rPr lang="uk-UA" sz="2000" dirty="0">
                <a:solidFill>
                  <a:schemeClr val="tx1">
                    <a:lumMod val="75000"/>
                    <a:lumOff val="25000"/>
                  </a:schemeClr>
                </a:solidFill>
                <a:latin typeface="Calibri Light" panose="020F0302020204030204" pitchFamily="34" charset="0"/>
              </a:rPr>
              <a:t>23</a:t>
            </a:r>
            <a:endParaRPr lang="de-DE" sz="2000" b="1" dirty="0">
              <a:solidFill>
                <a:schemeClr val="tx1">
                  <a:lumMod val="75000"/>
                  <a:lumOff val="25000"/>
                </a:schemeClr>
              </a:solidFill>
              <a:latin typeface="Calibri Light" panose="020F0302020204030204" pitchFamily="34" charset="0"/>
            </a:endParaRPr>
          </a:p>
        </p:txBody>
      </p:sp>
      <p:sp>
        <p:nvSpPr>
          <p:cNvPr id="71" name="Ellipse 70"/>
          <p:cNvSpPr>
            <a:spLocks noChangeAspect="1"/>
          </p:cNvSpPr>
          <p:nvPr/>
        </p:nvSpPr>
        <p:spPr>
          <a:xfrm>
            <a:off x="18346497" y="7084286"/>
            <a:ext cx="100924" cy="10092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tx1">
                  <a:lumMod val="75000"/>
                  <a:lumOff val="25000"/>
                </a:schemeClr>
              </a:solidFill>
              <a:latin typeface="+mj-lt"/>
            </a:endParaRPr>
          </a:p>
        </p:txBody>
      </p:sp>
      <p:sp>
        <p:nvSpPr>
          <p:cNvPr id="72" name="Textfeld 71"/>
          <p:cNvSpPr txBox="1"/>
          <p:nvPr/>
        </p:nvSpPr>
        <p:spPr>
          <a:xfrm>
            <a:off x="16876026" y="9253579"/>
            <a:ext cx="2445111" cy="400110"/>
          </a:xfrm>
          <a:prstGeom prst="rect">
            <a:avLst/>
          </a:prstGeom>
          <a:noFill/>
        </p:spPr>
        <p:txBody>
          <a:bodyPr wrap="square" rtlCol="0">
            <a:spAutoFit/>
          </a:bodyPr>
          <a:lstStyle/>
          <a:p>
            <a:pPr algn="ctr"/>
            <a:r>
              <a:rPr lang="de-DE" sz="2000" dirty="0">
                <a:solidFill>
                  <a:schemeClr val="tx1">
                    <a:lumMod val="75000"/>
                    <a:lumOff val="25000"/>
                  </a:schemeClr>
                </a:solidFill>
                <a:latin typeface="Calibri Light" panose="020F0302020204030204" pitchFamily="34" charset="0"/>
              </a:rPr>
              <a:t>seit 20</a:t>
            </a:r>
            <a:r>
              <a:rPr lang="uk-UA" sz="2000" dirty="0">
                <a:solidFill>
                  <a:schemeClr val="tx1">
                    <a:lumMod val="75000"/>
                    <a:lumOff val="25000"/>
                  </a:schemeClr>
                </a:solidFill>
                <a:latin typeface="Calibri Light" panose="020F0302020204030204" pitchFamily="34" charset="0"/>
              </a:rPr>
              <a:t>22</a:t>
            </a:r>
            <a:endParaRPr lang="de-DE" sz="2000" b="1" dirty="0">
              <a:solidFill>
                <a:schemeClr val="tx1">
                  <a:lumMod val="75000"/>
                  <a:lumOff val="25000"/>
                </a:schemeClr>
              </a:solidFill>
              <a:latin typeface="Calibri Light" panose="020F0302020204030204" pitchFamily="34" charset="0"/>
            </a:endParaRPr>
          </a:p>
        </p:txBody>
      </p:sp>
      <p:sp>
        <p:nvSpPr>
          <p:cNvPr id="73" name="Ellipse 72"/>
          <p:cNvSpPr>
            <a:spLocks noChangeAspect="1"/>
          </p:cNvSpPr>
          <p:nvPr/>
        </p:nvSpPr>
        <p:spPr>
          <a:xfrm>
            <a:off x="16634478" y="7074759"/>
            <a:ext cx="100924" cy="10092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tx1">
                  <a:lumMod val="75000"/>
                  <a:lumOff val="25000"/>
                </a:schemeClr>
              </a:solidFill>
              <a:latin typeface="+mj-lt"/>
            </a:endParaRPr>
          </a:p>
        </p:txBody>
      </p:sp>
      <p:pic>
        <p:nvPicPr>
          <p:cNvPr id="28" name="Graphic 27">
            <a:extLst>
              <a:ext uri="{FF2B5EF4-FFF2-40B4-BE49-F238E27FC236}">
                <a16:creationId xmlns:a16="http://schemas.microsoft.com/office/drawing/2014/main" id="{46E654D1-3715-4B3F-892B-CF81D35B66E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776709" y="6640877"/>
            <a:ext cx="609600" cy="609600"/>
          </a:xfrm>
          <a:prstGeom prst="rect">
            <a:avLst/>
          </a:prstGeom>
        </p:spPr>
      </p:pic>
      <p:pic>
        <p:nvPicPr>
          <p:cNvPr id="29" name="Graphic 28">
            <a:extLst>
              <a:ext uri="{FF2B5EF4-FFF2-40B4-BE49-F238E27FC236}">
                <a16:creationId xmlns:a16="http://schemas.microsoft.com/office/drawing/2014/main" id="{E0684835-E8A2-4BFC-A186-D3A3225D9A76}"/>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792820" y="3075546"/>
            <a:ext cx="609600" cy="609600"/>
          </a:xfrm>
          <a:prstGeom prst="rect">
            <a:avLst/>
          </a:prstGeom>
        </p:spPr>
      </p:pic>
      <p:pic>
        <p:nvPicPr>
          <p:cNvPr id="30" name="Graphic 29">
            <a:extLst>
              <a:ext uri="{FF2B5EF4-FFF2-40B4-BE49-F238E27FC236}">
                <a16:creationId xmlns:a16="http://schemas.microsoft.com/office/drawing/2014/main" id="{EFED3457-8E70-42CF-AF26-96AF93E7D086}"/>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0792820" y="10149772"/>
            <a:ext cx="609600" cy="609600"/>
          </a:xfrm>
          <a:prstGeom prst="rect">
            <a:avLst/>
          </a:prstGeom>
        </p:spPr>
      </p:pic>
    </p:spTree>
    <p:extLst>
      <p:ext uri="{BB962C8B-B14F-4D97-AF65-F5344CB8AC3E}">
        <p14:creationId xmlns:p14="http://schemas.microsoft.com/office/powerpoint/2010/main" val="1572610767"/>
      </p:ext>
    </p:extLst>
  </p:cSld>
  <p:clrMapOvr>
    <a:masterClrMapping/>
  </p:clrMapOvr>
  <p:transition spd="slow">
    <p:push/>
  </p:transition>
</p:sld>
</file>

<file path=ppt/slides/slide126.xml><?xml version="1.0" encoding="utf-8"?>
<p:sld xmlns:a="http://schemas.openxmlformats.org/drawingml/2006/main" xmlns:r="http://schemas.openxmlformats.org/officeDocument/2006/relationships" xmlns:p="http://schemas.openxmlformats.org/presentationml/2006/main">
  <p:cSld>
    <p:bg>
      <p:bgPr>
        <a:solidFill>
          <a:schemeClr val="accent1">
            <a:alpha val="90000"/>
          </a:schemeClr>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2A92D9B0-03E2-4FC8-B8BA-F865B7C49CC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759576" y="2635623"/>
            <a:ext cx="9830920" cy="9830920"/>
          </a:xfrm>
          <a:prstGeom prst="rect">
            <a:avLst/>
          </a:prstGeom>
        </p:spPr>
      </p:pic>
    </p:spTree>
    <p:extLst>
      <p:ext uri="{BB962C8B-B14F-4D97-AF65-F5344CB8AC3E}">
        <p14:creationId xmlns:p14="http://schemas.microsoft.com/office/powerpoint/2010/main" val="648721980"/>
      </p:ext>
    </p:extLst>
  </p:cSld>
  <p:clrMapOvr>
    <a:masterClrMapping/>
  </p:clrMapOvr>
  <p:transition spd="slow">
    <p:push/>
  </p:transition>
</p:sld>
</file>

<file path=ppt/slides/slide127.xml><?xml version="1.0" encoding="utf-8"?>
<p:sld xmlns:a="http://schemas.openxmlformats.org/drawingml/2006/main" xmlns:r="http://schemas.openxmlformats.org/officeDocument/2006/relationships" xmlns:p="http://schemas.openxmlformats.org/presentationml/2006/main">
  <p:cSld>
    <p:bg>
      <p:bgPr>
        <a:solidFill>
          <a:schemeClr val="accent1">
            <a:alpha val="90000"/>
          </a:schemeClr>
        </a:solidFill>
        <a:effectLst/>
      </p:bgPr>
    </p:bg>
    <p:spTree>
      <p:nvGrpSpPr>
        <p:cNvPr id="1" name=""/>
        <p:cNvGrpSpPr/>
        <p:nvPr/>
      </p:nvGrpSpPr>
      <p:grpSpPr>
        <a:xfrm>
          <a:off x="0" y="0"/>
          <a:ext cx="0" cy="0"/>
          <a:chOff x="0" y="0"/>
          <a:chExt cx="0" cy="0"/>
        </a:xfrm>
      </p:grpSpPr>
      <p:cxnSp>
        <p:nvCxnSpPr>
          <p:cNvPr id="426" name="Gerader Verbinder 425"/>
          <p:cNvCxnSpPr/>
          <p:nvPr/>
        </p:nvCxnSpPr>
        <p:spPr>
          <a:xfrm>
            <a:off x="5033328" y="7883163"/>
            <a:ext cx="0" cy="123318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27" name="Textfeld 426"/>
          <p:cNvSpPr txBox="1"/>
          <p:nvPr/>
        </p:nvSpPr>
        <p:spPr>
          <a:xfrm>
            <a:off x="5282822" y="8925770"/>
            <a:ext cx="4869340" cy="1754326"/>
          </a:xfrm>
          <a:prstGeom prst="rect">
            <a:avLst/>
          </a:prstGeom>
          <a:noFill/>
        </p:spPr>
        <p:txBody>
          <a:bodyPr wrap="square" rtlCol="0">
            <a:spAutoFit/>
          </a:bodyPr>
          <a:lstStyle/>
          <a:p>
            <a:pPr>
              <a:lnSpc>
                <a:spcPct val="150000"/>
              </a:lnSpc>
            </a:pPr>
            <a:r>
              <a:rPr lang="de-DE" b="1" dirty="0">
                <a:solidFill>
                  <a:schemeClr val="bg1"/>
                </a:solidFill>
                <a:latin typeface="Century Gothic" panose="020B0502020202020204" pitchFamily="34" charset="0"/>
              </a:rPr>
              <a:t>01</a:t>
            </a:r>
            <a:r>
              <a:rPr lang="de-DE" dirty="0">
                <a:solidFill>
                  <a:schemeClr val="bg1"/>
                </a:solidFill>
                <a:latin typeface="Century Gothic" panose="020B0502020202020204" pitchFamily="34" charset="0"/>
              </a:rPr>
              <a:t> Hier eigenen Text einfügen. </a:t>
            </a:r>
            <a:r>
              <a:rPr lang="de-DE" b="1" dirty="0">
                <a:solidFill>
                  <a:schemeClr val="bg1"/>
                </a:solidFill>
                <a:latin typeface="Century Gothic" panose="020B0502020202020204" pitchFamily="34" charset="0"/>
              </a:rPr>
              <a:t>02 </a:t>
            </a:r>
            <a:r>
              <a:rPr lang="de-DE" dirty="0" err="1">
                <a:solidFill>
                  <a:schemeClr val="bg1"/>
                </a:solidFill>
                <a:latin typeface="Century Gothic" panose="020B0502020202020204" pitchFamily="34" charset="0"/>
              </a:rPr>
              <a:t>Lorem</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ipsum</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dolor</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sit</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amet</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consetetur</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sadipscin</a:t>
            </a:r>
            <a:r>
              <a:rPr lang="de-DE" dirty="0">
                <a:solidFill>
                  <a:schemeClr val="bg1"/>
                </a:solidFill>
                <a:latin typeface="Century Gothic" panose="020B0502020202020204" pitchFamily="34" charset="0"/>
              </a:rPr>
              <a:t>. </a:t>
            </a:r>
            <a:r>
              <a:rPr lang="de-DE" b="1" dirty="0">
                <a:solidFill>
                  <a:schemeClr val="bg1"/>
                </a:solidFill>
                <a:latin typeface="Century Gothic" panose="020B0502020202020204" pitchFamily="34" charset="0"/>
              </a:rPr>
              <a:t>03</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Lorem</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ipsum</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dolor</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sit</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amet</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consetetur</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eta</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sadipscin</a:t>
            </a:r>
            <a:r>
              <a:rPr lang="de-DE" dirty="0">
                <a:solidFill>
                  <a:schemeClr val="bg1"/>
                </a:solidFill>
                <a:latin typeface="Century Gothic" panose="020B0502020202020204" pitchFamily="34" charset="0"/>
              </a:rPr>
              <a:t>. </a:t>
            </a:r>
          </a:p>
        </p:txBody>
      </p:sp>
      <p:sp>
        <p:nvSpPr>
          <p:cNvPr id="428" name="Textfeld 427"/>
          <p:cNvSpPr txBox="1"/>
          <p:nvPr/>
        </p:nvSpPr>
        <p:spPr>
          <a:xfrm>
            <a:off x="934004" y="8866775"/>
            <a:ext cx="3937875" cy="553870"/>
          </a:xfrm>
          <a:prstGeom prst="rect">
            <a:avLst/>
          </a:prstGeom>
          <a:noFill/>
        </p:spPr>
        <p:txBody>
          <a:bodyPr wrap="square" rtlCol="0">
            <a:spAutoFit/>
          </a:bodyPr>
          <a:lstStyle/>
          <a:p>
            <a:pPr algn="r"/>
            <a:r>
              <a:rPr lang="de-DE" sz="2999" dirty="0">
                <a:solidFill>
                  <a:schemeClr val="bg1"/>
                </a:solidFill>
                <a:latin typeface="Century Gothic" panose="020B0502020202020204" pitchFamily="34" charset="0"/>
              </a:rPr>
              <a:t>Titel</a:t>
            </a:r>
          </a:p>
        </p:txBody>
      </p:sp>
      <p:cxnSp>
        <p:nvCxnSpPr>
          <p:cNvPr id="429" name="Gerader Verbinder 428"/>
          <p:cNvCxnSpPr/>
          <p:nvPr/>
        </p:nvCxnSpPr>
        <p:spPr>
          <a:xfrm flipH="1">
            <a:off x="4" y="7580670"/>
            <a:ext cx="2437764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0" name="Rechteck 429"/>
          <p:cNvSpPr/>
          <p:nvPr/>
        </p:nvSpPr>
        <p:spPr>
          <a:xfrm>
            <a:off x="3569113" y="7303419"/>
            <a:ext cx="2928435" cy="601718"/>
          </a:xfrm>
          <a:prstGeom prst="rect">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399" dirty="0">
                <a:solidFill>
                  <a:schemeClr val="bg1"/>
                </a:solidFill>
                <a:latin typeface="Century Gothic" panose="020B0502020202020204" pitchFamily="34" charset="0"/>
              </a:rPr>
              <a:t>Schritt 1</a:t>
            </a:r>
          </a:p>
        </p:txBody>
      </p:sp>
      <p:sp>
        <p:nvSpPr>
          <p:cNvPr id="431" name="Ellipse 430"/>
          <p:cNvSpPr/>
          <p:nvPr/>
        </p:nvSpPr>
        <p:spPr>
          <a:xfrm>
            <a:off x="4950822" y="9062873"/>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432" name="Rechteck 431"/>
          <p:cNvSpPr/>
          <p:nvPr/>
        </p:nvSpPr>
        <p:spPr>
          <a:xfrm>
            <a:off x="9747146" y="7303419"/>
            <a:ext cx="2928435" cy="601718"/>
          </a:xfrm>
          <a:prstGeom prst="rect">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399" dirty="0">
                <a:solidFill>
                  <a:schemeClr val="bg1"/>
                </a:solidFill>
                <a:latin typeface="Century Gothic" panose="020B0502020202020204" pitchFamily="34" charset="0"/>
              </a:rPr>
              <a:t>Schritt 2</a:t>
            </a:r>
          </a:p>
        </p:txBody>
      </p:sp>
      <p:sp>
        <p:nvSpPr>
          <p:cNvPr id="433" name="Rechteck 432"/>
          <p:cNvSpPr/>
          <p:nvPr/>
        </p:nvSpPr>
        <p:spPr>
          <a:xfrm>
            <a:off x="15925179" y="7303419"/>
            <a:ext cx="2928435" cy="601718"/>
          </a:xfrm>
          <a:prstGeom prst="rect">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399" dirty="0">
                <a:solidFill>
                  <a:schemeClr val="bg1"/>
                </a:solidFill>
                <a:latin typeface="Century Gothic" panose="020B0502020202020204" pitchFamily="34" charset="0"/>
              </a:rPr>
              <a:t>Schritt 3</a:t>
            </a:r>
          </a:p>
        </p:txBody>
      </p:sp>
      <p:cxnSp>
        <p:nvCxnSpPr>
          <p:cNvPr id="434" name="Gerader Verbinder 433"/>
          <p:cNvCxnSpPr/>
          <p:nvPr/>
        </p:nvCxnSpPr>
        <p:spPr>
          <a:xfrm rot="10800000">
            <a:off x="11146087" y="6088800"/>
            <a:ext cx="0" cy="123318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5" name="Ellipse 434"/>
          <p:cNvSpPr/>
          <p:nvPr/>
        </p:nvSpPr>
        <p:spPr>
          <a:xfrm rot="10800000">
            <a:off x="11063583" y="6045980"/>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436" name="Textfeld 435"/>
          <p:cNvSpPr txBox="1"/>
          <p:nvPr/>
        </p:nvSpPr>
        <p:spPr>
          <a:xfrm>
            <a:off x="11394838" y="4572500"/>
            <a:ext cx="4869340" cy="1754326"/>
          </a:xfrm>
          <a:prstGeom prst="rect">
            <a:avLst/>
          </a:prstGeom>
          <a:noFill/>
        </p:spPr>
        <p:txBody>
          <a:bodyPr wrap="square" rtlCol="0">
            <a:spAutoFit/>
          </a:bodyPr>
          <a:lstStyle/>
          <a:p>
            <a:pPr>
              <a:lnSpc>
                <a:spcPct val="150000"/>
              </a:lnSpc>
            </a:pPr>
            <a:r>
              <a:rPr lang="de-DE" b="1" dirty="0">
                <a:solidFill>
                  <a:schemeClr val="bg1"/>
                </a:solidFill>
                <a:latin typeface="Century Gothic" panose="020B0502020202020204" pitchFamily="34" charset="0"/>
              </a:rPr>
              <a:t>01</a:t>
            </a:r>
            <a:r>
              <a:rPr lang="de-DE" dirty="0">
                <a:solidFill>
                  <a:schemeClr val="bg1"/>
                </a:solidFill>
                <a:latin typeface="Century Gothic" panose="020B0502020202020204" pitchFamily="34" charset="0"/>
              </a:rPr>
              <a:t> Hier eigenen Text einfügen. </a:t>
            </a:r>
            <a:r>
              <a:rPr lang="de-DE" b="1" dirty="0">
                <a:solidFill>
                  <a:schemeClr val="bg1"/>
                </a:solidFill>
                <a:latin typeface="Century Gothic" panose="020B0502020202020204" pitchFamily="34" charset="0"/>
              </a:rPr>
              <a:t>02 </a:t>
            </a:r>
            <a:r>
              <a:rPr lang="de-DE" dirty="0" err="1">
                <a:solidFill>
                  <a:schemeClr val="bg1"/>
                </a:solidFill>
                <a:latin typeface="Century Gothic" panose="020B0502020202020204" pitchFamily="34" charset="0"/>
              </a:rPr>
              <a:t>Lorem</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ipsum</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dolor</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sit</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amet</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consetetur</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sadipscin</a:t>
            </a:r>
            <a:r>
              <a:rPr lang="de-DE" dirty="0">
                <a:solidFill>
                  <a:schemeClr val="bg1"/>
                </a:solidFill>
                <a:latin typeface="Century Gothic" panose="020B0502020202020204" pitchFamily="34" charset="0"/>
              </a:rPr>
              <a:t>. </a:t>
            </a:r>
            <a:r>
              <a:rPr lang="de-DE" b="1" dirty="0">
                <a:solidFill>
                  <a:schemeClr val="bg1"/>
                </a:solidFill>
                <a:latin typeface="Century Gothic" panose="020B0502020202020204" pitchFamily="34" charset="0"/>
              </a:rPr>
              <a:t>03</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Lorem</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ipsum</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dolor</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sit</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amet</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consetetur</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eta</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sadipscin</a:t>
            </a:r>
            <a:r>
              <a:rPr lang="de-DE" dirty="0">
                <a:solidFill>
                  <a:schemeClr val="bg1"/>
                </a:solidFill>
                <a:latin typeface="Century Gothic" panose="020B0502020202020204" pitchFamily="34" charset="0"/>
              </a:rPr>
              <a:t>. </a:t>
            </a:r>
          </a:p>
        </p:txBody>
      </p:sp>
      <p:sp>
        <p:nvSpPr>
          <p:cNvPr id="437" name="Textfeld 436"/>
          <p:cNvSpPr txBox="1"/>
          <p:nvPr/>
        </p:nvSpPr>
        <p:spPr>
          <a:xfrm>
            <a:off x="6980530" y="5800326"/>
            <a:ext cx="3937875" cy="553870"/>
          </a:xfrm>
          <a:prstGeom prst="rect">
            <a:avLst/>
          </a:prstGeom>
          <a:noFill/>
        </p:spPr>
        <p:txBody>
          <a:bodyPr wrap="square" rtlCol="0">
            <a:spAutoFit/>
          </a:bodyPr>
          <a:lstStyle/>
          <a:p>
            <a:pPr algn="r"/>
            <a:r>
              <a:rPr lang="de-DE" sz="2999" dirty="0">
                <a:solidFill>
                  <a:schemeClr val="bg1"/>
                </a:solidFill>
                <a:latin typeface="Century Gothic" panose="020B0502020202020204" pitchFamily="34" charset="0"/>
              </a:rPr>
              <a:t>Titel</a:t>
            </a:r>
          </a:p>
        </p:txBody>
      </p:sp>
      <p:cxnSp>
        <p:nvCxnSpPr>
          <p:cNvPr id="438" name="Gerader Verbinder 437"/>
          <p:cNvCxnSpPr/>
          <p:nvPr/>
        </p:nvCxnSpPr>
        <p:spPr>
          <a:xfrm>
            <a:off x="17396776" y="7904123"/>
            <a:ext cx="0" cy="123318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9" name="Textfeld 438"/>
          <p:cNvSpPr txBox="1"/>
          <p:nvPr/>
        </p:nvSpPr>
        <p:spPr>
          <a:xfrm>
            <a:off x="17646273" y="8946728"/>
            <a:ext cx="4869340" cy="1754326"/>
          </a:xfrm>
          <a:prstGeom prst="rect">
            <a:avLst/>
          </a:prstGeom>
          <a:noFill/>
        </p:spPr>
        <p:txBody>
          <a:bodyPr wrap="square" rtlCol="0">
            <a:spAutoFit/>
          </a:bodyPr>
          <a:lstStyle/>
          <a:p>
            <a:pPr>
              <a:lnSpc>
                <a:spcPct val="150000"/>
              </a:lnSpc>
            </a:pPr>
            <a:r>
              <a:rPr lang="de-DE" b="1" dirty="0">
                <a:solidFill>
                  <a:schemeClr val="bg1"/>
                </a:solidFill>
                <a:latin typeface="Century Gothic" panose="020B0502020202020204" pitchFamily="34" charset="0"/>
              </a:rPr>
              <a:t>01</a:t>
            </a:r>
            <a:r>
              <a:rPr lang="de-DE" dirty="0">
                <a:solidFill>
                  <a:schemeClr val="bg1"/>
                </a:solidFill>
                <a:latin typeface="Century Gothic" panose="020B0502020202020204" pitchFamily="34" charset="0"/>
              </a:rPr>
              <a:t> Hier eigenen Text einfügen. </a:t>
            </a:r>
            <a:r>
              <a:rPr lang="de-DE" b="1" dirty="0">
                <a:solidFill>
                  <a:schemeClr val="bg1"/>
                </a:solidFill>
                <a:latin typeface="Century Gothic" panose="020B0502020202020204" pitchFamily="34" charset="0"/>
              </a:rPr>
              <a:t>02 </a:t>
            </a:r>
            <a:r>
              <a:rPr lang="de-DE" dirty="0" err="1">
                <a:solidFill>
                  <a:schemeClr val="bg1"/>
                </a:solidFill>
                <a:latin typeface="Century Gothic" panose="020B0502020202020204" pitchFamily="34" charset="0"/>
              </a:rPr>
              <a:t>Lorem</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ipsum</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dolor</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sit</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amet</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consetetur</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sadipscin</a:t>
            </a:r>
            <a:r>
              <a:rPr lang="de-DE" dirty="0">
                <a:solidFill>
                  <a:schemeClr val="bg1"/>
                </a:solidFill>
                <a:latin typeface="Century Gothic" panose="020B0502020202020204" pitchFamily="34" charset="0"/>
              </a:rPr>
              <a:t>. </a:t>
            </a:r>
            <a:r>
              <a:rPr lang="de-DE" b="1" dirty="0">
                <a:solidFill>
                  <a:schemeClr val="bg1"/>
                </a:solidFill>
                <a:latin typeface="Century Gothic" panose="020B0502020202020204" pitchFamily="34" charset="0"/>
              </a:rPr>
              <a:t>03</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Lorem</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ipsum</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dolor</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sit</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amet</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consetetur</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eta</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sadipscin</a:t>
            </a:r>
            <a:r>
              <a:rPr lang="de-DE" dirty="0">
                <a:solidFill>
                  <a:schemeClr val="bg1"/>
                </a:solidFill>
                <a:latin typeface="Century Gothic" panose="020B0502020202020204" pitchFamily="34" charset="0"/>
              </a:rPr>
              <a:t>. </a:t>
            </a:r>
          </a:p>
        </p:txBody>
      </p:sp>
      <p:sp>
        <p:nvSpPr>
          <p:cNvPr id="440" name="Textfeld 439"/>
          <p:cNvSpPr txBox="1"/>
          <p:nvPr/>
        </p:nvSpPr>
        <p:spPr>
          <a:xfrm>
            <a:off x="13297454" y="8887734"/>
            <a:ext cx="3937875" cy="553870"/>
          </a:xfrm>
          <a:prstGeom prst="rect">
            <a:avLst/>
          </a:prstGeom>
          <a:noFill/>
        </p:spPr>
        <p:txBody>
          <a:bodyPr wrap="square" rtlCol="0">
            <a:spAutoFit/>
          </a:bodyPr>
          <a:lstStyle/>
          <a:p>
            <a:pPr algn="r"/>
            <a:r>
              <a:rPr lang="de-DE" sz="2999" dirty="0">
                <a:solidFill>
                  <a:schemeClr val="bg1"/>
                </a:solidFill>
                <a:latin typeface="Century Gothic" panose="020B0502020202020204" pitchFamily="34" charset="0"/>
              </a:rPr>
              <a:t>Titel</a:t>
            </a:r>
          </a:p>
        </p:txBody>
      </p:sp>
      <p:sp>
        <p:nvSpPr>
          <p:cNvPr id="441" name="Ellipse 440"/>
          <p:cNvSpPr/>
          <p:nvPr/>
        </p:nvSpPr>
        <p:spPr>
          <a:xfrm>
            <a:off x="17314272" y="9083833"/>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442" name="Gleichschenkliges Dreieck 441"/>
          <p:cNvSpPr/>
          <p:nvPr/>
        </p:nvSpPr>
        <p:spPr>
          <a:xfrm rot="5400000">
            <a:off x="-548524" y="7138219"/>
            <a:ext cx="1938532" cy="884903"/>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latin typeface="Century Gothic" panose="020B0502020202020204" pitchFamily="34" charset="0"/>
            </a:endParaRPr>
          </a:p>
        </p:txBody>
      </p:sp>
    </p:spTree>
    <p:extLst>
      <p:ext uri="{BB962C8B-B14F-4D97-AF65-F5344CB8AC3E}">
        <p14:creationId xmlns:p14="http://schemas.microsoft.com/office/powerpoint/2010/main" val="3847707034"/>
      </p:ext>
    </p:extLst>
  </p:cSld>
  <p:clrMapOvr>
    <a:masterClrMapping/>
  </p:clrMapOvr>
  <p:transition spd="slow">
    <p:push/>
  </p:transition>
</p:sld>
</file>

<file path=ppt/slides/slide128.xml><?xml version="1.0" encoding="utf-8"?>
<p:sld xmlns:a="http://schemas.openxmlformats.org/drawingml/2006/main" xmlns:r="http://schemas.openxmlformats.org/officeDocument/2006/relationships" xmlns:p="http://schemas.openxmlformats.org/presentationml/2006/main">
  <p:cSld>
    <p:bg>
      <p:bgPr>
        <a:solidFill>
          <a:schemeClr val="accent1">
            <a:alpha val="90000"/>
          </a:schemeClr>
        </a:solidFill>
        <a:effectLst/>
      </p:bgPr>
    </p:bg>
    <p:spTree>
      <p:nvGrpSpPr>
        <p:cNvPr id="1" name=""/>
        <p:cNvGrpSpPr/>
        <p:nvPr/>
      </p:nvGrpSpPr>
      <p:grpSpPr>
        <a:xfrm>
          <a:off x="0" y="0"/>
          <a:ext cx="0" cy="0"/>
          <a:chOff x="0" y="0"/>
          <a:chExt cx="0" cy="0"/>
        </a:xfrm>
      </p:grpSpPr>
      <p:cxnSp>
        <p:nvCxnSpPr>
          <p:cNvPr id="27" name="Gerader Verbinder 26"/>
          <p:cNvCxnSpPr/>
          <p:nvPr/>
        </p:nvCxnSpPr>
        <p:spPr>
          <a:xfrm>
            <a:off x="5033328" y="7883170"/>
            <a:ext cx="0" cy="123318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Textfeld 28"/>
          <p:cNvSpPr txBox="1"/>
          <p:nvPr/>
        </p:nvSpPr>
        <p:spPr>
          <a:xfrm>
            <a:off x="5282822" y="8925774"/>
            <a:ext cx="4869340" cy="1754326"/>
          </a:xfrm>
          <a:prstGeom prst="rect">
            <a:avLst/>
          </a:prstGeom>
          <a:noFill/>
        </p:spPr>
        <p:txBody>
          <a:bodyPr wrap="square" rtlCol="0">
            <a:spAutoFit/>
          </a:bodyPr>
          <a:lstStyle/>
          <a:p>
            <a:pPr>
              <a:lnSpc>
                <a:spcPct val="150000"/>
              </a:lnSpc>
            </a:pPr>
            <a:r>
              <a:rPr lang="de-DE" b="1" dirty="0">
                <a:solidFill>
                  <a:schemeClr val="bg1"/>
                </a:solidFill>
                <a:latin typeface="Century Gothic" panose="020B0502020202020204" pitchFamily="34" charset="0"/>
              </a:rPr>
              <a:t>01</a:t>
            </a:r>
            <a:r>
              <a:rPr lang="de-DE" dirty="0">
                <a:solidFill>
                  <a:schemeClr val="bg1"/>
                </a:solidFill>
                <a:latin typeface="Century Gothic" panose="020B0502020202020204" pitchFamily="34" charset="0"/>
              </a:rPr>
              <a:t> Hier eigenen Text einfügen. </a:t>
            </a:r>
            <a:r>
              <a:rPr lang="de-DE" b="1" dirty="0">
                <a:solidFill>
                  <a:schemeClr val="bg1"/>
                </a:solidFill>
                <a:latin typeface="Century Gothic" panose="020B0502020202020204" pitchFamily="34" charset="0"/>
              </a:rPr>
              <a:t>02 </a:t>
            </a:r>
            <a:r>
              <a:rPr lang="de-DE" dirty="0" err="1">
                <a:solidFill>
                  <a:schemeClr val="bg1"/>
                </a:solidFill>
                <a:latin typeface="Century Gothic" panose="020B0502020202020204" pitchFamily="34" charset="0"/>
              </a:rPr>
              <a:t>Lorem</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ipsum</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dolor</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sit</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amet</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consetetur</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sadipscin</a:t>
            </a:r>
            <a:r>
              <a:rPr lang="de-DE" dirty="0">
                <a:solidFill>
                  <a:schemeClr val="bg1"/>
                </a:solidFill>
                <a:latin typeface="Century Gothic" panose="020B0502020202020204" pitchFamily="34" charset="0"/>
              </a:rPr>
              <a:t>. </a:t>
            </a:r>
            <a:r>
              <a:rPr lang="de-DE" b="1" dirty="0">
                <a:solidFill>
                  <a:schemeClr val="bg1"/>
                </a:solidFill>
                <a:latin typeface="Century Gothic" panose="020B0502020202020204" pitchFamily="34" charset="0"/>
              </a:rPr>
              <a:t>03</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Lorem</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ipsum</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dolor</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sit</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amet</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consetetur</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eta</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sadipscin</a:t>
            </a:r>
            <a:r>
              <a:rPr lang="de-DE" dirty="0">
                <a:solidFill>
                  <a:schemeClr val="bg1"/>
                </a:solidFill>
                <a:latin typeface="Century Gothic" panose="020B0502020202020204" pitchFamily="34" charset="0"/>
              </a:rPr>
              <a:t>. </a:t>
            </a:r>
          </a:p>
        </p:txBody>
      </p:sp>
      <p:sp>
        <p:nvSpPr>
          <p:cNvPr id="30" name="Textfeld 29"/>
          <p:cNvSpPr txBox="1"/>
          <p:nvPr/>
        </p:nvSpPr>
        <p:spPr>
          <a:xfrm>
            <a:off x="904508" y="8866781"/>
            <a:ext cx="3937875" cy="553870"/>
          </a:xfrm>
          <a:prstGeom prst="rect">
            <a:avLst/>
          </a:prstGeom>
          <a:noFill/>
        </p:spPr>
        <p:txBody>
          <a:bodyPr wrap="square" rtlCol="0">
            <a:spAutoFit/>
          </a:bodyPr>
          <a:lstStyle/>
          <a:p>
            <a:pPr algn="r"/>
            <a:r>
              <a:rPr lang="de-DE" sz="2999" dirty="0">
                <a:solidFill>
                  <a:schemeClr val="bg1"/>
                </a:solidFill>
                <a:latin typeface="Century Gothic" panose="020B0502020202020204" pitchFamily="34" charset="0"/>
              </a:rPr>
              <a:t>Titel</a:t>
            </a:r>
          </a:p>
        </p:txBody>
      </p:sp>
      <p:cxnSp>
        <p:nvCxnSpPr>
          <p:cNvPr id="31" name="Gerader Verbinder 30"/>
          <p:cNvCxnSpPr/>
          <p:nvPr/>
        </p:nvCxnSpPr>
        <p:spPr>
          <a:xfrm flipH="1">
            <a:off x="4" y="7580674"/>
            <a:ext cx="2437764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2" name="Rechteck 31"/>
          <p:cNvSpPr/>
          <p:nvPr/>
        </p:nvSpPr>
        <p:spPr>
          <a:xfrm>
            <a:off x="3569113" y="7303423"/>
            <a:ext cx="2928435" cy="601718"/>
          </a:xfrm>
          <a:prstGeom prst="rect">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399" dirty="0">
                <a:solidFill>
                  <a:schemeClr val="bg1"/>
                </a:solidFill>
                <a:latin typeface="Century Gothic" panose="020B0502020202020204" pitchFamily="34" charset="0"/>
              </a:rPr>
              <a:t>Schritt 4</a:t>
            </a:r>
          </a:p>
        </p:txBody>
      </p:sp>
      <p:sp>
        <p:nvSpPr>
          <p:cNvPr id="33" name="Ellipse 32"/>
          <p:cNvSpPr/>
          <p:nvPr/>
        </p:nvSpPr>
        <p:spPr>
          <a:xfrm>
            <a:off x="4950822" y="9062880"/>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34" name="Rechteck 33"/>
          <p:cNvSpPr/>
          <p:nvPr/>
        </p:nvSpPr>
        <p:spPr>
          <a:xfrm>
            <a:off x="15925179" y="7303423"/>
            <a:ext cx="2928435" cy="601718"/>
          </a:xfrm>
          <a:prstGeom prst="rect">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399" b="1" dirty="0">
                <a:solidFill>
                  <a:schemeClr val="bg1"/>
                </a:solidFill>
                <a:latin typeface="Century Gothic" panose="020B0502020202020204" pitchFamily="34" charset="0"/>
              </a:rPr>
              <a:t>Schritt 5</a:t>
            </a:r>
          </a:p>
        </p:txBody>
      </p:sp>
      <p:cxnSp>
        <p:nvCxnSpPr>
          <p:cNvPr id="35" name="Gerader Verbinder 34"/>
          <p:cNvCxnSpPr/>
          <p:nvPr/>
        </p:nvCxnSpPr>
        <p:spPr>
          <a:xfrm flipV="1">
            <a:off x="9108394" y="6088804"/>
            <a:ext cx="0" cy="151715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6" name="Ellipse 35"/>
          <p:cNvSpPr/>
          <p:nvPr/>
        </p:nvSpPr>
        <p:spPr>
          <a:xfrm rot="10800000">
            <a:off x="9025891" y="6045987"/>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cxnSp>
        <p:nvCxnSpPr>
          <p:cNvPr id="37" name="Gerader Verbinder 36"/>
          <p:cNvCxnSpPr/>
          <p:nvPr/>
        </p:nvCxnSpPr>
        <p:spPr>
          <a:xfrm>
            <a:off x="17396776" y="7904127"/>
            <a:ext cx="0" cy="123318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8" name="Textfeld 37"/>
          <p:cNvSpPr txBox="1"/>
          <p:nvPr/>
        </p:nvSpPr>
        <p:spPr>
          <a:xfrm>
            <a:off x="17646273" y="8946734"/>
            <a:ext cx="4869340" cy="1754326"/>
          </a:xfrm>
          <a:prstGeom prst="rect">
            <a:avLst/>
          </a:prstGeom>
          <a:noFill/>
        </p:spPr>
        <p:txBody>
          <a:bodyPr wrap="square" rtlCol="0">
            <a:spAutoFit/>
          </a:bodyPr>
          <a:lstStyle/>
          <a:p>
            <a:pPr>
              <a:lnSpc>
                <a:spcPct val="150000"/>
              </a:lnSpc>
            </a:pPr>
            <a:r>
              <a:rPr lang="de-DE" b="1" dirty="0">
                <a:solidFill>
                  <a:schemeClr val="bg1"/>
                </a:solidFill>
                <a:latin typeface="Century Gothic" panose="020B0502020202020204" pitchFamily="34" charset="0"/>
              </a:rPr>
              <a:t>01</a:t>
            </a:r>
            <a:r>
              <a:rPr lang="de-DE" dirty="0">
                <a:solidFill>
                  <a:schemeClr val="bg1"/>
                </a:solidFill>
                <a:latin typeface="Century Gothic" panose="020B0502020202020204" pitchFamily="34" charset="0"/>
              </a:rPr>
              <a:t> Hier eigenen Text einfügen. </a:t>
            </a:r>
            <a:r>
              <a:rPr lang="de-DE" b="1" dirty="0">
                <a:solidFill>
                  <a:schemeClr val="bg1"/>
                </a:solidFill>
                <a:latin typeface="Century Gothic" panose="020B0502020202020204" pitchFamily="34" charset="0"/>
              </a:rPr>
              <a:t>02 </a:t>
            </a:r>
            <a:r>
              <a:rPr lang="de-DE" dirty="0" err="1">
                <a:solidFill>
                  <a:schemeClr val="bg1"/>
                </a:solidFill>
                <a:latin typeface="Century Gothic" panose="020B0502020202020204" pitchFamily="34" charset="0"/>
              </a:rPr>
              <a:t>Lorem</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ipsum</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dolor</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sit</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amet</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consetetur</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sadipscin</a:t>
            </a:r>
            <a:r>
              <a:rPr lang="de-DE" dirty="0">
                <a:solidFill>
                  <a:schemeClr val="bg1"/>
                </a:solidFill>
                <a:latin typeface="Century Gothic" panose="020B0502020202020204" pitchFamily="34" charset="0"/>
              </a:rPr>
              <a:t>. </a:t>
            </a:r>
            <a:r>
              <a:rPr lang="de-DE" b="1" dirty="0">
                <a:solidFill>
                  <a:schemeClr val="bg1"/>
                </a:solidFill>
                <a:latin typeface="Century Gothic" panose="020B0502020202020204" pitchFamily="34" charset="0"/>
              </a:rPr>
              <a:t>03</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Lorem</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ipsum</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dolor</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sit</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amet</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consetetur</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eta</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sadipscin</a:t>
            </a:r>
            <a:r>
              <a:rPr lang="de-DE" dirty="0">
                <a:solidFill>
                  <a:schemeClr val="bg1"/>
                </a:solidFill>
                <a:latin typeface="Century Gothic" panose="020B0502020202020204" pitchFamily="34" charset="0"/>
              </a:rPr>
              <a:t>. </a:t>
            </a:r>
          </a:p>
        </p:txBody>
      </p:sp>
      <p:sp>
        <p:nvSpPr>
          <p:cNvPr id="39" name="Textfeld 38"/>
          <p:cNvSpPr txBox="1"/>
          <p:nvPr/>
        </p:nvSpPr>
        <p:spPr>
          <a:xfrm>
            <a:off x="13267958" y="8887739"/>
            <a:ext cx="3937875" cy="553870"/>
          </a:xfrm>
          <a:prstGeom prst="rect">
            <a:avLst/>
          </a:prstGeom>
          <a:noFill/>
        </p:spPr>
        <p:txBody>
          <a:bodyPr wrap="square" rtlCol="0">
            <a:spAutoFit/>
          </a:bodyPr>
          <a:lstStyle/>
          <a:p>
            <a:pPr algn="r"/>
            <a:r>
              <a:rPr lang="de-DE" sz="2999" dirty="0">
                <a:solidFill>
                  <a:schemeClr val="bg1"/>
                </a:solidFill>
                <a:latin typeface="Century Gothic" panose="020B0502020202020204" pitchFamily="34" charset="0"/>
              </a:rPr>
              <a:t>Titel</a:t>
            </a:r>
          </a:p>
        </p:txBody>
      </p:sp>
      <p:sp>
        <p:nvSpPr>
          <p:cNvPr id="40" name="Ellipse 39"/>
          <p:cNvSpPr/>
          <p:nvPr/>
        </p:nvSpPr>
        <p:spPr>
          <a:xfrm>
            <a:off x="17314272" y="9083837"/>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42" name="Ellipse 41"/>
          <p:cNvSpPr/>
          <p:nvPr/>
        </p:nvSpPr>
        <p:spPr>
          <a:xfrm rot="10800000">
            <a:off x="9012464" y="7508351"/>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cxnSp>
        <p:nvCxnSpPr>
          <p:cNvPr id="49" name="Gerader Verbinder 48"/>
          <p:cNvCxnSpPr/>
          <p:nvPr/>
        </p:nvCxnSpPr>
        <p:spPr>
          <a:xfrm flipV="1">
            <a:off x="11106158" y="6078294"/>
            <a:ext cx="0" cy="151715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0" name="Ellipse 49"/>
          <p:cNvSpPr/>
          <p:nvPr/>
        </p:nvSpPr>
        <p:spPr>
          <a:xfrm rot="10800000">
            <a:off x="11023653" y="6035475"/>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51" name="Ellipse 50"/>
          <p:cNvSpPr/>
          <p:nvPr/>
        </p:nvSpPr>
        <p:spPr>
          <a:xfrm rot="10800000">
            <a:off x="11010229" y="7497841"/>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cxnSp>
        <p:nvCxnSpPr>
          <p:cNvPr id="52" name="Gerader Verbinder 51"/>
          <p:cNvCxnSpPr/>
          <p:nvPr/>
        </p:nvCxnSpPr>
        <p:spPr>
          <a:xfrm flipV="1">
            <a:off x="13095230" y="6088804"/>
            <a:ext cx="0" cy="151715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3" name="Ellipse 52"/>
          <p:cNvSpPr/>
          <p:nvPr/>
        </p:nvSpPr>
        <p:spPr>
          <a:xfrm rot="10800000">
            <a:off x="13012726" y="6045987"/>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54" name="Ellipse 53"/>
          <p:cNvSpPr/>
          <p:nvPr/>
        </p:nvSpPr>
        <p:spPr>
          <a:xfrm rot="10800000">
            <a:off x="12999300" y="7508351"/>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57" name="Rechteck 56"/>
          <p:cNvSpPr/>
          <p:nvPr/>
        </p:nvSpPr>
        <p:spPr>
          <a:xfrm>
            <a:off x="8425502" y="6697854"/>
            <a:ext cx="1365160" cy="385344"/>
          </a:xfrm>
          <a:prstGeom prst="rect">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600" dirty="0">
                <a:solidFill>
                  <a:schemeClr val="bg1"/>
                </a:solidFill>
                <a:latin typeface="Century Gothic" panose="020B0502020202020204" pitchFamily="34" charset="0"/>
              </a:rPr>
              <a:t>Dt.</a:t>
            </a:r>
          </a:p>
        </p:txBody>
      </p:sp>
      <p:sp>
        <p:nvSpPr>
          <p:cNvPr id="58" name="Rechteck 57"/>
          <p:cNvSpPr/>
          <p:nvPr/>
        </p:nvSpPr>
        <p:spPr>
          <a:xfrm>
            <a:off x="10423579" y="6688579"/>
            <a:ext cx="1365160" cy="385344"/>
          </a:xfrm>
          <a:prstGeom prst="rect">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600" dirty="0">
                <a:solidFill>
                  <a:schemeClr val="bg1"/>
                </a:solidFill>
                <a:latin typeface="Century Gothic" panose="020B0502020202020204" pitchFamily="34" charset="0"/>
              </a:rPr>
              <a:t>Österreich</a:t>
            </a:r>
          </a:p>
        </p:txBody>
      </p:sp>
      <p:sp>
        <p:nvSpPr>
          <p:cNvPr id="59" name="Rechteck 58"/>
          <p:cNvSpPr/>
          <p:nvPr/>
        </p:nvSpPr>
        <p:spPr>
          <a:xfrm>
            <a:off x="12421733" y="6674940"/>
            <a:ext cx="1365160" cy="385344"/>
          </a:xfrm>
          <a:prstGeom prst="rect">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600" dirty="0">
                <a:solidFill>
                  <a:schemeClr val="bg1"/>
                </a:solidFill>
                <a:latin typeface="Century Gothic" panose="020B0502020202020204" pitchFamily="34" charset="0"/>
              </a:rPr>
              <a:t>Schweiz</a:t>
            </a:r>
          </a:p>
        </p:txBody>
      </p:sp>
      <p:pic>
        <p:nvPicPr>
          <p:cNvPr id="3" name="Graphic 2">
            <a:extLst>
              <a:ext uri="{FF2B5EF4-FFF2-40B4-BE49-F238E27FC236}">
                <a16:creationId xmlns:a16="http://schemas.microsoft.com/office/drawing/2014/main" id="{7A7D4CB9-BC38-4BB0-A035-FCE6FB570C9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531964" y="4534801"/>
            <a:ext cx="1066835" cy="1066835"/>
          </a:xfrm>
          <a:prstGeom prst="rect">
            <a:avLst/>
          </a:prstGeom>
        </p:spPr>
      </p:pic>
      <p:pic>
        <p:nvPicPr>
          <p:cNvPr id="5" name="Graphic 4">
            <a:extLst>
              <a:ext uri="{FF2B5EF4-FFF2-40B4-BE49-F238E27FC236}">
                <a16:creationId xmlns:a16="http://schemas.microsoft.com/office/drawing/2014/main" id="{9982CA52-8BFB-458C-849F-D84979A4FEE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2513150" y="4708030"/>
            <a:ext cx="1356038" cy="867864"/>
          </a:xfrm>
          <a:prstGeom prst="rect">
            <a:avLst/>
          </a:prstGeom>
        </p:spPr>
      </p:pic>
      <p:pic>
        <p:nvPicPr>
          <p:cNvPr id="7" name="Graphic 6">
            <a:extLst>
              <a:ext uri="{FF2B5EF4-FFF2-40B4-BE49-F238E27FC236}">
                <a16:creationId xmlns:a16="http://schemas.microsoft.com/office/drawing/2014/main" id="{DE057FDB-EC5E-4158-A1FF-DD750812898C}"/>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352735" y="4739592"/>
            <a:ext cx="1506845" cy="771505"/>
          </a:xfrm>
          <a:prstGeom prst="rect">
            <a:avLst/>
          </a:prstGeom>
        </p:spPr>
      </p:pic>
    </p:spTree>
    <p:extLst>
      <p:ext uri="{BB962C8B-B14F-4D97-AF65-F5344CB8AC3E}">
        <p14:creationId xmlns:p14="http://schemas.microsoft.com/office/powerpoint/2010/main" val="2042886466"/>
      </p:ext>
    </p:extLst>
  </p:cSld>
  <p:clrMapOvr>
    <a:masterClrMapping/>
  </p:clrMapOvr>
  <p:transition spd="slow">
    <p:push/>
  </p:transition>
</p:sld>
</file>

<file path=ppt/slides/slide129.xml><?xml version="1.0" encoding="utf-8"?>
<p:sld xmlns:a="http://schemas.openxmlformats.org/drawingml/2006/main" xmlns:r="http://schemas.openxmlformats.org/officeDocument/2006/relationships" xmlns:p="http://schemas.openxmlformats.org/presentationml/2006/main">
  <p:cSld>
    <p:bg>
      <p:bgPr>
        <a:solidFill>
          <a:schemeClr val="accent1">
            <a:alpha val="90000"/>
          </a:schemeClr>
        </a:solidFill>
        <a:effectLst/>
      </p:bgPr>
    </p:bg>
    <p:spTree>
      <p:nvGrpSpPr>
        <p:cNvPr id="1" name=""/>
        <p:cNvGrpSpPr/>
        <p:nvPr/>
      </p:nvGrpSpPr>
      <p:grpSpPr>
        <a:xfrm>
          <a:off x="0" y="0"/>
          <a:ext cx="0" cy="0"/>
          <a:chOff x="0" y="0"/>
          <a:chExt cx="0" cy="0"/>
        </a:xfrm>
      </p:grpSpPr>
      <p:cxnSp>
        <p:nvCxnSpPr>
          <p:cNvPr id="60" name="Gerader Verbinder 59"/>
          <p:cNvCxnSpPr/>
          <p:nvPr/>
        </p:nvCxnSpPr>
        <p:spPr>
          <a:xfrm>
            <a:off x="5033328" y="7883166"/>
            <a:ext cx="0" cy="1233187"/>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sp>
        <p:nvSpPr>
          <p:cNvPr id="61" name="Textfeld 60"/>
          <p:cNvSpPr txBox="1"/>
          <p:nvPr/>
        </p:nvSpPr>
        <p:spPr>
          <a:xfrm>
            <a:off x="5282822" y="8925774"/>
            <a:ext cx="4869340" cy="1754326"/>
          </a:xfrm>
          <a:prstGeom prst="rect">
            <a:avLst/>
          </a:prstGeom>
          <a:noFill/>
        </p:spPr>
        <p:txBody>
          <a:bodyPr wrap="square" rtlCol="0">
            <a:spAutoFit/>
          </a:bodyPr>
          <a:lstStyle/>
          <a:p>
            <a:pPr>
              <a:lnSpc>
                <a:spcPct val="150000"/>
              </a:lnSpc>
            </a:pPr>
            <a:r>
              <a:rPr lang="de-DE" b="1" dirty="0">
                <a:solidFill>
                  <a:schemeClr val="bg1"/>
                </a:solidFill>
                <a:latin typeface="Century Gothic" panose="020B0502020202020204" pitchFamily="34" charset="0"/>
              </a:rPr>
              <a:t>01</a:t>
            </a:r>
            <a:r>
              <a:rPr lang="de-DE" dirty="0">
                <a:solidFill>
                  <a:schemeClr val="bg1"/>
                </a:solidFill>
                <a:latin typeface="Century Gothic" panose="020B0502020202020204" pitchFamily="34" charset="0"/>
              </a:rPr>
              <a:t> Hier eigenen Text einfügen. </a:t>
            </a:r>
            <a:r>
              <a:rPr lang="de-DE" b="1" dirty="0">
                <a:solidFill>
                  <a:schemeClr val="bg1"/>
                </a:solidFill>
                <a:latin typeface="Century Gothic" panose="020B0502020202020204" pitchFamily="34" charset="0"/>
              </a:rPr>
              <a:t>02 </a:t>
            </a:r>
            <a:r>
              <a:rPr lang="de-DE" dirty="0" err="1">
                <a:solidFill>
                  <a:schemeClr val="bg1"/>
                </a:solidFill>
                <a:latin typeface="Century Gothic" panose="020B0502020202020204" pitchFamily="34" charset="0"/>
              </a:rPr>
              <a:t>Lorem</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ipsum</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dolor</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sit</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amet</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consetetur</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sadipscin</a:t>
            </a:r>
            <a:r>
              <a:rPr lang="de-DE" dirty="0">
                <a:solidFill>
                  <a:schemeClr val="bg1"/>
                </a:solidFill>
                <a:latin typeface="Century Gothic" panose="020B0502020202020204" pitchFamily="34" charset="0"/>
              </a:rPr>
              <a:t>. </a:t>
            </a:r>
            <a:r>
              <a:rPr lang="de-DE" b="1" dirty="0">
                <a:solidFill>
                  <a:schemeClr val="bg1"/>
                </a:solidFill>
                <a:latin typeface="Century Gothic" panose="020B0502020202020204" pitchFamily="34" charset="0"/>
              </a:rPr>
              <a:t>03</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Lorem</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ipsum</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dolor</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sit</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amet</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consetetur</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eta</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sadipscin</a:t>
            </a:r>
            <a:r>
              <a:rPr lang="de-DE" dirty="0">
                <a:solidFill>
                  <a:schemeClr val="bg1"/>
                </a:solidFill>
                <a:latin typeface="Century Gothic" panose="020B0502020202020204" pitchFamily="34" charset="0"/>
              </a:rPr>
              <a:t>. </a:t>
            </a:r>
          </a:p>
        </p:txBody>
      </p:sp>
      <p:sp>
        <p:nvSpPr>
          <p:cNvPr id="62" name="Textfeld 61"/>
          <p:cNvSpPr txBox="1"/>
          <p:nvPr/>
        </p:nvSpPr>
        <p:spPr>
          <a:xfrm>
            <a:off x="875008" y="8866778"/>
            <a:ext cx="3937875" cy="553870"/>
          </a:xfrm>
          <a:prstGeom prst="rect">
            <a:avLst/>
          </a:prstGeom>
          <a:noFill/>
        </p:spPr>
        <p:txBody>
          <a:bodyPr wrap="square" rtlCol="0">
            <a:spAutoFit/>
          </a:bodyPr>
          <a:lstStyle/>
          <a:p>
            <a:pPr algn="r"/>
            <a:r>
              <a:rPr lang="de-DE" sz="2999" dirty="0">
                <a:solidFill>
                  <a:schemeClr val="bg1"/>
                </a:solidFill>
                <a:latin typeface="Century Gothic" panose="020B0502020202020204" pitchFamily="34" charset="0"/>
              </a:rPr>
              <a:t>Titel</a:t>
            </a:r>
          </a:p>
        </p:txBody>
      </p:sp>
      <p:cxnSp>
        <p:nvCxnSpPr>
          <p:cNvPr id="63" name="Gerader Verbinder 62"/>
          <p:cNvCxnSpPr/>
          <p:nvPr/>
        </p:nvCxnSpPr>
        <p:spPr>
          <a:xfrm flipH="1">
            <a:off x="4" y="7580673"/>
            <a:ext cx="2437764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4" name="Rechteck 63"/>
          <p:cNvSpPr/>
          <p:nvPr/>
        </p:nvSpPr>
        <p:spPr>
          <a:xfrm>
            <a:off x="3569113" y="7303421"/>
            <a:ext cx="2928435" cy="601718"/>
          </a:xfrm>
          <a:prstGeom prst="rect">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399" dirty="0">
                <a:solidFill>
                  <a:schemeClr val="bg1"/>
                </a:solidFill>
                <a:latin typeface="Century Gothic" panose="020B0502020202020204" pitchFamily="34" charset="0"/>
              </a:rPr>
              <a:t>Schritt 6</a:t>
            </a:r>
          </a:p>
        </p:txBody>
      </p:sp>
      <p:sp>
        <p:nvSpPr>
          <p:cNvPr id="65" name="Ellipse 64"/>
          <p:cNvSpPr/>
          <p:nvPr/>
        </p:nvSpPr>
        <p:spPr>
          <a:xfrm>
            <a:off x="4950822" y="9062876"/>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grpSp>
        <p:nvGrpSpPr>
          <p:cNvPr id="66" name="Gruppieren 65"/>
          <p:cNvGrpSpPr/>
          <p:nvPr/>
        </p:nvGrpSpPr>
        <p:grpSpPr>
          <a:xfrm>
            <a:off x="19024888" y="6157150"/>
            <a:ext cx="2856165" cy="2856167"/>
            <a:chOff x="4030930" y="4930982"/>
            <a:chExt cx="2856166" cy="2856167"/>
          </a:xfrm>
          <a:effectLst/>
        </p:grpSpPr>
        <p:sp>
          <p:nvSpPr>
            <p:cNvPr id="67" name="Shape 3506"/>
            <p:cNvSpPr/>
            <p:nvPr/>
          </p:nvSpPr>
          <p:spPr>
            <a:xfrm rot="11840417">
              <a:off x="4290566" y="5207957"/>
              <a:ext cx="2321692" cy="2321692"/>
            </a:xfrm>
            <a:prstGeom prst="ellipse">
              <a:avLst/>
            </a:prstGeom>
            <a:solidFill>
              <a:schemeClr val="bg2">
                <a:lumMod val="50000"/>
              </a:schemeClr>
            </a:solidFill>
            <a:ln>
              <a:noFill/>
            </a:ln>
          </p:spPr>
          <p:txBody>
            <a:bodyPr lIns="91426" tIns="45700" rIns="91426" bIns="45700" anchor="ctr" anchorCtr="0">
              <a:noAutofit/>
            </a:bodyPr>
            <a:lstStyle/>
            <a:p>
              <a:pPr algn="ctr"/>
              <a:endParaRPr sz="3600">
                <a:solidFill>
                  <a:schemeClr val="bg1"/>
                </a:solidFill>
                <a:latin typeface="Century Gothic" panose="020B0502020202020204" pitchFamily="34" charset="0"/>
                <a:ea typeface="Lato"/>
                <a:cs typeface="Lato"/>
                <a:sym typeface="Lato"/>
              </a:endParaRPr>
            </a:p>
          </p:txBody>
        </p:sp>
        <p:sp>
          <p:nvSpPr>
            <p:cNvPr id="68" name="Shape 3507"/>
            <p:cNvSpPr/>
            <p:nvPr/>
          </p:nvSpPr>
          <p:spPr>
            <a:xfrm rot="5422425">
              <a:off x="4305766" y="5205523"/>
              <a:ext cx="2306493" cy="2307087"/>
            </a:xfrm>
            <a:prstGeom prst="pie">
              <a:avLst>
                <a:gd name="adj1" fmla="val 10766470"/>
                <a:gd name="adj2" fmla="val 6573054"/>
              </a:avLst>
            </a:prstGeom>
            <a:solidFill>
              <a:schemeClr val="bg1"/>
            </a:solidFill>
            <a:ln>
              <a:noFill/>
            </a:ln>
          </p:spPr>
          <p:txBody>
            <a:bodyPr lIns="91426" tIns="45700" rIns="91426" bIns="45700" anchor="ctr" anchorCtr="0">
              <a:noAutofit/>
            </a:bodyPr>
            <a:lstStyle/>
            <a:p>
              <a:pPr algn="ctr"/>
              <a:endParaRPr sz="3600">
                <a:solidFill>
                  <a:schemeClr val="bg1"/>
                </a:solidFill>
                <a:latin typeface="Century Gothic" panose="020B0502020202020204" pitchFamily="34" charset="0"/>
                <a:ea typeface="Calibri"/>
                <a:cs typeface="Calibri"/>
                <a:sym typeface="Calibri"/>
              </a:endParaRPr>
            </a:p>
          </p:txBody>
        </p:sp>
        <p:sp>
          <p:nvSpPr>
            <p:cNvPr id="69" name="Shape 3508"/>
            <p:cNvSpPr/>
            <p:nvPr/>
          </p:nvSpPr>
          <p:spPr>
            <a:xfrm rot="5422425">
              <a:off x="4476840" y="5403254"/>
              <a:ext cx="1949143" cy="1949143"/>
            </a:xfrm>
            <a:prstGeom prst="ellipse">
              <a:avLst/>
            </a:prstGeom>
            <a:solidFill>
              <a:srgbClr val="5C96CA"/>
            </a:solidFill>
            <a:ln>
              <a:noFill/>
            </a:ln>
            <a:effectLst/>
          </p:spPr>
          <p:txBody>
            <a:bodyPr lIns="91426" tIns="45700" rIns="91426" bIns="45700" anchor="ctr" anchorCtr="0">
              <a:noAutofit/>
            </a:bodyPr>
            <a:lstStyle/>
            <a:p>
              <a:pPr algn="ctr"/>
              <a:endParaRPr sz="3600">
                <a:solidFill>
                  <a:schemeClr val="bg1"/>
                </a:solidFill>
                <a:latin typeface="Century Gothic" panose="020B0502020202020204" pitchFamily="34" charset="0"/>
                <a:ea typeface="Lato"/>
                <a:cs typeface="Lato"/>
                <a:sym typeface="Lato"/>
              </a:endParaRPr>
            </a:p>
          </p:txBody>
        </p:sp>
        <p:sp>
          <p:nvSpPr>
            <p:cNvPr id="70" name="Ellipse 69"/>
            <p:cNvSpPr/>
            <p:nvPr/>
          </p:nvSpPr>
          <p:spPr>
            <a:xfrm rot="5422425">
              <a:off x="4030929" y="4930983"/>
              <a:ext cx="2856167" cy="2856166"/>
            </a:xfrm>
            <a:prstGeom prst="ellipse">
              <a:avLst/>
            </a:prstGeom>
            <a:noFill/>
            <a:ln>
              <a:solidFill>
                <a:schemeClr val="accent1">
                  <a:alpha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7196">
                <a:solidFill>
                  <a:schemeClr val="bg1"/>
                </a:solidFill>
                <a:latin typeface="Century Gothic" panose="020B0502020202020204" pitchFamily="34" charset="0"/>
              </a:endParaRPr>
            </a:p>
          </p:txBody>
        </p:sp>
      </p:grpSp>
      <p:cxnSp>
        <p:nvCxnSpPr>
          <p:cNvPr id="72" name="Gerader Verbinder 71"/>
          <p:cNvCxnSpPr/>
          <p:nvPr/>
        </p:nvCxnSpPr>
        <p:spPr>
          <a:xfrm>
            <a:off x="12550274" y="4853491"/>
            <a:ext cx="0" cy="1045153"/>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73" name="Textfeld 72"/>
          <p:cNvSpPr txBox="1"/>
          <p:nvPr/>
        </p:nvSpPr>
        <p:spPr>
          <a:xfrm>
            <a:off x="10455386" y="3950969"/>
            <a:ext cx="3937876" cy="553870"/>
          </a:xfrm>
          <a:prstGeom prst="rect">
            <a:avLst/>
          </a:prstGeom>
          <a:noFill/>
        </p:spPr>
        <p:txBody>
          <a:bodyPr wrap="square" rtlCol="0">
            <a:spAutoFit/>
          </a:bodyPr>
          <a:lstStyle/>
          <a:p>
            <a:pPr algn="ctr"/>
            <a:r>
              <a:rPr lang="de-DE" sz="2999" dirty="0">
                <a:solidFill>
                  <a:schemeClr val="bg1"/>
                </a:solidFill>
                <a:latin typeface="Century Gothic" panose="020B0502020202020204" pitchFamily="34" charset="0"/>
              </a:rPr>
              <a:t>01 </a:t>
            </a:r>
            <a:r>
              <a:rPr lang="de-DE" sz="2999" b="1" dirty="0">
                <a:solidFill>
                  <a:schemeClr val="bg1"/>
                </a:solidFill>
                <a:latin typeface="Century Gothic" panose="020B0502020202020204" pitchFamily="34" charset="0"/>
              </a:rPr>
              <a:t>Ziel</a:t>
            </a:r>
          </a:p>
        </p:txBody>
      </p:sp>
      <p:grpSp>
        <p:nvGrpSpPr>
          <p:cNvPr id="74" name="Gruppieren 73"/>
          <p:cNvGrpSpPr/>
          <p:nvPr/>
        </p:nvGrpSpPr>
        <p:grpSpPr>
          <a:xfrm>
            <a:off x="15113209" y="6147186"/>
            <a:ext cx="2856165" cy="2856167"/>
            <a:chOff x="4030930" y="4930982"/>
            <a:chExt cx="2856166" cy="2856167"/>
          </a:xfrm>
          <a:effectLst/>
        </p:grpSpPr>
        <p:sp>
          <p:nvSpPr>
            <p:cNvPr id="75" name="Shape 3506"/>
            <p:cNvSpPr/>
            <p:nvPr/>
          </p:nvSpPr>
          <p:spPr>
            <a:xfrm rot="11840417">
              <a:off x="4290566" y="5207957"/>
              <a:ext cx="2321692" cy="2321692"/>
            </a:xfrm>
            <a:prstGeom prst="ellipse">
              <a:avLst/>
            </a:prstGeom>
            <a:solidFill>
              <a:schemeClr val="bg2">
                <a:lumMod val="50000"/>
              </a:schemeClr>
            </a:solidFill>
            <a:ln>
              <a:noFill/>
            </a:ln>
          </p:spPr>
          <p:txBody>
            <a:bodyPr lIns="91426" tIns="45700" rIns="91426" bIns="45700" anchor="ctr" anchorCtr="0">
              <a:noAutofit/>
            </a:bodyPr>
            <a:lstStyle/>
            <a:p>
              <a:pPr algn="ctr"/>
              <a:endParaRPr sz="3600">
                <a:solidFill>
                  <a:schemeClr val="bg1"/>
                </a:solidFill>
                <a:latin typeface="Century Gothic" panose="020B0502020202020204" pitchFamily="34" charset="0"/>
                <a:ea typeface="Lato"/>
                <a:cs typeface="Lato"/>
                <a:sym typeface="Lato"/>
              </a:endParaRPr>
            </a:p>
          </p:txBody>
        </p:sp>
        <p:sp>
          <p:nvSpPr>
            <p:cNvPr id="76" name="Shape 3507"/>
            <p:cNvSpPr/>
            <p:nvPr/>
          </p:nvSpPr>
          <p:spPr>
            <a:xfrm rot="5422425">
              <a:off x="4305766" y="5205523"/>
              <a:ext cx="2306493" cy="2307087"/>
            </a:xfrm>
            <a:prstGeom prst="pie">
              <a:avLst>
                <a:gd name="adj1" fmla="val 10766470"/>
                <a:gd name="adj2" fmla="val 6573054"/>
              </a:avLst>
            </a:prstGeom>
            <a:solidFill>
              <a:schemeClr val="bg1"/>
            </a:solidFill>
            <a:ln>
              <a:noFill/>
            </a:ln>
            <a:effectLst>
              <a:outerShdw blurRad="38100" dist="38100" algn="ctr" rotWithShape="0">
                <a:srgbClr val="000000">
                  <a:alpha val="23000"/>
                </a:srgbClr>
              </a:outerShdw>
            </a:effectLst>
          </p:spPr>
          <p:txBody>
            <a:bodyPr lIns="91426" tIns="45700" rIns="91426" bIns="45700" anchor="ctr" anchorCtr="0">
              <a:noAutofit/>
            </a:bodyPr>
            <a:lstStyle/>
            <a:p>
              <a:pPr algn="ctr"/>
              <a:endParaRPr sz="3600">
                <a:solidFill>
                  <a:schemeClr val="bg1"/>
                </a:solidFill>
                <a:latin typeface="Century Gothic" panose="020B0502020202020204" pitchFamily="34" charset="0"/>
                <a:ea typeface="Calibri"/>
                <a:cs typeface="Calibri"/>
                <a:sym typeface="Calibri"/>
              </a:endParaRPr>
            </a:p>
          </p:txBody>
        </p:sp>
        <p:sp>
          <p:nvSpPr>
            <p:cNvPr id="77" name="Shape 3508"/>
            <p:cNvSpPr/>
            <p:nvPr/>
          </p:nvSpPr>
          <p:spPr>
            <a:xfrm rot="5422425">
              <a:off x="4476840" y="5403254"/>
              <a:ext cx="1949143" cy="1949143"/>
            </a:xfrm>
            <a:prstGeom prst="ellipse">
              <a:avLst/>
            </a:prstGeom>
            <a:solidFill>
              <a:srgbClr val="5C96CA"/>
            </a:solidFill>
            <a:ln>
              <a:noFill/>
            </a:ln>
            <a:effectLst/>
          </p:spPr>
          <p:txBody>
            <a:bodyPr lIns="91426" tIns="45700" rIns="91426" bIns="45700" anchor="ctr" anchorCtr="0">
              <a:noAutofit/>
            </a:bodyPr>
            <a:lstStyle/>
            <a:p>
              <a:pPr algn="ctr"/>
              <a:endParaRPr sz="3600">
                <a:solidFill>
                  <a:schemeClr val="bg1"/>
                </a:solidFill>
                <a:latin typeface="Century Gothic" panose="020B0502020202020204" pitchFamily="34" charset="0"/>
                <a:ea typeface="Lato"/>
                <a:cs typeface="Lato"/>
                <a:sym typeface="Lato"/>
              </a:endParaRPr>
            </a:p>
          </p:txBody>
        </p:sp>
        <p:sp>
          <p:nvSpPr>
            <p:cNvPr id="78" name="Ellipse 77"/>
            <p:cNvSpPr/>
            <p:nvPr/>
          </p:nvSpPr>
          <p:spPr>
            <a:xfrm rot="5422425">
              <a:off x="4030929" y="4930983"/>
              <a:ext cx="2856167" cy="2856166"/>
            </a:xfrm>
            <a:prstGeom prst="ellipse">
              <a:avLst/>
            </a:prstGeom>
            <a:noFill/>
            <a:ln>
              <a:solidFill>
                <a:schemeClr val="accent1">
                  <a:alpha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7196">
                <a:solidFill>
                  <a:schemeClr val="bg1"/>
                </a:solidFill>
                <a:latin typeface="Century Gothic" panose="020B0502020202020204" pitchFamily="34" charset="0"/>
              </a:endParaRPr>
            </a:p>
          </p:txBody>
        </p:sp>
      </p:grpSp>
      <p:cxnSp>
        <p:nvCxnSpPr>
          <p:cNvPr id="79" name="Gerader Verbinder 78"/>
          <p:cNvCxnSpPr/>
          <p:nvPr/>
        </p:nvCxnSpPr>
        <p:spPr>
          <a:xfrm>
            <a:off x="16533644" y="4889218"/>
            <a:ext cx="0" cy="1045153"/>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80" name="Textfeld 79"/>
          <p:cNvSpPr txBox="1"/>
          <p:nvPr/>
        </p:nvSpPr>
        <p:spPr>
          <a:xfrm>
            <a:off x="14553056" y="3986696"/>
            <a:ext cx="3937876" cy="553870"/>
          </a:xfrm>
          <a:prstGeom prst="rect">
            <a:avLst/>
          </a:prstGeom>
          <a:noFill/>
        </p:spPr>
        <p:txBody>
          <a:bodyPr wrap="square" rtlCol="0">
            <a:spAutoFit/>
          </a:bodyPr>
          <a:lstStyle/>
          <a:p>
            <a:pPr algn="ctr"/>
            <a:r>
              <a:rPr lang="de-DE" sz="2999" dirty="0">
                <a:solidFill>
                  <a:schemeClr val="bg1"/>
                </a:solidFill>
                <a:latin typeface="Century Gothic" panose="020B0502020202020204" pitchFamily="34" charset="0"/>
              </a:rPr>
              <a:t>02 </a:t>
            </a:r>
            <a:r>
              <a:rPr lang="de-DE" sz="2999" b="1" dirty="0">
                <a:solidFill>
                  <a:schemeClr val="bg1"/>
                </a:solidFill>
                <a:latin typeface="Century Gothic" panose="020B0502020202020204" pitchFamily="34" charset="0"/>
              </a:rPr>
              <a:t>Ziel</a:t>
            </a:r>
          </a:p>
        </p:txBody>
      </p:sp>
      <p:grpSp>
        <p:nvGrpSpPr>
          <p:cNvPr id="81" name="Gruppieren 80"/>
          <p:cNvGrpSpPr/>
          <p:nvPr/>
        </p:nvGrpSpPr>
        <p:grpSpPr>
          <a:xfrm>
            <a:off x="11167939" y="6168611"/>
            <a:ext cx="2856165" cy="2856167"/>
            <a:chOff x="4030930" y="4930982"/>
            <a:chExt cx="2856166" cy="2856167"/>
          </a:xfrm>
          <a:effectLst/>
        </p:grpSpPr>
        <p:sp>
          <p:nvSpPr>
            <p:cNvPr id="82" name="Shape 3506"/>
            <p:cNvSpPr/>
            <p:nvPr/>
          </p:nvSpPr>
          <p:spPr>
            <a:xfrm rot="11840417">
              <a:off x="4290566" y="5207957"/>
              <a:ext cx="2321692" cy="2321692"/>
            </a:xfrm>
            <a:prstGeom prst="ellipse">
              <a:avLst/>
            </a:prstGeom>
            <a:solidFill>
              <a:schemeClr val="bg2">
                <a:lumMod val="50000"/>
              </a:schemeClr>
            </a:solidFill>
            <a:ln>
              <a:noFill/>
            </a:ln>
          </p:spPr>
          <p:txBody>
            <a:bodyPr lIns="91426" tIns="45700" rIns="91426" bIns="45700" anchor="ctr" anchorCtr="0">
              <a:noAutofit/>
            </a:bodyPr>
            <a:lstStyle/>
            <a:p>
              <a:pPr algn="ctr"/>
              <a:endParaRPr sz="3600">
                <a:solidFill>
                  <a:schemeClr val="bg1"/>
                </a:solidFill>
                <a:latin typeface="Century Gothic" panose="020B0502020202020204" pitchFamily="34" charset="0"/>
                <a:ea typeface="Lato"/>
                <a:cs typeface="Lato"/>
                <a:sym typeface="Lato"/>
              </a:endParaRPr>
            </a:p>
          </p:txBody>
        </p:sp>
        <p:sp>
          <p:nvSpPr>
            <p:cNvPr id="83" name="Shape 3507"/>
            <p:cNvSpPr/>
            <p:nvPr/>
          </p:nvSpPr>
          <p:spPr>
            <a:xfrm rot="5422425">
              <a:off x="4305766" y="5205523"/>
              <a:ext cx="2306493" cy="2307087"/>
            </a:xfrm>
            <a:prstGeom prst="pie">
              <a:avLst>
                <a:gd name="adj1" fmla="val 10766470"/>
                <a:gd name="adj2" fmla="val 6573054"/>
              </a:avLst>
            </a:prstGeom>
            <a:solidFill>
              <a:schemeClr val="bg1"/>
            </a:solidFill>
            <a:ln>
              <a:noFill/>
            </a:ln>
            <a:effectLst>
              <a:outerShdw blurRad="38100" dist="38100" algn="ctr" rotWithShape="0">
                <a:srgbClr val="000000">
                  <a:alpha val="23000"/>
                </a:srgbClr>
              </a:outerShdw>
            </a:effectLst>
          </p:spPr>
          <p:txBody>
            <a:bodyPr lIns="91426" tIns="45700" rIns="91426" bIns="45700" anchor="ctr" anchorCtr="0">
              <a:noAutofit/>
            </a:bodyPr>
            <a:lstStyle/>
            <a:p>
              <a:pPr algn="ctr"/>
              <a:endParaRPr sz="3600">
                <a:solidFill>
                  <a:schemeClr val="bg1"/>
                </a:solidFill>
                <a:latin typeface="Century Gothic" panose="020B0502020202020204" pitchFamily="34" charset="0"/>
                <a:ea typeface="Calibri"/>
                <a:cs typeface="Calibri"/>
                <a:sym typeface="Calibri"/>
              </a:endParaRPr>
            </a:p>
          </p:txBody>
        </p:sp>
        <p:sp>
          <p:nvSpPr>
            <p:cNvPr id="84" name="Shape 3508"/>
            <p:cNvSpPr/>
            <p:nvPr/>
          </p:nvSpPr>
          <p:spPr>
            <a:xfrm rot="5422425">
              <a:off x="4476840" y="5403254"/>
              <a:ext cx="1949143" cy="1949143"/>
            </a:xfrm>
            <a:prstGeom prst="ellipse">
              <a:avLst/>
            </a:prstGeom>
            <a:solidFill>
              <a:srgbClr val="5C96CA"/>
            </a:solidFill>
            <a:ln>
              <a:noFill/>
            </a:ln>
          </p:spPr>
          <p:txBody>
            <a:bodyPr lIns="91426" tIns="45700" rIns="91426" bIns="45700" anchor="ctr" anchorCtr="0">
              <a:noAutofit/>
            </a:bodyPr>
            <a:lstStyle/>
            <a:p>
              <a:pPr algn="ctr"/>
              <a:endParaRPr sz="3600">
                <a:solidFill>
                  <a:schemeClr val="bg1"/>
                </a:solidFill>
                <a:latin typeface="Century Gothic" panose="020B0502020202020204" pitchFamily="34" charset="0"/>
                <a:ea typeface="Lato"/>
                <a:cs typeface="Lato"/>
                <a:sym typeface="Lato"/>
              </a:endParaRPr>
            </a:p>
          </p:txBody>
        </p:sp>
        <p:sp>
          <p:nvSpPr>
            <p:cNvPr id="85" name="Ellipse 84"/>
            <p:cNvSpPr/>
            <p:nvPr/>
          </p:nvSpPr>
          <p:spPr>
            <a:xfrm rot="5422425">
              <a:off x="4030929" y="4930983"/>
              <a:ext cx="2856167" cy="2856166"/>
            </a:xfrm>
            <a:prstGeom prst="ellipse">
              <a:avLst/>
            </a:prstGeom>
            <a:noFill/>
            <a:ln>
              <a:solidFill>
                <a:schemeClr val="accent1">
                  <a:alpha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7196">
                <a:solidFill>
                  <a:schemeClr val="bg1"/>
                </a:solidFill>
                <a:latin typeface="Century Gothic" panose="020B0502020202020204" pitchFamily="34" charset="0"/>
              </a:endParaRPr>
            </a:p>
          </p:txBody>
        </p:sp>
      </p:grpSp>
      <p:cxnSp>
        <p:nvCxnSpPr>
          <p:cNvPr id="86" name="Gerader Verbinder 85"/>
          <p:cNvCxnSpPr/>
          <p:nvPr/>
        </p:nvCxnSpPr>
        <p:spPr>
          <a:xfrm>
            <a:off x="20432364" y="4891120"/>
            <a:ext cx="0" cy="1045153"/>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87" name="Textfeld 86"/>
          <p:cNvSpPr txBox="1"/>
          <p:nvPr/>
        </p:nvSpPr>
        <p:spPr>
          <a:xfrm>
            <a:off x="18470827" y="3988596"/>
            <a:ext cx="3937876" cy="553870"/>
          </a:xfrm>
          <a:prstGeom prst="rect">
            <a:avLst/>
          </a:prstGeom>
          <a:noFill/>
        </p:spPr>
        <p:txBody>
          <a:bodyPr wrap="square" rtlCol="0">
            <a:spAutoFit/>
          </a:bodyPr>
          <a:lstStyle/>
          <a:p>
            <a:pPr algn="ctr"/>
            <a:r>
              <a:rPr lang="de-DE" sz="2999" dirty="0">
                <a:solidFill>
                  <a:schemeClr val="bg1"/>
                </a:solidFill>
                <a:latin typeface="Century Gothic" panose="020B0502020202020204" pitchFamily="34" charset="0"/>
              </a:rPr>
              <a:t>03 </a:t>
            </a:r>
            <a:r>
              <a:rPr lang="de-DE" sz="2999" b="1" dirty="0">
                <a:solidFill>
                  <a:schemeClr val="bg1"/>
                </a:solidFill>
                <a:latin typeface="Century Gothic" panose="020B0502020202020204" pitchFamily="34" charset="0"/>
              </a:rPr>
              <a:t>Ziel</a:t>
            </a:r>
          </a:p>
        </p:txBody>
      </p:sp>
    </p:spTree>
    <p:extLst>
      <p:ext uri="{BB962C8B-B14F-4D97-AF65-F5344CB8AC3E}">
        <p14:creationId xmlns:p14="http://schemas.microsoft.com/office/powerpoint/2010/main" val="3687122882"/>
      </p:ext>
    </p:extLst>
  </p:cSld>
  <p:clrMapOvr>
    <a:masterClrMapping/>
  </p:clrMapOvr>
  <p:transition spd="slow">
    <p:push/>
  </p:transition>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52433DB4-0117-4E8E-8971-8589D2554AB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5972927" y="4670510"/>
            <a:ext cx="5382687" cy="5382687"/>
          </a:xfrm>
          <a:prstGeom prst="rect">
            <a:avLst/>
          </a:prstGeom>
        </p:spPr>
      </p:pic>
      <p:sp>
        <p:nvSpPr>
          <p:cNvPr id="37" name="Rechteck 36"/>
          <p:cNvSpPr/>
          <p:nvPr/>
        </p:nvSpPr>
        <p:spPr>
          <a:xfrm>
            <a:off x="4748981" y="5374"/>
            <a:ext cx="7757651" cy="13710626"/>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de-DE"/>
          </a:p>
        </p:txBody>
      </p:sp>
      <p:sp>
        <p:nvSpPr>
          <p:cNvPr id="39" name="Ellipse 38"/>
          <p:cNvSpPr/>
          <p:nvPr/>
        </p:nvSpPr>
        <p:spPr>
          <a:xfrm>
            <a:off x="10454012" y="1164715"/>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51" name="Textfeld 50"/>
          <p:cNvSpPr txBox="1"/>
          <p:nvPr/>
        </p:nvSpPr>
        <p:spPr>
          <a:xfrm>
            <a:off x="5427499" y="7670860"/>
            <a:ext cx="4649561" cy="4247317"/>
          </a:xfrm>
          <a:prstGeom prst="rect">
            <a:avLst/>
          </a:prstGeom>
          <a:noFill/>
        </p:spPr>
        <p:txBody>
          <a:bodyPr wrap="square" rtlCol="0">
            <a:spAutoFit/>
          </a:bodyPr>
          <a:lstStyle/>
          <a:p>
            <a:r>
              <a:rPr lang="en-US" sz="5400" dirty="0" err="1">
                <a:solidFill>
                  <a:schemeClr val="bg1"/>
                </a:solidFill>
                <a:latin typeface="Helvetica" panose="020B0500000000000000" pitchFamily="34" charset="0"/>
              </a:rPr>
              <a:t>Genau</a:t>
            </a:r>
            <a:r>
              <a:rPr lang="en-US" sz="5400" dirty="0">
                <a:solidFill>
                  <a:schemeClr val="bg1"/>
                </a:solidFill>
                <a:latin typeface="Helvetica" panose="020B0500000000000000" pitchFamily="34" charset="0"/>
              </a:rPr>
              <a:t> der </a:t>
            </a:r>
            <a:r>
              <a:rPr lang="en-US" sz="5400" dirty="0" err="1">
                <a:solidFill>
                  <a:schemeClr val="bg1"/>
                </a:solidFill>
                <a:latin typeface="Helvetica" panose="020B0500000000000000" pitchFamily="34" charset="0"/>
              </a:rPr>
              <a:t>richtige</a:t>
            </a:r>
            <a:r>
              <a:rPr lang="en-US" sz="5400" dirty="0">
                <a:solidFill>
                  <a:schemeClr val="bg1"/>
                </a:solidFill>
                <a:latin typeface="Helvetica" panose="020B0500000000000000" pitchFamily="34" charset="0"/>
              </a:rPr>
              <a:t> Platz </a:t>
            </a:r>
            <a:r>
              <a:rPr lang="en-US" sz="5400" dirty="0" err="1">
                <a:solidFill>
                  <a:schemeClr val="bg1"/>
                </a:solidFill>
                <a:latin typeface="Helvetica" panose="020B0500000000000000" pitchFamily="34" charset="0"/>
              </a:rPr>
              <a:t>für</a:t>
            </a:r>
            <a:r>
              <a:rPr lang="en-US" sz="5400" dirty="0">
                <a:solidFill>
                  <a:schemeClr val="bg1"/>
                </a:solidFill>
                <a:latin typeface="Helvetica" panose="020B0500000000000000" pitchFamily="34" charset="0"/>
              </a:rPr>
              <a:t> </a:t>
            </a:r>
            <a:r>
              <a:rPr lang="en-US" sz="5400" dirty="0" err="1">
                <a:solidFill>
                  <a:schemeClr val="bg1"/>
                </a:solidFill>
                <a:latin typeface="Helvetica" panose="020B0500000000000000" pitchFamily="34" charset="0"/>
              </a:rPr>
              <a:t>ein</a:t>
            </a:r>
            <a:r>
              <a:rPr lang="en-US" sz="5400" dirty="0">
                <a:solidFill>
                  <a:schemeClr val="bg1"/>
                </a:solidFill>
                <a:latin typeface="Helvetica" panose="020B0500000000000000" pitchFamily="34" charset="0"/>
              </a:rPr>
              <a:t> </a:t>
            </a:r>
            <a:r>
              <a:rPr lang="en-US" sz="5400" b="1" dirty="0" err="1">
                <a:solidFill>
                  <a:schemeClr val="bg1"/>
                </a:solidFill>
                <a:latin typeface="Helvetica" panose="020B0500000000000000" pitchFamily="34" charset="0"/>
              </a:rPr>
              <a:t>Zitat</a:t>
            </a:r>
            <a:r>
              <a:rPr lang="en-US" sz="5400" dirty="0">
                <a:solidFill>
                  <a:schemeClr val="bg1"/>
                </a:solidFill>
                <a:latin typeface="Helvetica" panose="020B0500000000000000" pitchFamily="34" charset="0"/>
              </a:rPr>
              <a:t> </a:t>
            </a:r>
            <a:r>
              <a:rPr lang="en-US" sz="5400" dirty="0" err="1">
                <a:solidFill>
                  <a:schemeClr val="bg1"/>
                </a:solidFill>
                <a:latin typeface="Helvetica" panose="020B0500000000000000" pitchFamily="34" charset="0"/>
              </a:rPr>
              <a:t>oder</a:t>
            </a:r>
            <a:r>
              <a:rPr lang="en-US" sz="5400" dirty="0">
                <a:solidFill>
                  <a:schemeClr val="bg1"/>
                </a:solidFill>
                <a:latin typeface="Helvetica" panose="020B0500000000000000" pitchFamily="34" charset="0"/>
              </a:rPr>
              <a:t> </a:t>
            </a:r>
            <a:r>
              <a:rPr lang="en-US" sz="5400" dirty="0" err="1">
                <a:solidFill>
                  <a:schemeClr val="bg1"/>
                </a:solidFill>
                <a:latin typeface="Helvetica" panose="020B0500000000000000" pitchFamily="34" charset="0"/>
              </a:rPr>
              <a:t>eine</a:t>
            </a:r>
            <a:r>
              <a:rPr lang="en-US" sz="5400" dirty="0">
                <a:solidFill>
                  <a:schemeClr val="bg1"/>
                </a:solidFill>
                <a:latin typeface="Helvetica" panose="020B0500000000000000" pitchFamily="34" charset="0"/>
              </a:rPr>
              <a:t> </a:t>
            </a:r>
            <a:r>
              <a:rPr lang="en-US" sz="5400" dirty="0" err="1">
                <a:solidFill>
                  <a:schemeClr val="bg1"/>
                </a:solidFill>
                <a:latin typeface="Helvetica" panose="020B0500000000000000" pitchFamily="34" charset="0"/>
              </a:rPr>
              <a:t>Kernaussage</a:t>
            </a:r>
            <a:endParaRPr lang="en-US" sz="5400" dirty="0">
              <a:solidFill>
                <a:schemeClr val="bg1"/>
              </a:solidFill>
              <a:latin typeface="Helvetica" panose="020B0500000000000000" pitchFamily="34" charset="0"/>
            </a:endParaRPr>
          </a:p>
        </p:txBody>
      </p:sp>
      <p:sp>
        <p:nvSpPr>
          <p:cNvPr id="7" name="Textfeld 6"/>
          <p:cNvSpPr txBox="1"/>
          <p:nvPr/>
        </p:nvSpPr>
        <p:spPr>
          <a:xfrm>
            <a:off x="5476912" y="1515277"/>
            <a:ext cx="4764828" cy="553870"/>
          </a:xfrm>
          <a:prstGeom prst="rect">
            <a:avLst/>
          </a:prstGeom>
          <a:noFill/>
        </p:spPr>
        <p:txBody>
          <a:bodyPr wrap="square" rtlCol="0">
            <a:spAutoFit/>
          </a:bodyPr>
          <a:lstStyle/>
          <a:p>
            <a:pPr algn="r"/>
            <a:r>
              <a:rPr lang="de-DE" sz="2999" dirty="0">
                <a:solidFill>
                  <a:schemeClr val="bg1"/>
                </a:solidFill>
                <a:latin typeface="Helvetica" panose="020B0500000000000000" pitchFamily="34" charset="0"/>
              </a:rPr>
              <a:t>Tagungspunkt 1</a:t>
            </a:r>
          </a:p>
        </p:txBody>
      </p:sp>
      <p:pic>
        <p:nvPicPr>
          <p:cNvPr id="3" name="Graphic 2">
            <a:extLst>
              <a:ext uri="{FF2B5EF4-FFF2-40B4-BE49-F238E27FC236}">
                <a16:creationId xmlns:a16="http://schemas.microsoft.com/office/drawing/2014/main" id="{428EB26B-54D1-423B-BBA3-DF8C24EF5184}"/>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776709" y="1506312"/>
            <a:ext cx="609600" cy="609600"/>
          </a:xfrm>
          <a:prstGeom prst="rect">
            <a:avLst/>
          </a:prstGeom>
        </p:spPr>
      </p:pic>
    </p:spTree>
    <p:extLst>
      <p:ext uri="{BB962C8B-B14F-4D97-AF65-F5344CB8AC3E}">
        <p14:creationId xmlns:p14="http://schemas.microsoft.com/office/powerpoint/2010/main" val="2937811140"/>
      </p:ext>
    </p:extLst>
  </p:cSld>
  <p:clrMapOvr>
    <a:masterClrMapping/>
  </p:clrMapOvr>
  <p:transition spd="slow">
    <p:push/>
  </p:transition>
</p:sld>
</file>

<file path=ppt/slides/slide130.xml><?xml version="1.0" encoding="utf-8"?>
<p:sld xmlns:a="http://schemas.openxmlformats.org/drawingml/2006/main" xmlns:r="http://schemas.openxmlformats.org/officeDocument/2006/relationships" xmlns:p="http://schemas.openxmlformats.org/presentationml/2006/main">
  <p:cSld>
    <p:bg>
      <p:bgPr>
        <a:solidFill>
          <a:schemeClr val="accent1">
            <a:alpha val="90000"/>
          </a:schemeClr>
        </a:solidFill>
        <a:effectLst/>
      </p:bgPr>
    </p:bg>
    <p:spTree>
      <p:nvGrpSpPr>
        <p:cNvPr id="1" name=""/>
        <p:cNvGrpSpPr/>
        <p:nvPr/>
      </p:nvGrpSpPr>
      <p:grpSpPr>
        <a:xfrm>
          <a:off x="0" y="0"/>
          <a:ext cx="0" cy="0"/>
          <a:chOff x="0" y="0"/>
          <a:chExt cx="0" cy="0"/>
        </a:xfrm>
      </p:grpSpPr>
      <p:cxnSp>
        <p:nvCxnSpPr>
          <p:cNvPr id="37" name="Gerader Verbinder 36"/>
          <p:cNvCxnSpPr/>
          <p:nvPr/>
        </p:nvCxnSpPr>
        <p:spPr>
          <a:xfrm>
            <a:off x="5033328" y="7883170"/>
            <a:ext cx="0" cy="123318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8" name="Textfeld 37"/>
          <p:cNvSpPr txBox="1"/>
          <p:nvPr/>
        </p:nvSpPr>
        <p:spPr>
          <a:xfrm>
            <a:off x="5282822" y="8925775"/>
            <a:ext cx="4869340" cy="1754326"/>
          </a:xfrm>
          <a:prstGeom prst="rect">
            <a:avLst/>
          </a:prstGeom>
          <a:noFill/>
        </p:spPr>
        <p:txBody>
          <a:bodyPr wrap="square" rtlCol="0">
            <a:spAutoFit/>
          </a:bodyPr>
          <a:lstStyle/>
          <a:p>
            <a:pPr>
              <a:lnSpc>
                <a:spcPct val="150000"/>
              </a:lnSpc>
            </a:pPr>
            <a:r>
              <a:rPr lang="de-DE" b="1" dirty="0">
                <a:solidFill>
                  <a:schemeClr val="bg1"/>
                </a:solidFill>
                <a:latin typeface="Century Gothic" panose="020B0502020202020204" pitchFamily="34" charset="0"/>
              </a:rPr>
              <a:t>01</a:t>
            </a:r>
            <a:r>
              <a:rPr lang="de-DE" dirty="0">
                <a:solidFill>
                  <a:schemeClr val="bg1"/>
                </a:solidFill>
                <a:latin typeface="Century Gothic" panose="020B0502020202020204" pitchFamily="34" charset="0"/>
              </a:rPr>
              <a:t> Hier eigenen Text einfügen. </a:t>
            </a:r>
            <a:r>
              <a:rPr lang="de-DE" b="1" dirty="0">
                <a:solidFill>
                  <a:schemeClr val="bg1"/>
                </a:solidFill>
                <a:latin typeface="Century Gothic" panose="020B0502020202020204" pitchFamily="34" charset="0"/>
              </a:rPr>
              <a:t>02 </a:t>
            </a:r>
            <a:r>
              <a:rPr lang="de-DE" dirty="0" err="1">
                <a:solidFill>
                  <a:schemeClr val="bg1"/>
                </a:solidFill>
                <a:latin typeface="Century Gothic" panose="020B0502020202020204" pitchFamily="34" charset="0"/>
              </a:rPr>
              <a:t>Lorem</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ipsum</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dolor</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sit</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amet</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consetetur</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sadipscin</a:t>
            </a:r>
            <a:r>
              <a:rPr lang="de-DE" dirty="0">
                <a:solidFill>
                  <a:schemeClr val="bg1"/>
                </a:solidFill>
                <a:latin typeface="Century Gothic" panose="020B0502020202020204" pitchFamily="34" charset="0"/>
              </a:rPr>
              <a:t>. </a:t>
            </a:r>
            <a:r>
              <a:rPr lang="de-DE" b="1" dirty="0">
                <a:solidFill>
                  <a:schemeClr val="bg1"/>
                </a:solidFill>
                <a:latin typeface="Century Gothic" panose="020B0502020202020204" pitchFamily="34" charset="0"/>
              </a:rPr>
              <a:t>03</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Lorem</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ipsum</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dolor</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sit</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amet</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consetetur</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eta</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sadipscin</a:t>
            </a:r>
            <a:r>
              <a:rPr lang="de-DE" dirty="0">
                <a:solidFill>
                  <a:schemeClr val="bg1"/>
                </a:solidFill>
                <a:latin typeface="Century Gothic" panose="020B0502020202020204" pitchFamily="34" charset="0"/>
              </a:rPr>
              <a:t>. </a:t>
            </a:r>
          </a:p>
        </p:txBody>
      </p:sp>
      <p:sp>
        <p:nvSpPr>
          <p:cNvPr id="39" name="Textfeld 38"/>
          <p:cNvSpPr txBox="1"/>
          <p:nvPr/>
        </p:nvSpPr>
        <p:spPr>
          <a:xfrm>
            <a:off x="875008" y="8866781"/>
            <a:ext cx="3937875" cy="553870"/>
          </a:xfrm>
          <a:prstGeom prst="rect">
            <a:avLst/>
          </a:prstGeom>
          <a:noFill/>
        </p:spPr>
        <p:txBody>
          <a:bodyPr wrap="square" rtlCol="0">
            <a:spAutoFit/>
          </a:bodyPr>
          <a:lstStyle/>
          <a:p>
            <a:pPr algn="r"/>
            <a:r>
              <a:rPr lang="de-DE" sz="2999" dirty="0">
                <a:solidFill>
                  <a:schemeClr val="bg1"/>
                </a:solidFill>
                <a:latin typeface="Century Gothic" panose="020B0502020202020204" pitchFamily="34" charset="0"/>
              </a:rPr>
              <a:t>Titel</a:t>
            </a:r>
          </a:p>
        </p:txBody>
      </p:sp>
      <p:cxnSp>
        <p:nvCxnSpPr>
          <p:cNvPr id="40" name="Gerader Verbinder 39"/>
          <p:cNvCxnSpPr/>
          <p:nvPr/>
        </p:nvCxnSpPr>
        <p:spPr>
          <a:xfrm flipH="1">
            <a:off x="4" y="7580676"/>
            <a:ext cx="2437764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1" name="Rechteck 40"/>
          <p:cNvSpPr/>
          <p:nvPr/>
        </p:nvSpPr>
        <p:spPr>
          <a:xfrm>
            <a:off x="3569113" y="7303424"/>
            <a:ext cx="2928435" cy="601718"/>
          </a:xfrm>
          <a:prstGeom prst="rect">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399" dirty="0">
                <a:solidFill>
                  <a:schemeClr val="bg1"/>
                </a:solidFill>
                <a:latin typeface="Century Gothic" panose="020B0502020202020204" pitchFamily="34" charset="0"/>
              </a:rPr>
              <a:t>Schritt 7</a:t>
            </a:r>
          </a:p>
        </p:txBody>
      </p:sp>
      <p:sp>
        <p:nvSpPr>
          <p:cNvPr id="42" name="Ellipse 41"/>
          <p:cNvSpPr/>
          <p:nvPr/>
        </p:nvSpPr>
        <p:spPr>
          <a:xfrm>
            <a:off x="4950822" y="9062880"/>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49" name="Rechteck 48"/>
          <p:cNvSpPr/>
          <p:nvPr/>
        </p:nvSpPr>
        <p:spPr>
          <a:xfrm>
            <a:off x="15925179" y="7303424"/>
            <a:ext cx="2928435" cy="601718"/>
          </a:xfrm>
          <a:prstGeom prst="rect">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399" b="1" dirty="0">
                <a:solidFill>
                  <a:schemeClr val="bg1"/>
                </a:solidFill>
                <a:latin typeface="Century Gothic" panose="020B0502020202020204" pitchFamily="34" charset="0"/>
              </a:rPr>
              <a:t>Ergebnis</a:t>
            </a:r>
          </a:p>
        </p:txBody>
      </p:sp>
      <p:cxnSp>
        <p:nvCxnSpPr>
          <p:cNvPr id="50" name="Gerader Verbinder 49"/>
          <p:cNvCxnSpPr/>
          <p:nvPr/>
        </p:nvCxnSpPr>
        <p:spPr>
          <a:xfrm rot="10800000">
            <a:off x="8551490" y="6088805"/>
            <a:ext cx="0" cy="123318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1" name="Ellipse 50"/>
          <p:cNvSpPr/>
          <p:nvPr/>
        </p:nvSpPr>
        <p:spPr>
          <a:xfrm rot="10800000">
            <a:off x="8468985" y="6045987"/>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52" name="Textfeld 51"/>
          <p:cNvSpPr txBox="1"/>
          <p:nvPr/>
        </p:nvSpPr>
        <p:spPr>
          <a:xfrm>
            <a:off x="6761545" y="5497625"/>
            <a:ext cx="3579886" cy="400110"/>
          </a:xfrm>
          <a:prstGeom prst="rect">
            <a:avLst/>
          </a:prstGeom>
          <a:noFill/>
        </p:spPr>
        <p:txBody>
          <a:bodyPr wrap="square" rtlCol="0">
            <a:spAutoFit/>
          </a:bodyPr>
          <a:lstStyle/>
          <a:p>
            <a:pPr algn="ctr"/>
            <a:r>
              <a:rPr lang="de-DE" sz="2000" dirty="0">
                <a:solidFill>
                  <a:schemeClr val="bg1"/>
                </a:solidFill>
                <a:latin typeface="Century Gothic" panose="020B0502020202020204" pitchFamily="34" charset="0"/>
              </a:rPr>
              <a:t>Meilenstein</a:t>
            </a:r>
          </a:p>
        </p:txBody>
      </p:sp>
      <p:cxnSp>
        <p:nvCxnSpPr>
          <p:cNvPr id="53" name="Gerader Verbinder 52"/>
          <p:cNvCxnSpPr/>
          <p:nvPr/>
        </p:nvCxnSpPr>
        <p:spPr>
          <a:xfrm>
            <a:off x="17396776" y="7904128"/>
            <a:ext cx="0" cy="123318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4" name="Textfeld 53"/>
          <p:cNvSpPr txBox="1"/>
          <p:nvPr/>
        </p:nvSpPr>
        <p:spPr>
          <a:xfrm>
            <a:off x="17646273" y="8946734"/>
            <a:ext cx="4869340" cy="1701684"/>
          </a:xfrm>
          <a:prstGeom prst="rect">
            <a:avLst/>
          </a:prstGeom>
          <a:noFill/>
        </p:spPr>
        <p:txBody>
          <a:bodyPr wrap="square" rtlCol="0">
            <a:spAutoFit/>
          </a:bodyPr>
          <a:lstStyle/>
          <a:p>
            <a:pPr>
              <a:lnSpc>
                <a:spcPct val="150000"/>
              </a:lnSpc>
            </a:pPr>
            <a:r>
              <a:rPr lang="de-DE" b="1" dirty="0">
                <a:solidFill>
                  <a:schemeClr val="bg1"/>
                </a:solidFill>
                <a:latin typeface="Century Gothic" panose="020B0502020202020204" pitchFamily="34" charset="0"/>
              </a:rPr>
              <a:t>01</a:t>
            </a:r>
            <a:r>
              <a:rPr lang="de-DE" dirty="0">
                <a:solidFill>
                  <a:schemeClr val="bg1"/>
                </a:solidFill>
                <a:latin typeface="Century Gothic" panose="020B0502020202020204" pitchFamily="34" charset="0"/>
              </a:rPr>
              <a:t> Hier eigenen Text einfügen. </a:t>
            </a:r>
            <a:r>
              <a:rPr lang="de-DE" b="1" dirty="0">
                <a:solidFill>
                  <a:schemeClr val="bg1"/>
                </a:solidFill>
                <a:latin typeface="Century Gothic" panose="020B0502020202020204" pitchFamily="34" charset="0"/>
              </a:rPr>
              <a:t>02 </a:t>
            </a:r>
            <a:r>
              <a:rPr lang="de-DE" dirty="0" err="1">
                <a:solidFill>
                  <a:schemeClr val="bg1"/>
                </a:solidFill>
                <a:latin typeface="Century Gothic" panose="020B0502020202020204" pitchFamily="34" charset="0"/>
              </a:rPr>
              <a:t>Lorem</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ipsum</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dolor</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sit</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amet</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consetetur</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sadipscin</a:t>
            </a:r>
            <a:r>
              <a:rPr lang="de-DE" dirty="0">
                <a:solidFill>
                  <a:schemeClr val="bg1"/>
                </a:solidFill>
                <a:latin typeface="Century Gothic" panose="020B0502020202020204" pitchFamily="34" charset="0"/>
              </a:rPr>
              <a:t>. </a:t>
            </a:r>
            <a:r>
              <a:rPr lang="de-DE" b="1" dirty="0">
                <a:solidFill>
                  <a:schemeClr val="bg1"/>
                </a:solidFill>
                <a:latin typeface="Century Gothic" panose="020B0502020202020204" pitchFamily="34" charset="0"/>
              </a:rPr>
              <a:t>03</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Lorem</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ipsum</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dolor</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sit</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amet</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consetetur</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eta</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sadipscin</a:t>
            </a:r>
            <a:r>
              <a:rPr lang="de-DE" dirty="0">
                <a:solidFill>
                  <a:schemeClr val="bg1"/>
                </a:solidFill>
                <a:latin typeface="Century Gothic" panose="020B0502020202020204" pitchFamily="34" charset="0"/>
              </a:rPr>
              <a:t>. </a:t>
            </a:r>
          </a:p>
        </p:txBody>
      </p:sp>
      <p:sp>
        <p:nvSpPr>
          <p:cNvPr id="55" name="Textfeld 54"/>
          <p:cNvSpPr txBox="1"/>
          <p:nvPr/>
        </p:nvSpPr>
        <p:spPr>
          <a:xfrm>
            <a:off x="13238458" y="8887741"/>
            <a:ext cx="3937875" cy="553870"/>
          </a:xfrm>
          <a:prstGeom prst="rect">
            <a:avLst/>
          </a:prstGeom>
          <a:noFill/>
        </p:spPr>
        <p:txBody>
          <a:bodyPr wrap="square" rtlCol="0">
            <a:spAutoFit/>
          </a:bodyPr>
          <a:lstStyle/>
          <a:p>
            <a:pPr algn="r"/>
            <a:r>
              <a:rPr lang="de-DE" sz="2999" dirty="0">
                <a:solidFill>
                  <a:schemeClr val="bg1"/>
                </a:solidFill>
                <a:latin typeface="Century Gothic" panose="020B0502020202020204" pitchFamily="34" charset="0"/>
              </a:rPr>
              <a:t>Titel</a:t>
            </a:r>
          </a:p>
        </p:txBody>
      </p:sp>
      <p:sp>
        <p:nvSpPr>
          <p:cNvPr id="56" name="Ellipse 55"/>
          <p:cNvSpPr/>
          <p:nvPr/>
        </p:nvSpPr>
        <p:spPr>
          <a:xfrm>
            <a:off x="17314272" y="9083838"/>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57" name="Raute 56"/>
          <p:cNvSpPr/>
          <p:nvPr/>
        </p:nvSpPr>
        <p:spPr>
          <a:xfrm>
            <a:off x="8276171" y="7303331"/>
            <a:ext cx="550643" cy="550643"/>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latin typeface="Century Gothic" panose="020B0502020202020204" pitchFamily="34" charset="0"/>
            </a:endParaRPr>
          </a:p>
        </p:txBody>
      </p:sp>
      <p:cxnSp>
        <p:nvCxnSpPr>
          <p:cNvPr id="58" name="Gerader Verbinder 57"/>
          <p:cNvCxnSpPr/>
          <p:nvPr/>
        </p:nvCxnSpPr>
        <p:spPr>
          <a:xfrm rot="10800000">
            <a:off x="13828293" y="6088805"/>
            <a:ext cx="0" cy="123318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9" name="Ellipse 58"/>
          <p:cNvSpPr/>
          <p:nvPr/>
        </p:nvSpPr>
        <p:spPr>
          <a:xfrm rot="10800000">
            <a:off x="13745788" y="6045987"/>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88" name="Textfeld 87"/>
          <p:cNvSpPr txBox="1"/>
          <p:nvPr/>
        </p:nvSpPr>
        <p:spPr>
          <a:xfrm>
            <a:off x="12059219" y="5497625"/>
            <a:ext cx="3579886" cy="400110"/>
          </a:xfrm>
          <a:prstGeom prst="rect">
            <a:avLst/>
          </a:prstGeom>
          <a:noFill/>
        </p:spPr>
        <p:txBody>
          <a:bodyPr wrap="square" rtlCol="0">
            <a:spAutoFit/>
          </a:bodyPr>
          <a:lstStyle/>
          <a:p>
            <a:pPr algn="ctr"/>
            <a:r>
              <a:rPr lang="de-DE" sz="2000" dirty="0">
                <a:solidFill>
                  <a:schemeClr val="bg1"/>
                </a:solidFill>
                <a:latin typeface="Century Gothic" panose="020B0502020202020204" pitchFamily="34" charset="0"/>
              </a:rPr>
              <a:t>Meilenstein</a:t>
            </a:r>
          </a:p>
        </p:txBody>
      </p:sp>
      <p:sp>
        <p:nvSpPr>
          <p:cNvPr id="89" name="Raute 88"/>
          <p:cNvSpPr/>
          <p:nvPr/>
        </p:nvSpPr>
        <p:spPr>
          <a:xfrm>
            <a:off x="13552974" y="7303331"/>
            <a:ext cx="550643" cy="550643"/>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latin typeface="Century Gothic" panose="020B0502020202020204" pitchFamily="34" charset="0"/>
            </a:endParaRPr>
          </a:p>
        </p:txBody>
      </p:sp>
      <p:cxnSp>
        <p:nvCxnSpPr>
          <p:cNvPr id="90" name="Gerader Verbinder 89"/>
          <p:cNvCxnSpPr/>
          <p:nvPr/>
        </p:nvCxnSpPr>
        <p:spPr>
          <a:xfrm flipV="1">
            <a:off x="11106158" y="6078295"/>
            <a:ext cx="0" cy="151715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1" name="Ellipse 90"/>
          <p:cNvSpPr/>
          <p:nvPr/>
        </p:nvSpPr>
        <p:spPr>
          <a:xfrm rot="10800000">
            <a:off x="11023653" y="6035476"/>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92" name="Ellipse 91"/>
          <p:cNvSpPr/>
          <p:nvPr/>
        </p:nvSpPr>
        <p:spPr>
          <a:xfrm rot="10800000">
            <a:off x="11010229" y="7497842"/>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94" name="Rechteck 93"/>
          <p:cNvSpPr/>
          <p:nvPr/>
        </p:nvSpPr>
        <p:spPr>
          <a:xfrm>
            <a:off x="10423579" y="6688579"/>
            <a:ext cx="1365160" cy="385344"/>
          </a:xfrm>
          <a:prstGeom prst="rect">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600" dirty="0">
                <a:solidFill>
                  <a:schemeClr val="bg1"/>
                </a:solidFill>
                <a:latin typeface="Century Gothic" panose="020B0502020202020204" pitchFamily="34" charset="0"/>
              </a:rPr>
              <a:t>Schweiz</a:t>
            </a:r>
          </a:p>
        </p:txBody>
      </p:sp>
      <p:sp>
        <p:nvSpPr>
          <p:cNvPr id="95" name="Gleichschenkliges Dreieck 94"/>
          <p:cNvSpPr/>
          <p:nvPr/>
        </p:nvSpPr>
        <p:spPr>
          <a:xfrm rot="16200000">
            <a:off x="22987644" y="7147446"/>
            <a:ext cx="1938532" cy="884903"/>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latin typeface="Century Gothic" panose="020B0502020202020204" pitchFamily="34" charset="0"/>
            </a:endParaRPr>
          </a:p>
        </p:txBody>
      </p:sp>
      <p:pic>
        <p:nvPicPr>
          <p:cNvPr id="3" name="Graphic 2">
            <a:extLst>
              <a:ext uri="{FF2B5EF4-FFF2-40B4-BE49-F238E27FC236}">
                <a16:creationId xmlns:a16="http://schemas.microsoft.com/office/drawing/2014/main" id="{A86FB381-00DA-4D61-A1AA-86D06DC92E6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277234" y="4436603"/>
            <a:ext cx="1657847" cy="1061022"/>
          </a:xfrm>
          <a:prstGeom prst="rect">
            <a:avLst/>
          </a:prstGeom>
        </p:spPr>
      </p:pic>
    </p:spTree>
    <p:extLst>
      <p:ext uri="{BB962C8B-B14F-4D97-AF65-F5344CB8AC3E}">
        <p14:creationId xmlns:p14="http://schemas.microsoft.com/office/powerpoint/2010/main" val="447517799"/>
      </p:ext>
    </p:extLst>
  </p:cSld>
  <p:clrMapOvr>
    <a:masterClrMapping/>
  </p:clrMapOvr>
  <p:transition spd="slow">
    <p:push/>
  </p:transition>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7" name="Rechteck 36"/>
          <p:cNvSpPr/>
          <p:nvPr/>
        </p:nvSpPr>
        <p:spPr>
          <a:xfrm>
            <a:off x="4748981" y="5374"/>
            <a:ext cx="7757651" cy="13710626"/>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de-DE"/>
          </a:p>
        </p:txBody>
      </p:sp>
      <p:sp>
        <p:nvSpPr>
          <p:cNvPr id="39" name="Ellipse 38"/>
          <p:cNvSpPr/>
          <p:nvPr/>
        </p:nvSpPr>
        <p:spPr>
          <a:xfrm>
            <a:off x="10454012" y="1164715"/>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51" name="Textfeld 50"/>
          <p:cNvSpPr txBox="1"/>
          <p:nvPr/>
        </p:nvSpPr>
        <p:spPr>
          <a:xfrm>
            <a:off x="5427499" y="7670860"/>
            <a:ext cx="4649561" cy="923330"/>
          </a:xfrm>
          <a:prstGeom prst="rect">
            <a:avLst/>
          </a:prstGeom>
          <a:noFill/>
        </p:spPr>
        <p:txBody>
          <a:bodyPr wrap="square" rtlCol="0">
            <a:spAutoFit/>
          </a:bodyPr>
          <a:lstStyle/>
          <a:p>
            <a:r>
              <a:rPr lang="en-US" sz="5400" dirty="0" err="1">
                <a:solidFill>
                  <a:schemeClr val="bg1"/>
                </a:solidFill>
                <a:latin typeface="Helvetica" panose="020B0500000000000000" pitchFamily="34" charset="0"/>
              </a:rPr>
              <a:t>Kaffeepause</a:t>
            </a:r>
            <a:endParaRPr lang="en-US" sz="5400" dirty="0">
              <a:solidFill>
                <a:schemeClr val="bg1"/>
              </a:solidFill>
              <a:latin typeface="Helvetica" panose="020B0500000000000000" pitchFamily="34" charset="0"/>
            </a:endParaRPr>
          </a:p>
        </p:txBody>
      </p:sp>
      <p:sp>
        <p:nvSpPr>
          <p:cNvPr id="7" name="Textfeld 6"/>
          <p:cNvSpPr txBox="1"/>
          <p:nvPr/>
        </p:nvSpPr>
        <p:spPr>
          <a:xfrm>
            <a:off x="5427499" y="8594190"/>
            <a:ext cx="4764828" cy="553870"/>
          </a:xfrm>
          <a:prstGeom prst="rect">
            <a:avLst/>
          </a:prstGeom>
          <a:noFill/>
        </p:spPr>
        <p:txBody>
          <a:bodyPr wrap="square" rtlCol="0">
            <a:spAutoFit/>
          </a:bodyPr>
          <a:lstStyle/>
          <a:p>
            <a:r>
              <a:rPr lang="de-DE" sz="2999" dirty="0">
                <a:solidFill>
                  <a:schemeClr val="bg1"/>
                </a:solidFill>
                <a:latin typeface="Helvetica" panose="020B0500000000000000" pitchFamily="34" charset="0"/>
              </a:rPr>
              <a:t>15 Minuten</a:t>
            </a:r>
          </a:p>
        </p:txBody>
      </p:sp>
      <p:sp>
        <p:nvSpPr>
          <p:cNvPr id="8" name="Textfeld 7"/>
          <p:cNvSpPr txBox="1"/>
          <p:nvPr/>
        </p:nvSpPr>
        <p:spPr>
          <a:xfrm>
            <a:off x="5476912" y="1515277"/>
            <a:ext cx="4764828" cy="553870"/>
          </a:xfrm>
          <a:prstGeom prst="rect">
            <a:avLst/>
          </a:prstGeom>
          <a:noFill/>
        </p:spPr>
        <p:txBody>
          <a:bodyPr wrap="square" rtlCol="0">
            <a:spAutoFit/>
          </a:bodyPr>
          <a:lstStyle/>
          <a:p>
            <a:pPr algn="r"/>
            <a:r>
              <a:rPr lang="de-DE" sz="2999" dirty="0">
                <a:solidFill>
                  <a:schemeClr val="bg1"/>
                </a:solidFill>
                <a:latin typeface="Helvetica" panose="020B0500000000000000" pitchFamily="34" charset="0"/>
              </a:rPr>
              <a:t>Pause</a:t>
            </a:r>
          </a:p>
        </p:txBody>
      </p:sp>
      <p:pic>
        <p:nvPicPr>
          <p:cNvPr id="3" name="Graphic 2">
            <a:extLst>
              <a:ext uri="{FF2B5EF4-FFF2-40B4-BE49-F238E27FC236}">
                <a16:creationId xmlns:a16="http://schemas.microsoft.com/office/drawing/2014/main" id="{44B6788B-352A-4B3E-A432-98BE8A3DD17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758780" y="1469483"/>
            <a:ext cx="609600" cy="609600"/>
          </a:xfrm>
          <a:prstGeom prst="rect">
            <a:avLst/>
          </a:prstGeom>
        </p:spPr>
      </p:pic>
      <p:pic>
        <p:nvPicPr>
          <p:cNvPr id="9" name="Graphic 8">
            <a:extLst>
              <a:ext uri="{FF2B5EF4-FFF2-40B4-BE49-F238E27FC236}">
                <a16:creationId xmlns:a16="http://schemas.microsoft.com/office/drawing/2014/main" id="{EFAF5696-277E-471E-B812-28A74A6FB7C4}"/>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5972927" y="4670510"/>
            <a:ext cx="5382687" cy="5382687"/>
          </a:xfrm>
          <a:prstGeom prst="rect">
            <a:avLst/>
          </a:prstGeom>
        </p:spPr>
      </p:pic>
    </p:spTree>
    <p:extLst>
      <p:ext uri="{BB962C8B-B14F-4D97-AF65-F5344CB8AC3E}">
        <p14:creationId xmlns:p14="http://schemas.microsoft.com/office/powerpoint/2010/main" val="2844952245"/>
      </p:ext>
    </p:extLst>
  </p:cSld>
  <p:clrMapOvr>
    <a:masterClrMapping/>
  </p:clrMapOvr>
  <p:transition spd="slow">
    <p:push/>
  </p:transition>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4" name="Ellipse 33"/>
          <p:cNvSpPr/>
          <p:nvPr/>
        </p:nvSpPr>
        <p:spPr>
          <a:xfrm>
            <a:off x="11483729" y="3671944"/>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37" name="Ellipse 36"/>
          <p:cNvSpPr/>
          <p:nvPr/>
        </p:nvSpPr>
        <p:spPr>
          <a:xfrm>
            <a:off x="11483729" y="6642647"/>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40" name="Ellipse 39"/>
          <p:cNvSpPr/>
          <p:nvPr/>
        </p:nvSpPr>
        <p:spPr>
          <a:xfrm>
            <a:off x="11483729" y="9520241"/>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26" name="Ellipse 25"/>
          <p:cNvSpPr/>
          <p:nvPr/>
        </p:nvSpPr>
        <p:spPr>
          <a:xfrm>
            <a:off x="16477153" y="3671944"/>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27" name="Ellipse 26"/>
          <p:cNvSpPr/>
          <p:nvPr/>
        </p:nvSpPr>
        <p:spPr>
          <a:xfrm>
            <a:off x="16477153" y="6642647"/>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29" name="Ellipse 28"/>
          <p:cNvSpPr/>
          <p:nvPr/>
        </p:nvSpPr>
        <p:spPr>
          <a:xfrm>
            <a:off x="16477153" y="9520241"/>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36" name="Ellipse 35"/>
          <p:cNvSpPr/>
          <p:nvPr/>
        </p:nvSpPr>
        <p:spPr>
          <a:xfrm>
            <a:off x="21327184" y="3671944"/>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38" name="Ellipse 37"/>
          <p:cNvSpPr/>
          <p:nvPr/>
        </p:nvSpPr>
        <p:spPr>
          <a:xfrm>
            <a:off x="21327184" y="6642647"/>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41" name="Ellipse 40"/>
          <p:cNvSpPr/>
          <p:nvPr/>
        </p:nvSpPr>
        <p:spPr>
          <a:xfrm>
            <a:off x="21327184" y="9520241"/>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51" name="Textfeld 50"/>
          <p:cNvSpPr txBox="1"/>
          <p:nvPr/>
        </p:nvSpPr>
        <p:spPr>
          <a:xfrm>
            <a:off x="9717754" y="2813246"/>
            <a:ext cx="4764828" cy="553870"/>
          </a:xfrm>
          <a:prstGeom prst="rect">
            <a:avLst/>
          </a:prstGeom>
          <a:noFill/>
        </p:spPr>
        <p:txBody>
          <a:bodyPr wrap="square" rtlCol="0">
            <a:spAutoFit/>
          </a:bodyPr>
          <a:lstStyle/>
          <a:p>
            <a:pPr algn="ctr"/>
            <a:r>
              <a:rPr lang="de-DE" sz="2999" dirty="0">
                <a:solidFill>
                  <a:schemeClr val="bg1"/>
                </a:solidFill>
                <a:latin typeface="Helvetica" panose="020B0500000000000000" pitchFamily="34" charset="0"/>
              </a:rPr>
              <a:t>Wichtiger Punkt 1a</a:t>
            </a:r>
          </a:p>
        </p:txBody>
      </p:sp>
      <p:sp>
        <p:nvSpPr>
          <p:cNvPr id="61" name="Textfeld 60"/>
          <p:cNvSpPr txBox="1"/>
          <p:nvPr/>
        </p:nvSpPr>
        <p:spPr>
          <a:xfrm>
            <a:off x="9717754" y="5889808"/>
            <a:ext cx="4764828" cy="553870"/>
          </a:xfrm>
          <a:prstGeom prst="rect">
            <a:avLst/>
          </a:prstGeom>
          <a:noFill/>
        </p:spPr>
        <p:txBody>
          <a:bodyPr wrap="square" rtlCol="0">
            <a:spAutoFit/>
          </a:bodyPr>
          <a:lstStyle/>
          <a:p>
            <a:pPr algn="ctr"/>
            <a:r>
              <a:rPr lang="de-DE" sz="2999" dirty="0">
                <a:solidFill>
                  <a:schemeClr val="bg1"/>
                </a:solidFill>
                <a:latin typeface="Helvetica" panose="020B0500000000000000" pitchFamily="34" charset="0"/>
              </a:rPr>
              <a:t>Wichtiger Punkt 1b</a:t>
            </a:r>
          </a:p>
        </p:txBody>
      </p:sp>
      <p:sp>
        <p:nvSpPr>
          <p:cNvPr id="62" name="Textfeld 61"/>
          <p:cNvSpPr txBox="1"/>
          <p:nvPr/>
        </p:nvSpPr>
        <p:spPr>
          <a:xfrm>
            <a:off x="9717754" y="8782762"/>
            <a:ext cx="4764828" cy="553870"/>
          </a:xfrm>
          <a:prstGeom prst="rect">
            <a:avLst/>
          </a:prstGeom>
          <a:noFill/>
        </p:spPr>
        <p:txBody>
          <a:bodyPr wrap="square" rtlCol="0">
            <a:spAutoFit/>
          </a:bodyPr>
          <a:lstStyle/>
          <a:p>
            <a:pPr algn="ctr"/>
            <a:r>
              <a:rPr lang="de-DE" sz="2999" dirty="0">
                <a:solidFill>
                  <a:schemeClr val="bg1"/>
                </a:solidFill>
                <a:latin typeface="Helvetica" panose="020B0500000000000000" pitchFamily="34" charset="0"/>
              </a:rPr>
              <a:t>Wichtiger Punkt 1c</a:t>
            </a:r>
          </a:p>
        </p:txBody>
      </p:sp>
      <p:sp>
        <p:nvSpPr>
          <p:cNvPr id="63" name="Textfeld 62"/>
          <p:cNvSpPr txBox="1"/>
          <p:nvPr/>
        </p:nvSpPr>
        <p:spPr>
          <a:xfrm>
            <a:off x="14677990" y="2813246"/>
            <a:ext cx="4764828" cy="553870"/>
          </a:xfrm>
          <a:prstGeom prst="rect">
            <a:avLst/>
          </a:prstGeom>
          <a:noFill/>
        </p:spPr>
        <p:txBody>
          <a:bodyPr wrap="square" rtlCol="0">
            <a:spAutoFit/>
          </a:bodyPr>
          <a:lstStyle/>
          <a:p>
            <a:pPr algn="ctr"/>
            <a:r>
              <a:rPr lang="de-DE" sz="2999" dirty="0">
                <a:solidFill>
                  <a:schemeClr val="bg1"/>
                </a:solidFill>
                <a:latin typeface="Helvetica" panose="020B0500000000000000" pitchFamily="34" charset="0"/>
              </a:rPr>
              <a:t>Wichtiger Punkt 2a</a:t>
            </a:r>
          </a:p>
        </p:txBody>
      </p:sp>
      <p:sp>
        <p:nvSpPr>
          <p:cNvPr id="64" name="Textfeld 63"/>
          <p:cNvSpPr txBox="1"/>
          <p:nvPr/>
        </p:nvSpPr>
        <p:spPr>
          <a:xfrm>
            <a:off x="14677990" y="5889808"/>
            <a:ext cx="4764828" cy="553870"/>
          </a:xfrm>
          <a:prstGeom prst="rect">
            <a:avLst/>
          </a:prstGeom>
          <a:noFill/>
        </p:spPr>
        <p:txBody>
          <a:bodyPr wrap="square" rtlCol="0">
            <a:spAutoFit/>
          </a:bodyPr>
          <a:lstStyle/>
          <a:p>
            <a:pPr algn="ctr"/>
            <a:r>
              <a:rPr lang="de-DE" sz="2999" dirty="0">
                <a:solidFill>
                  <a:schemeClr val="bg1"/>
                </a:solidFill>
                <a:latin typeface="Helvetica" panose="020B0500000000000000" pitchFamily="34" charset="0"/>
              </a:rPr>
              <a:t>Wichtiger Punkt 2b</a:t>
            </a:r>
          </a:p>
        </p:txBody>
      </p:sp>
      <p:sp>
        <p:nvSpPr>
          <p:cNvPr id="65" name="Textfeld 64"/>
          <p:cNvSpPr txBox="1"/>
          <p:nvPr/>
        </p:nvSpPr>
        <p:spPr>
          <a:xfrm>
            <a:off x="14677990" y="8782762"/>
            <a:ext cx="4764828" cy="553870"/>
          </a:xfrm>
          <a:prstGeom prst="rect">
            <a:avLst/>
          </a:prstGeom>
          <a:noFill/>
        </p:spPr>
        <p:txBody>
          <a:bodyPr wrap="square" rtlCol="0">
            <a:spAutoFit/>
          </a:bodyPr>
          <a:lstStyle/>
          <a:p>
            <a:pPr algn="ctr"/>
            <a:r>
              <a:rPr lang="de-DE" sz="2999" dirty="0">
                <a:solidFill>
                  <a:schemeClr val="bg1"/>
                </a:solidFill>
                <a:latin typeface="Helvetica" panose="020B0500000000000000" pitchFamily="34" charset="0"/>
              </a:rPr>
              <a:t>Wichtiger Punkt 2c</a:t>
            </a:r>
          </a:p>
        </p:txBody>
      </p:sp>
      <p:sp>
        <p:nvSpPr>
          <p:cNvPr id="67" name="Textfeld 66"/>
          <p:cNvSpPr txBox="1"/>
          <p:nvPr/>
        </p:nvSpPr>
        <p:spPr>
          <a:xfrm>
            <a:off x="19523526" y="2813246"/>
            <a:ext cx="4764828" cy="553870"/>
          </a:xfrm>
          <a:prstGeom prst="rect">
            <a:avLst/>
          </a:prstGeom>
          <a:noFill/>
        </p:spPr>
        <p:txBody>
          <a:bodyPr wrap="square" rtlCol="0">
            <a:spAutoFit/>
          </a:bodyPr>
          <a:lstStyle/>
          <a:p>
            <a:pPr algn="ctr"/>
            <a:r>
              <a:rPr lang="de-DE" sz="2999" dirty="0">
                <a:solidFill>
                  <a:schemeClr val="bg1"/>
                </a:solidFill>
                <a:latin typeface="Helvetica" panose="020B0500000000000000" pitchFamily="34" charset="0"/>
              </a:rPr>
              <a:t>Wichtiger Punkt 3a</a:t>
            </a:r>
          </a:p>
        </p:txBody>
      </p:sp>
      <p:sp>
        <p:nvSpPr>
          <p:cNvPr id="69" name="Textfeld 68"/>
          <p:cNvSpPr txBox="1"/>
          <p:nvPr/>
        </p:nvSpPr>
        <p:spPr>
          <a:xfrm>
            <a:off x="19523526" y="5889808"/>
            <a:ext cx="4764828" cy="553870"/>
          </a:xfrm>
          <a:prstGeom prst="rect">
            <a:avLst/>
          </a:prstGeom>
          <a:noFill/>
        </p:spPr>
        <p:txBody>
          <a:bodyPr wrap="square" rtlCol="0">
            <a:spAutoFit/>
          </a:bodyPr>
          <a:lstStyle/>
          <a:p>
            <a:pPr algn="ctr"/>
            <a:r>
              <a:rPr lang="de-DE" sz="2999" dirty="0">
                <a:solidFill>
                  <a:schemeClr val="bg1"/>
                </a:solidFill>
                <a:latin typeface="Helvetica" panose="020B0500000000000000" pitchFamily="34" charset="0"/>
              </a:rPr>
              <a:t>Wichtiger Punkt 3b</a:t>
            </a:r>
          </a:p>
        </p:txBody>
      </p:sp>
      <p:sp>
        <p:nvSpPr>
          <p:cNvPr id="71" name="Textfeld 70"/>
          <p:cNvSpPr txBox="1"/>
          <p:nvPr/>
        </p:nvSpPr>
        <p:spPr>
          <a:xfrm>
            <a:off x="19523526" y="8782762"/>
            <a:ext cx="4764828" cy="553870"/>
          </a:xfrm>
          <a:prstGeom prst="rect">
            <a:avLst/>
          </a:prstGeom>
          <a:noFill/>
        </p:spPr>
        <p:txBody>
          <a:bodyPr wrap="square" rtlCol="0">
            <a:spAutoFit/>
          </a:bodyPr>
          <a:lstStyle/>
          <a:p>
            <a:pPr algn="ctr"/>
            <a:r>
              <a:rPr lang="de-DE" sz="2999" dirty="0">
                <a:solidFill>
                  <a:schemeClr val="bg1"/>
                </a:solidFill>
                <a:latin typeface="Helvetica" panose="020B0500000000000000" pitchFamily="34" charset="0"/>
              </a:rPr>
              <a:t>Wichtiger Punkt 3c</a:t>
            </a:r>
          </a:p>
        </p:txBody>
      </p:sp>
      <p:pic>
        <p:nvPicPr>
          <p:cNvPr id="3" name="Graphic 2">
            <a:extLst>
              <a:ext uri="{FF2B5EF4-FFF2-40B4-BE49-F238E27FC236}">
                <a16:creationId xmlns:a16="http://schemas.microsoft.com/office/drawing/2014/main" id="{658DDA12-79F5-418C-B09F-5DBFC4D6B0A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795368" y="3994641"/>
            <a:ext cx="609600" cy="609600"/>
          </a:xfrm>
          <a:prstGeom prst="rect">
            <a:avLst/>
          </a:prstGeom>
        </p:spPr>
      </p:pic>
      <p:pic>
        <p:nvPicPr>
          <p:cNvPr id="31" name="Graphic 30">
            <a:extLst>
              <a:ext uri="{FF2B5EF4-FFF2-40B4-BE49-F238E27FC236}">
                <a16:creationId xmlns:a16="http://schemas.microsoft.com/office/drawing/2014/main" id="{CFE940F0-C039-4129-85DE-DA387510D2F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6799850" y="3983295"/>
            <a:ext cx="609600" cy="609600"/>
          </a:xfrm>
          <a:prstGeom prst="rect">
            <a:avLst/>
          </a:prstGeom>
        </p:spPr>
      </p:pic>
      <p:pic>
        <p:nvPicPr>
          <p:cNvPr id="35" name="Graphic 34">
            <a:extLst>
              <a:ext uri="{FF2B5EF4-FFF2-40B4-BE49-F238E27FC236}">
                <a16:creationId xmlns:a16="http://schemas.microsoft.com/office/drawing/2014/main" id="{BFF41F80-2136-4BD3-87DA-A17119B7F6AC}"/>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6799850" y="9842654"/>
            <a:ext cx="609600" cy="609600"/>
          </a:xfrm>
          <a:prstGeom prst="rect">
            <a:avLst/>
          </a:prstGeom>
        </p:spPr>
      </p:pic>
      <p:pic>
        <p:nvPicPr>
          <p:cNvPr id="39" name="Graphic 38">
            <a:extLst>
              <a:ext uri="{FF2B5EF4-FFF2-40B4-BE49-F238E27FC236}">
                <a16:creationId xmlns:a16="http://schemas.microsoft.com/office/drawing/2014/main" id="{A5AAFA30-DBEA-4CC6-B1CB-CE92BA1B0B37}"/>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21675972" y="3994641"/>
            <a:ext cx="609600" cy="609600"/>
          </a:xfrm>
          <a:prstGeom prst="rect">
            <a:avLst/>
          </a:prstGeom>
        </p:spPr>
      </p:pic>
      <p:pic>
        <p:nvPicPr>
          <p:cNvPr id="43" name="Graphic 42">
            <a:extLst>
              <a:ext uri="{FF2B5EF4-FFF2-40B4-BE49-F238E27FC236}">
                <a16:creationId xmlns:a16="http://schemas.microsoft.com/office/drawing/2014/main" id="{147C5DD2-2AF2-4B7E-9216-ADDDFB7D265F}"/>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21658043" y="9852654"/>
            <a:ext cx="609600" cy="609600"/>
          </a:xfrm>
          <a:prstGeom prst="rect">
            <a:avLst/>
          </a:prstGeom>
        </p:spPr>
      </p:pic>
      <p:pic>
        <p:nvPicPr>
          <p:cNvPr id="44" name="Graphic 43">
            <a:extLst>
              <a:ext uri="{FF2B5EF4-FFF2-40B4-BE49-F238E27FC236}">
                <a16:creationId xmlns:a16="http://schemas.microsoft.com/office/drawing/2014/main" id="{BBEFC7CC-DB26-4B82-B93D-AD8EB8B71810}"/>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6817779" y="6940877"/>
            <a:ext cx="609600" cy="609600"/>
          </a:xfrm>
          <a:prstGeom prst="rect">
            <a:avLst/>
          </a:prstGeom>
        </p:spPr>
      </p:pic>
      <p:pic>
        <p:nvPicPr>
          <p:cNvPr id="45" name="Graphic 44">
            <a:extLst>
              <a:ext uri="{FF2B5EF4-FFF2-40B4-BE49-F238E27FC236}">
                <a16:creationId xmlns:a16="http://schemas.microsoft.com/office/drawing/2014/main" id="{F3AB6737-1466-4B43-BBDD-584E7104B0D8}"/>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21709709" y="6976735"/>
            <a:ext cx="609600" cy="609600"/>
          </a:xfrm>
          <a:prstGeom prst="rect">
            <a:avLst/>
          </a:prstGeom>
        </p:spPr>
      </p:pic>
      <p:pic>
        <p:nvPicPr>
          <p:cNvPr id="46" name="Graphic 45">
            <a:extLst>
              <a:ext uri="{FF2B5EF4-FFF2-40B4-BE49-F238E27FC236}">
                <a16:creationId xmlns:a16="http://schemas.microsoft.com/office/drawing/2014/main" id="{6FEC37A9-4E1C-4345-BFC4-10F143AFB64A}"/>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1795368" y="6964981"/>
            <a:ext cx="609600" cy="609600"/>
          </a:xfrm>
          <a:prstGeom prst="rect">
            <a:avLst/>
          </a:prstGeom>
        </p:spPr>
      </p:pic>
      <p:pic>
        <p:nvPicPr>
          <p:cNvPr id="47" name="Graphic 46">
            <a:extLst>
              <a:ext uri="{FF2B5EF4-FFF2-40B4-BE49-F238E27FC236}">
                <a16:creationId xmlns:a16="http://schemas.microsoft.com/office/drawing/2014/main" id="{E5A18B6A-8A0A-491B-8E05-E1FC54392C07}"/>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1812610" y="9821626"/>
            <a:ext cx="609600" cy="609600"/>
          </a:xfrm>
          <a:prstGeom prst="rect">
            <a:avLst/>
          </a:prstGeom>
        </p:spPr>
      </p:pic>
    </p:spTree>
    <p:extLst>
      <p:ext uri="{BB962C8B-B14F-4D97-AF65-F5344CB8AC3E}">
        <p14:creationId xmlns:p14="http://schemas.microsoft.com/office/powerpoint/2010/main" val="954127910"/>
      </p:ext>
    </p:extLst>
  </p:cSld>
  <p:clrMapOvr>
    <a:masterClrMapping/>
  </p:clrMapOvr>
  <p:transition spd="slow">
    <p:push/>
  </p:transition>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3" name="Textfeld 42"/>
          <p:cNvSpPr txBox="1"/>
          <p:nvPr/>
        </p:nvSpPr>
        <p:spPr>
          <a:xfrm>
            <a:off x="9939275" y="6648732"/>
            <a:ext cx="4278172" cy="3785652"/>
          </a:xfrm>
          <a:prstGeom prst="rect">
            <a:avLst/>
          </a:prstGeom>
          <a:noFill/>
        </p:spPr>
        <p:txBody>
          <a:bodyPr wrap="square" rtlCol="0">
            <a:spAutoFit/>
          </a:bodyPr>
          <a:lstStyle/>
          <a:p>
            <a:pPr algn="ctr"/>
            <a:r>
              <a:rPr lang="en-US" sz="4000" dirty="0" err="1">
                <a:solidFill>
                  <a:schemeClr val="bg1"/>
                </a:solidFill>
                <a:latin typeface="Helvetica" panose="020B0500000000000000" pitchFamily="34" charset="0"/>
              </a:rPr>
              <a:t>Darum</a:t>
            </a:r>
            <a:r>
              <a:rPr lang="en-US" sz="4000" dirty="0">
                <a:solidFill>
                  <a:schemeClr val="bg1"/>
                </a:solidFill>
                <a:latin typeface="Helvetica" panose="020B0500000000000000" pitchFamily="34" charset="0"/>
              </a:rPr>
              <a:t> </a:t>
            </a:r>
            <a:r>
              <a:rPr lang="en-US" sz="4000" dirty="0" err="1">
                <a:solidFill>
                  <a:schemeClr val="bg1"/>
                </a:solidFill>
                <a:latin typeface="Helvetica" panose="020B0500000000000000" pitchFamily="34" charset="0"/>
              </a:rPr>
              <a:t>geht</a:t>
            </a:r>
            <a:r>
              <a:rPr lang="en-US" sz="4000" dirty="0">
                <a:solidFill>
                  <a:schemeClr val="bg1"/>
                </a:solidFill>
                <a:latin typeface="Helvetica" panose="020B0500000000000000" pitchFamily="34" charset="0"/>
              </a:rPr>
              <a:t> es </a:t>
            </a:r>
            <a:r>
              <a:rPr lang="en-US" sz="4000" dirty="0" err="1">
                <a:solidFill>
                  <a:schemeClr val="bg1"/>
                </a:solidFill>
                <a:latin typeface="Helvetica" panose="020B0500000000000000" pitchFamily="34" charset="0"/>
              </a:rPr>
              <a:t>hier</a:t>
            </a:r>
            <a:r>
              <a:rPr lang="en-US" sz="4000" dirty="0">
                <a:solidFill>
                  <a:schemeClr val="bg1"/>
                </a:solidFill>
                <a:latin typeface="Helvetica" panose="020B0500000000000000" pitchFamily="34" charset="0"/>
              </a:rPr>
              <a:t>: </a:t>
            </a:r>
            <a:r>
              <a:rPr lang="en-US" sz="4000" dirty="0" err="1">
                <a:solidFill>
                  <a:schemeClr val="bg1"/>
                </a:solidFill>
                <a:latin typeface="Helvetica" panose="020B0500000000000000" pitchFamily="34" charset="0"/>
              </a:rPr>
              <a:t>Beschreibe</a:t>
            </a:r>
            <a:r>
              <a:rPr lang="en-US" sz="4000" dirty="0">
                <a:solidFill>
                  <a:schemeClr val="bg1"/>
                </a:solidFill>
                <a:latin typeface="Helvetica" panose="020B0500000000000000" pitchFamily="34" charset="0"/>
              </a:rPr>
              <a:t> den </a:t>
            </a:r>
            <a:r>
              <a:rPr lang="en-US" sz="4000" dirty="0" err="1">
                <a:solidFill>
                  <a:schemeClr val="bg1"/>
                </a:solidFill>
                <a:latin typeface="Helvetica" panose="020B0500000000000000" pitchFamily="34" charset="0"/>
              </a:rPr>
              <a:t>Aspekt</a:t>
            </a:r>
            <a:r>
              <a:rPr lang="en-US" sz="4000" dirty="0">
                <a:solidFill>
                  <a:schemeClr val="bg1"/>
                </a:solidFill>
                <a:latin typeface="Helvetica" panose="020B0500000000000000" pitchFamily="34" charset="0"/>
              </a:rPr>
              <a:t>/das </a:t>
            </a:r>
            <a:r>
              <a:rPr lang="en-US" sz="4000" dirty="0" err="1">
                <a:solidFill>
                  <a:schemeClr val="bg1"/>
                </a:solidFill>
                <a:latin typeface="Helvetica" panose="020B0500000000000000" pitchFamily="34" charset="0"/>
              </a:rPr>
              <a:t>Thema</a:t>
            </a:r>
            <a:r>
              <a:rPr lang="en-US" sz="4000" dirty="0">
                <a:solidFill>
                  <a:schemeClr val="bg1"/>
                </a:solidFill>
                <a:latin typeface="Helvetica" panose="020B0500000000000000" pitchFamily="34" charset="0"/>
              </a:rPr>
              <a:t> </a:t>
            </a:r>
            <a:r>
              <a:rPr lang="en-US" sz="4000" dirty="0" err="1">
                <a:solidFill>
                  <a:schemeClr val="bg1"/>
                </a:solidFill>
                <a:latin typeface="Helvetica" panose="020B0500000000000000" pitchFamily="34" charset="0"/>
              </a:rPr>
              <a:t>mit</a:t>
            </a:r>
            <a:r>
              <a:rPr lang="en-US" sz="4000" dirty="0">
                <a:solidFill>
                  <a:schemeClr val="bg1"/>
                </a:solidFill>
                <a:latin typeface="Helvetica" panose="020B0500000000000000" pitchFamily="34" charset="0"/>
              </a:rPr>
              <a:t> </a:t>
            </a:r>
            <a:r>
              <a:rPr lang="en-US" sz="4000" b="1" dirty="0" err="1">
                <a:solidFill>
                  <a:schemeClr val="bg1"/>
                </a:solidFill>
                <a:latin typeface="Helvetica" panose="020B0500000000000000" pitchFamily="34" charset="0"/>
              </a:rPr>
              <a:t>wenigen</a:t>
            </a:r>
            <a:r>
              <a:rPr lang="en-US" sz="4000" b="1" dirty="0">
                <a:solidFill>
                  <a:schemeClr val="bg1"/>
                </a:solidFill>
                <a:latin typeface="Helvetica" panose="020B0500000000000000" pitchFamily="34" charset="0"/>
              </a:rPr>
              <a:t> </a:t>
            </a:r>
            <a:r>
              <a:rPr lang="en-US" sz="4000" b="1" dirty="0" err="1">
                <a:solidFill>
                  <a:schemeClr val="bg1"/>
                </a:solidFill>
                <a:latin typeface="Helvetica" panose="020B0500000000000000" pitchFamily="34" charset="0"/>
              </a:rPr>
              <a:t>klaren</a:t>
            </a:r>
            <a:r>
              <a:rPr lang="en-US" sz="4000" b="1" dirty="0">
                <a:solidFill>
                  <a:schemeClr val="bg1"/>
                </a:solidFill>
                <a:latin typeface="Helvetica" panose="020B0500000000000000" pitchFamily="34" charset="0"/>
              </a:rPr>
              <a:t> </a:t>
            </a:r>
            <a:r>
              <a:rPr lang="en-US" sz="4000" dirty="0" err="1">
                <a:solidFill>
                  <a:schemeClr val="bg1"/>
                </a:solidFill>
                <a:latin typeface="Helvetica" panose="020B0500000000000000" pitchFamily="34" charset="0"/>
              </a:rPr>
              <a:t>Worten</a:t>
            </a:r>
            <a:r>
              <a:rPr lang="en-US" sz="4000" dirty="0">
                <a:solidFill>
                  <a:schemeClr val="bg1"/>
                </a:solidFill>
                <a:latin typeface="Helvetica" panose="020B0500000000000000" pitchFamily="34" charset="0"/>
              </a:rPr>
              <a:t>.</a:t>
            </a:r>
          </a:p>
        </p:txBody>
      </p:sp>
      <p:sp>
        <p:nvSpPr>
          <p:cNvPr id="44" name="Ellipse 43"/>
          <p:cNvSpPr/>
          <p:nvPr/>
        </p:nvSpPr>
        <p:spPr>
          <a:xfrm>
            <a:off x="11483729" y="4438862"/>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46" name="Ellipse 45"/>
          <p:cNvSpPr/>
          <p:nvPr/>
        </p:nvSpPr>
        <p:spPr>
          <a:xfrm>
            <a:off x="16388662" y="4438862"/>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48" name="Ellipse 47"/>
          <p:cNvSpPr/>
          <p:nvPr/>
        </p:nvSpPr>
        <p:spPr>
          <a:xfrm>
            <a:off x="21268190" y="4438862"/>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72" name="Textfeld 71"/>
          <p:cNvSpPr txBox="1"/>
          <p:nvPr/>
        </p:nvSpPr>
        <p:spPr>
          <a:xfrm>
            <a:off x="9717754" y="3580164"/>
            <a:ext cx="4764828" cy="553870"/>
          </a:xfrm>
          <a:prstGeom prst="rect">
            <a:avLst/>
          </a:prstGeom>
          <a:noFill/>
        </p:spPr>
        <p:txBody>
          <a:bodyPr wrap="square" rtlCol="0">
            <a:spAutoFit/>
          </a:bodyPr>
          <a:lstStyle/>
          <a:p>
            <a:pPr algn="ctr"/>
            <a:r>
              <a:rPr lang="de-DE" sz="2999" dirty="0">
                <a:solidFill>
                  <a:schemeClr val="bg1"/>
                </a:solidFill>
                <a:latin typeface="Helvetica" panose="020B0500000000000000" pitchFamily="34" charset="0"/>
              </a:rPr>
              <a:t>Wichtiger Punkt 1</a:t>
            </a:r>
          </a:p>
        </p:txBody>
      </p:sp>
      <p:sp>
        <p:nvSpPr>
          <p:cNvPr id="73" name="Textfeld 72"/>
          <p:cNvSpPr txBox="1"/>
          <p:nvPr/>
        </p:nvSpPr>
        <p:spPr>
          <a:xfrm>
            <a:off x="14618996" y="3580164"/>
            <a:ext cx="4764828" cy="553870"/>
          </a:xfrm>
          <a:prstGeom prst="rect">
            <a:avLst/>
          </a:prstGeom>
          <a:noFill/>
        </p:spPr>
        <p:txBody>
          <a:bodyPr wrap="square" rtlCol="0">
            <a:spAutoFit/>
          </a:bodyPr>
          <a:lstStyle/>
          <a:p>
            <a:pPr algn="ctr"/>
            <a:r>
              <a:rPr lang="de-DE" sz="2999" dirty="0">
                <a:solidFill>
                  <a:schemeClr val="bg1"/>
                </a:solidFill>
                <a:latin typeface="Helvetica" panose="020B0500000000000000" pitchFamily="34" charset="0"/>
              </a:rPr>
              <a:t>Wichtiger Punkt 2</a:t>
            </a:r>
          </a:p>
        </p:txBody>
      </p:sp>
      <p:sp>
        <p:nvSpPr>
          <p:cNvPr id="74" name="Textfeld 73"/>
          <p:cNvSpPr txBox="1"/>
          <p:nvPr/>
        </p:nvSpPr>
        <p:spPr>
          <a:xfrm>
            <a:off x="19523526" y="3580164"/>
            <a:ext cx="4764828" cy="553870"/>
          </a:xfrm>
          <a:prstGeom prst="rect">
            <a:avLst/>
          </a:prstGeom>
          <a:noFill/>
        </p:spPr>
        <p:txBody>
          <a:bodyPr wrap="square" rtlCol="0">
            <a:spAutoFit/>
          </a:bodyPr>
          <a:lstStyle/>
          <a:p>
            <a:pPr algn="ctr"/>
            <a:r>
              <a:rPr lang="de-DE" sz="2999" dirty="0">
                <a:solidFill>
                  <a:schemeClr val="bg1"/>
                </a:solidFill>
                <a:latin typeface="Helvetica" panose="020B0500000000000000" pitchFamily="34" charset="0"/>
              </a:rPr>
              <a:t>Wichtiger Punkt 3</a:t>
            </a:r>
          </a:p>
        </p:txBody>
      </p:sp>
      <p:sp>
        <p:nvSpPr>
          <p:cNvPr id="75" name="Textfeld 74"/>
          <p:cNvSpPr txBox="1"/>
          <p:nvPr/>
        </p:nvSpPr>
        <p:spPr>
          <a:xfrm>
            <a:off x="14864605" y="6648732"/>
            <a:ext cx="4278172" cy="3785652"/>
          </a:xfrm>
          <a:prstGeom prst="rect">
            <a:avLst/>
          </a:prstGeom>
          <a:noFill/>
        </p:spPr>
        <p:txBody>
          <a:bodyPr wrap="square" rtlCol="0">
            <a:spAutoFit/>
          </a:bodyPr>
          <a:lstStyle/>
          <a:p>
            <a:pPr algn="ctr"/>
            <a:r>
              <a:rPr lang="en-US" sz="4000" dirty="0" err="1">
                <a:solidFill>
                  <a:schemeClr val="bg1"/>
                </a:solidFill>
                <a:latin typeface="Helvetica" panose="020B0500000000000000" pitchFamily="34" charset="0"/>
              </a:rPr>
              <a:t>Darum</a:t>
            </a:r>
            <a:r>
              <a:rPr lang="en-US" sz="4000" dirty="0">
                <a:solidFill>
                  <a:schemeClr val="bg1"/>
                </a:solidFill>
                <a:latin typeface="Helvetica" panose="020B0500000000000000" pitchFamily="34" charset="0"/>
              </a:rPr>
              <a:t> </a:t>
            </a:r>
            <a:r>
              <a:rPr lang="en-US" sz="4000" dirty="0" err="1">
                <a:solidFill>
                  <a:schemeClr val="bg1"/>
                </a:solidFill>
                <a:latin typeface="Helvetica" panose="020B0500000000000000" pitchFamily="34" charset="0"/>
              </a:rPr>
              <a:t>geht</a:t>
            </a:r>
            <a:r>
              <a:rPr lang="en-US" sz="4000" dirty="0">
                <a:solidFill>
                  <a:schemeClr val="bg1"/>
                </a:solidFill>
                <a:latin typeface="Helvetica" panose="020B0500000000000000" pitchFamily="34" charset="0"/>
              </a:rPr>
              <a:t> es </a:t>
            </a:r>
            <a:r>
              <a:rPr lang="en-US" sz="4000" dirty="0" err="1">
                <a:solidFill>
                  <a:schemeClr val="bg1"/>
                </a:solidFill>
                <a:latin typeface="Helvetica" panose="020B0500000000000000" pitchFamily="34" charset="0"/>
              </a:rPr>
              <a:t>hier</a:t>
            </a:r>
            <a:r>
              <a:rPr lang="en-US" sz="4000" dirty="0">
                <a:solidFill>
                  <a:schemeClr val="bg1"/>
                </a:solidFill>
                <a:latin typeface="Helvetica" panose="020B0500000000000000" pitchFamily="34" charset="0"/>
              </a:rPr>
              <a:t>: </a:t>
            </a:r>
            <a:r>
              <a:rPr lang="en-US" sz="4000" dirty="0" err="1">
                <a:solidFill>
                  <a:schemeClr val="bg1"/>
                </a:solidFill>
                <a:latin typeface="Helvetica" panose="020B0500000000000000" pitchFamily="34" charset="0"/>
              </a:rPr>
              <a:t>Beschreibe</a:t>
            </a:r>
            <a:r>
              <a:rPr lang="en-US" sz="4000" dirty="0">
                <a:solidFill>
                  <a:schemeClr val="bg1"/>
                </a:solidFill>
                <a:latin typeface="Helvetica" panose="020B0500000000000000" pitchFamily="34" charset="0"/>
              </a:rPr>
              <a:t> den </a:t>
            </a:r>
            <a:r>
              <a:rPr lang="en-US" sz="4000" dirty="0" err="1">
                <a:solidFill>
                  <a:schemeClr val="bg1"/>
                </a:solidFill>
                <a:latin typeface="Helvetica" panose="020B0500000000000000" pitchFamily="34" charset="0"/>
              </a:rPr>
              <a:t>Aspekt</a:t>
            </a:r>
            <a:r>
              <a:rPr lang="en-US" sz="4000" dirty="0">
                <a:solidFill>
                  <a:schemeClr val="bg1"/>
                </a:solidFill>
                <a:latin typeface="Helvetica" panose="020B0500000000000000" pitchFamily="34" charset="0"/>
              </a:rPr>
              <a:t>/das </a:t>
            </a:r>
            <a:r>
              <a:rPr lang="en-US" sz="4000" dirty="0" err="1">
                <a:solidFill>
                  <a:schemeClr val="bg1"/>
                </a:solidFill>
                <a:latin typeface="Helvetica" panose="020B0500000000000000" pitchFamily="34" charset="0"/>
              </a:rPr>
              <a:t>Thema</a:t>
            </a:r>
            <a:r>
              <a:rPr lang="en-US" sz="4000" dirty="0">
                <a:solidFill>
                  <a:schemeClr val="bg1"/>
                </a:solidFill>
                <a:latin typeface="Helvetica" panose="020B0500000000000000" pitchFamily="34" charset="0"/>
              </a:rPr>
              <a:t> </a:t>
            </a:r>
            <a:r>
              <a:rPr lang="en-US" sz="4000" dirty="0" err="1">
                <a:solidFill>
                  <a:schemeClr val="bg1"/>
                </a:solidFill>
                <a:latin typeface="Helvetica" panose="020B0500000000000000" pitchFamily="34" charset="0"/>
              </a:rPr>
              <a:t>mit</a:t>
            </a:r>
            <a:r>
              <a:rPr lang="en-US" sz="4000" dirty="0">
                <a:solidFill>
                  <a:schemeClr val="bg1"/>
                </a:solidFill>
                <a:latin typeface="Helvetica" panose="020B0500000000000000" pitchFamily="34" charset="0"/>
              </a:rPr>
              <a:t> </a:t>
            </a:r>
            <a:r>
              <a:rPr lang="en-US" sz="4000" b="1" dirty="0" err="1">
                <a:solidFill>
                  <a:schemeClr val="bg1"/>
                </a:solidFill>
                <a:latin typeface="Helvetica" panose="020B0500000000000000" pitchFamily="34" charset="0"/>
              </a:rPr>
              <a:t>wenigen</a:t>
            </a:r>
            <a:r>
              <a:rPr lang="en-US" sz="4000" b="1" dirty="0">
                <a:solidFill>
                  <a:schemeClr val="bg1"/>
                </a:solidFill>
                <a:latin typeface="Helvetica" panose="020B0500000000000000" pitchFamily="34" charset="0"/>
              </a:rPr>
              <a:t> </a:t>
            </a:r>
            <a:r>
              <a:rPr lang="en-US" sz="4000" b="1" dirty="0" err="1">
                <a:solidFill>
                  <a:schemeClr val="bg1"/>
                </a:solidFill>
                <a:latin typeface="Helvetica" panose="020B0500000000000000" pitchFamily="34" charset="0"/>
              </a:rPr>
              <a:t>klaren</a:t>
            </a:r>
            <a:r>
              <a:rPr lang="en-US" sz="4000" b="1" dirty="0">
                <a:solidFill>
                  <a:schemeClr val="bg1"/>
                </a:solidFill>
                <a:latin typeface="Helvetica" panose="020B0500000000000000" pitchFamily="34" charset="0"/>
              </a:rPr>
              <a:t> </a:t>
            </a:r>
            <a:r>
              <a:rPr lang="en-US" sz="4000" dirty="0" err="1">
                <a:solidFill>
                  <a:schemeClr val="bg1"/>
                </a:solidFill>
                <a:latin typeface="Helvetica" panose="020B0500000000000000" pitchFamily="34" charset="0"/>
              </a:rPr>
              <a:t>Worten</a:t>
            </a:r>
            <a:r>
              <a:rPr lang="en-US" sz="4000" dirty="0">
                <a:solidFill>
                  <a:schemeClr val="bg1"/>
                </a:solidFill>
                <a:latin typeface="Helvetica" panose="020B0500000000000000" pitchFamily="34" charset="0"/>
              </a:rPr>
              <a:t>.</a:t>
            </a:r>
          </a:p>
        </p:txBody>
      </p:sp>
      <p:sp>
        <p:nvSpPr>
          <p:cNvPr id="78" name="Textfeld 77"/>
          <p:cNvSpPr txBox="1"/>
          <p:nvPr/>
        </p:nvSpPr>
        <p:spPr>
          <a:xfrm>
            <a:off x="19796351" y="6648732"/>
            <a:ext cx="4278172" cy="3785652"/>
          </a:xfrm>
          <a:prstGeom prst="rect">
            <a:avLst/>
          </a:prstGeom>
          <a:noFill/>
        </p:spPr>
        <p:txBody>
          <a:bodyPr wrap="square" rtlCol="0">
            <a:spAutoFit/>
          </a:bodyPr>
          <a:lstStyle/>
          <a:p>
            <a:pPr algn="ctr"/>
            <a:r>
              <a:rPr lang="en-US" sz="4000" dirty="0" err="1">
                <a:solidFill>
                  <a:schemeClr val="bg1"/>
                </a:solidFill>
                <a:latin typeface="Helvetica" panose="020B0500000000000000" pitchFamily="34" charset="0"/>
              </a:rPr>
              <a:t>Darum</a:t>
            </a:r>
            <a:r>
              <a:rPr lang="en-US" sz="4000" dirty="0">
                <a:solidFill>
                  <a:schemeClr val="bg1"/>
                </a:solidFill>
                <a:latin typeface="Helvetica" panose="020B0500000000000000" pitchFamily="34" charset="0"/>
              </a:rPr>
              <a:t> </a:t>
            </a:r>
            <a:r>
              <a:rPr lang="en-US" sz="4000" dirty="0" err="1">
                <a:solidFill>
                  <a:schemeClr val="bg1"/>
                </a:solidFill>
                <a:latin typeface="Helvetica" panose="020B0500000000000000" pitchFamily="34" charset="0"/>
              </a:rPr>
              <a:t>geht</a:t>
            </a:r>
            <a:r>
              <a:rPr lang="en-US" sz="4000" dirty="0">
                <a:solidFill>
                  <a:schemeClr val="bg1"/>
                </a:solidFill>
                <a:latin typeface="Helvetica" panose="020B0500000000000000" pitchFamily="34" charset="0"/>
              </a:rPr>
              <a:t> es </a:t>
            </a:r>
            <a:r>
              <a:rPr lang="en-US" sz="4000" dirty="0" err="1">
                <a:solidFill>
                  <a:schemeClr val="bg1"/>
                </a:solidFill>
                <a:latin typeface="Helvetica" panose="020B0500000000000000" pitchFamily="34" charset="0"/>
              </a:rPr>
              <a:t>hier</a:t>
            </a:r>
            <a:r>
              <a:rPr lang="en-US" sz="4000" dirty="0">
                <a:solidFill>
                  <a:schemeClr val="bg1"/>
                </a:solidFill>
                <a:latin typeface="Helvetica" panose="020B0500000000000000" pitchFamily="34" charset="0"/>
              </a:rPr>
              <a:t>: </a:t>
            </a:r>
            <a:r>
              <a:rPr lang="en-US" sz="4000" dirty="0" err="1">
                <a:solidFill>
                  <a:schemeClr val="bg1"/>
                </a:solidFill>
                <a:latin typeface="Helvetica" panose="020B0500000000000000" pitchFamily="34" charset="0"/>
              </a:rPr>
              <a:t>Beschreibe</a:t>
            </a:r>
            <a:r>
              <a:rPr lang="en-US" sz="4000" dirty="0">
                <a:solidFill>
                  <a:schemeClr val="bg1"/>
                </a:solidFill>
                <a:latin typeface="Helvetica" panose="020B0500000000000000" pitchFamily="34" charset="0"/>
              </a:rPr>
              <a:t> den </a:t>
            </a:r>
            <a:r>
              <a:rPr lang="en-US" sz="4000" dirty="0" err="1">
                <a:solidFill>
                  <a:schemeClr val="bg1"/>
                </a:solidFill>
                <a:latin typeface="Helvetica" panose="020B0500000000000000" pitchFamily="34" charset="0"/>
              </a:rPr>
              <a:t>Aspekt</a:t>
            </a:r>
            <a:r>
              <a:rPr lang="en-US" sz="4000" dirty="0">
                <a:solidFill>
                  <a:schemeClr val="bg1"/>
                </a:solidFill>
                <a:latin typeface="Helvetica" panose="020B0500000000000000" pitchFamily="34" charset="0"/>
              </a:rPr>
              <a:t>/das </a:t>
            </a:r>
            <a:r>
              <a:rPr lang="en-US" sz="4000" dirty="0" err="1">
                <a:solidFill>
                  <a:schemeClr val="bg1"/>
                </a:solidFill>
                <a:latin typeface="Helvetica" panose="020B0500000000000000" pitchFamily="34" charset="0"/>
              </a:rPr>
              <a:t>Thema</a:t>
            </a:r>
            <a:r>
              <a:rPr lang="en-US" sz="4000" dirty="0">
                <a:solidFill>
                  <a:schemeClr val="bg1"/>
                </a:solidFill>
                <a:latin typeface="Helvetica" panose="020B0500000000000000" pitchFamily="34" charset="0"/>
              </a:rPr>
              <a:t> </a:t>
            </a:r>
            <a:r>
              <a:rPr lang="en-US" sz="4000" dirty="0" err="1">
                <a:solidFill>
                  <a:schemeClr val="bg1"/>
                </a:solidFill>
                <a:latin typeface="Helvetica" panose="020B0500000000000000" pitchFamily="34" charset="0"/>
              </a:rPr>
              <a:t>mit</a:t>
            </a:r>
            <a:r>
              <a:rPr lang="en-US" sz="4000" dirty="0">
                <a:solidFill>
                  <a:schemeClr val="bg1"/>
                </a:solidFill>
                <a:latin typeface="Helvetica" panose="020B0500000000000000" pitchFamily="34" charset="0"/>
              </a:rPr>
              <a:t> </a:t>
            </a:r>
            <a:r>
              <a:rPr lang="en-US" sz="4000" b="1" dirty="0" err="1">
                <a:solidFill>
                  <a:schemeClr val="bg1"/>
                </a:solidFill>
                <a:latin typeface="Helvetica" panose="020B0500000000000000" pitchFamily="34" charset="0"/>
              </a:rPr>
              <a:t>wenigen</a:t>
            </a:r>
            <a:r>
              <a:rPr lang="en-US" sz="4000" b="1" dirty="0">
                <a:solidFill>
                  <a:schemeClr val="bg1"/>
                </a:solidFill>
                <a:latin typeface="Helvetica" panose="020B0500000000000000" pitchFamily="34" charset="0"/>
              </a:rPr>
              <a:t> </a:t>
            </a:r>
            <a:r>
              <a:rPr lang="en-US" sz="4000" b="1" dirty="0" err="1">
                <a:solidFill>
                  <a:schemeClr val="bg1"/>
                </a:solidFill>
                <a:latin typeface="Helvetica" panose="020B0500000000000000" pitchFamily="34" charset="0"/>
              </a:rPr>
              <a:t>klaren</a:t>
            </a:r>
            <a:r>
              <a:rPr lang="en-US" sz="4000" b="1" dirty="0">
                <a:solidFill>
                  <a:schemeClr val="bg1"/>
                </a:solidFill>
                <a:latin typeface="Helvetica" panose="020B0500000000000000" pitchFamily="34" charset="0"/>
              </a:rPr>
              <a:t> </a:t>
            </a:r>
            <a:r>
              <a:rPr lang="en-US" sz="4000" dirty="0" err="1">
                <a:solidFill>
                  <a:schemeClr val="bg1"/>
                </a:solidFill>
                <a:latin typeface="Helvetica" panose="020B0500000000000000" pitchFamily="34" charset="0"/>
              </a:rPr>
              <a:t>Worten</a:t>
            </a:r>
            <a:r>
              <a:rPr lang="en-US" sz="4000" dirty="0">
                <a:solidFill>
                  <a:schemeClr val="bg1"/>
                </a:solidFill>
                <a:latin typeface="Helvetica" panose="020B0500000000000000" pitchFamily="34" charset="0"/>
              </a:rPr>
              <a:t>.</a:t>
            </a:r>
          </a:p>
        </p:txBody>
      </p:sp>
      <p:pic>
        <p:nvPicPr>
          <p:cNvPr id="14" name="Graphic 13">
            <a:extLst>
              <a:ext uri="{FF2B5EF4-FFF2-40B4-BE49-F238E27FC236}">
                <a16:creationId xmlns:a16="http://schemas.microsoft.com/office/drawing/2014/main" id="{566B707D-D4CC-42D8-8E0E-5B7AAE29DA7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791490" y="4784110"/>
            <a:ext cx="609600" cy="609600"/>
          </a:xfrm>
          <a:prstGeom prst="rect">
            <a:avLst/>
          </a:prstGeom>
        </p:spPr>
      </p:pic>
      <p:pic>
        <p:nvPicPr>
          <p:cNvPr id="15" name="Graphic 14">
            <a:extLst>
              <a:ext uri="{FF2B5EF4-FFF2-40B4-BE49-F238E27FC236}">
                <a16:creationId xmlns:a16="http://schemas.microsoft.com/office/drawing/2014/main" id="{8F6EC670-1D3C-4905-8CAA-034051F06014}"/>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1601140" y="4802039"/>
            <a:ext cx="609600" cy="609600"/>
          </a:xfrm>
          <a:prstGeom prst="rect">
            <a:avLst/>
          </a:prstGeom>
        </p:spPr>
      </p:pic>
      <p:pic>
        <p:nvPicPr>
          <p:cNvPr id="16" name="Graphic 15">
            <a:extLst>
              <a:ext uri="{FF2B5EF4-FFF2-40B4-BE49-F238E27FC236}">
                <a16:creationId xmlns:a16="http://schemas.microsoft.com/office/drawing/2014/main" id="{2826A0FF-E030-4528-B0C8-AEA3566B81A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6779122" y="4784110"/>
            <a:ext cx="609600" cy="609600"/>
          </a:xfrm>
          <a:prstGeom prst="rect">
            <a:avLst/>
          </a:prstGeom>
        </p:spPr>
      </p:pic>
    </p:spTree>
    <p:extLst>
      <p:ext uri="{BB962C8B-B14F-4D97-AF65-F5344CB8AC3E}">
        <p14:creationId xmlns:p14="http://schemas.microsoft.com/office/powerpoint/2010/main" val="4214374345"/>
      </p:ext>
    </p:extLst>
  </p:cSld>
  <p:clrMapOvr>
    <a:masterClrMapping/>
  </p:clrMapOvr>
  <p:transition spd="slow">
    <p:push/>
  </p:transition>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3" name="Rechteck 72"/>
          <p:cNvSpPr/>
          <p:nvPr/>
        </p:nvSpPr>
        <p:spPr>
          <a:xfrm>
            <a:off x="9710046" y="5374"/>
            <a:ext cx="4909025" cy="1371062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de-DE"/>
          </a:p>
        </p:txBody>
      </p:sp>
      <p:sp>
        <p:nvSpPr>
          <p:cNvPr id="74" name="Rechteck 73"/>
          <p:cNvSpPr/>
          <p:nvPr/>
        </p:nvSpPr>
        <p:spPr>
          <a:xfrm>
            <a:off x="14576879" y="5374"/>
            <a:ext cx="4909025" cy="1371062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de-DE"/>
          </a:p>
        </p:txBody>
      </p:sp>
      <p:sp>
        <p:nvSpPr>
          <p:cNvPr id="75" name="Rechteck 74"/>
          <p:cNvSpPr/>
          <p:nvPr/>
        </p:nvSpPr>
        <p:spPr>
          <a:xfrm>
            <a:off x="19481811" y="5374"/>
            <a:ext cx="4909025" cy="1371062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de-DE"/>
          </a:p>
        </p:txBody>
      </p:sp>
      <p:sp>
        <p:nvSpPr>
          <p:cNvPr id="34" name="Ellipse 33"/>
          <p:cNvSpPr/>
          <p:nvPr/>
        </p:nvSpPr>
        <p:spPr>
          <a:xfrm>
            <a:off x="11492332" y="3671944"/>
            <a:ext cx="1254994" cy="1254994"/>
          </a:xfrm>
          <a:prstGeom prst="ellipse">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37" name="Ellipse 36"/>
          <p:cNvSpPr/>
          <p:nvPr/>
        </p:nvSpPr>
        <p:spPr>
          <a:xfrm>
            <a:off x="11492332" y="6642647"/>
            <a:ext cx="1254994" cy="1254994"/>
          </a:xfrm>
          <a:prstGeom prst="ellipse">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40" name="Ellipse 39"/>
          <p:cNvSpPr/>
          <p:nvPr/>
        </p:nvSpPr>
        <p:spPr>
          <a:xfrm>
            <a:off x="11492332" y="9520241"/>
            <a:ext cx="1254994" cy="1254994"/>
          </a:xfrm>
          <a:prstGeom prst="ellipse">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26" name="Ellipse 25"/>
          <p:cNvSpPr/>
          <p:nvPr/>
        </p:nvSpPr>
        <p:spPr>
          <a:xfrm>
            <a:off x="16485756" y="3671944"/>
            <a:ext cx="1254994" cy="1254994"/>
          </a:xfrm>
          <a:prstGeom prst="ellipse">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27" name="Ellipse 26"/>
          <p:cNvSpPr/>
          <p:nvPr/>
        </p:nvSpPr>
        <p:spPr>
          <a:xfrm>
            <a:off x="16485756" y="6642647"/>
            <a:ext cx="1254994" cy="1254994"/>
          </a:xfrm>
          <a:prstGeom prst="ellipse">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29" name="Ellipse 28"/>
          <p:cNvSpPr/>
          <p:nvPr/>
        </p:nvSpPr>
        <p:spPr>
          <a:xfrm>
            <a:off x="16485756" y="9520241"/>
            <a:ext cx="1254994" cy="1254994"/>
          </a:xfrm>
          <a:prstGeom prst="ellipse">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36" name="Ellipse 35"/>
          <p:cNvSpPr/>
          <p:nvPr/>
        </p:nvSpPr>
        <p:spPr>
          <a:xfrm>
            <a:off x="21297687" y="3671944"/>
            <a:ext cx="1254994" cy="1254994"/>
          </a:xfrm>
          <a:prstGeom prst="ellipse">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38" name="Ellipse 37"/>
          <p:cNvSpPr/>
          <p:nvPr/>
        </p:nvSpPr>
        <p:spPr>
          <a:xfrm>
            <a:off x="21297687" y="6642647"/>
            <a:ext cx="1254994" cy="1254994"/>
          </a:xfrm>
          <a:prstGeom prst="ellipse">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41" name="Ellipse 40"/>
          <p:cNvSpPr/>
          <p:nvPr/>
        </p:nvSpPr>
        <p:spPr>
          <a:xfrm>
            <a:off x="21297687" y="9520241"/>
            <a:ext cx="1254994" cy="1254994"/>
          </a:xfrm>
          <a:prstGeom prst="ellipse">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51" name="Textfeld 50"/>
          <p:cNvSpPr txBox="1"/>
          <p:nvPr/>
        </p:nvSpPr>
        <p:spPr>
          <a:xfrm>
            <a:off x="9726357" y="2813246"/>
            <a:ext cx="4764828" cy="553870"/>
          </a:xfrm>
          <a:prstGeom prst="rect">
            <a:avLst/>
          </a:prstGeom>
          <a:noFill/>
        </p:spPr>
        <p:txBody>
          <a:bodyPr wrap="square" rtlCol="0">
            <a:spAutoFit/>
          </a:bodyPr>
          <a:lstStyle/>
          <a:p>
            <a:pPr algn="ctr"/>
            <a:r>
              <a:rPr lang="de-DE" sz="2999" dirty="0">
                <a:solidFill>
                  <a:schemeClr val="bg1"/>
                </a:solidFill>
                <a:latin typeface="Helvetica" panose="020B0500000000000000" pitchFamily="34" charset="0"/>
              </a:rPr>
              <a:t>Wichtiger Punkt 1a</a:t>
            </a:r>
          </a:p>
        </p:txBody>
      </p:sp>
      <p:sp>
        <p:nvSpPr>
          <p:cNvPr id="61" name="Textfeld 60"/>
          <p:cNvSpPr txBox="1"/>
          <p:nvPr/>
        </p:nvSpPr>
        <p:spPr>
          <a:xfrm>
            <a:off x="9726357" y="5889808"/>
            <a:ext cx="4764828" cy="553870"/>
          </a:xfrm>
          <a:prstGeom prst="rect">
            <a:avLst/>
          </a:prstGeom>
          <a:noFill/>
        </p:spPr>
        <p:txBody>
          <a:bodyPr wrap="square" rtlCol="0">
            <a:spAutoFit/>
          </a:bodyPr>
          <a:lstStyle/>
          <a:p>
            <a:pPr algn="ctr"/>
            <a:r>
              <a:rPr lang="de-DE" sz="2999" dirty="0">
                <a:solidFill>
                  <a:schemeClr val="bg1"/>
                </a:solidFill>
                <a:latin typeface="Helvetica" panose="020B0500000000000000" pitchFamily="34" charset="0"/>
              </a:rPr>
              <a:t>Wichtiger Punkt 1b</a:t>
            </a:r>
          </a:p>
        </p:txBody>
      </p:sp>
      <p:sp>
        <p:nvSpPr>
          <p:cNvPr id="62" name="Textfeld 61"/>
          <p:cNvSpPr txBox="1"/>
          <p:nvPr/>
        </p:nvSpPr>
        <p:spPr>
          <a:xfrm>
            <a:off x="9726357" y="8782762"/>
            <a:ext cx="4764828" cy="553870"/>
          </a:xfrm>
          <a:prstGeom prst="rect">
            <a:avLst/>
          </a:prstGeom>
          <a:noFill/>
        </p:spPr>
        <p:txBody>
          <a:bodyPr wrap="square" rtlCol="0">
            <a:spAutoFit/>
          </a:bodyPr>
          <a:lstStyle/>
          <a:p>
            <a:pPr algn="ctr"/>
            <a:r>
              <a:rPr lang="de-DE" sz="2999" dirty="0">
                <a:solidFill>
                  <a:schemeClr val="bg1"/>
                </a:solidFill>
                <a:latin typeface="Helvetica" panose="020B0500000000000000" pitchFamily="34" charset="0"/>
              </a:rPr>
              <a:t>Wichtiger Punkt 1c</a:t>
            </a:r>
          </a:p>
        </p:txBody>
      </p:sp>
      <p:sp>
        <p:nvSpPr>
          <p:cNvPr id="63" name="Textfeld 62"/>
          <p:cNvSpPr txBox="1"/>
          <p:nvPr/>
        </p:nvSpPr>
        <p:spPr>
          <a:xfrm>
            <a:off x="14686593" y="2813246"/>
            <a:ext cx="4764828" cy="553870"/>
          </a:xfrm>
          <a:prstGeom prst="rect">
            <a:avLst/>
          </a:prstGeom>
          <a:noFill/>
        </p:spPr>
        <p:txBody>
          <a:bodyPr wrap="square" rtlCol="0">
            <a:spAutoFit/>
          </a:bodyPr>
          <a:lstStyle/>
          <a:p>
            <a:pPr algn="ctr"/>
            <a:r>
              <a:rPr lang="de-DE" sz="2999" dirty="0">
                <a:solidFill>
                  <a:schemeClr val="bg1"/>
                </a:solidFill>
                <a:latin typeface="Helvetica" panose="020B0500000000000000" pitchFamily="34" charset="0"/>
              </a:rPr>
              <a:t>Wichtiger Punkt 2a</a:t>
            </a:r>
          </a:p>
        </p:txBody>
      </p:sp>
      <p:sp>
        <p:nvSpPr>
          <p:cNvPr id="64" name="Textfeld 63"/>
          <p:cNvSpPr txBox="1"/>
          <p:nvPr/>
        </p:nvSpPr>
        <p:spPr>
          <a:xfrm>
            <a:off x="14686593" y="5889808"/>
            <a:ext cx="4764828" cy="553870"/>
          </a:xfrm>
          <a:prstGeom prst="rect">
            <a:avLst/>
          </a:prstGeom>
          <a:noFill/>
        </p:spPr>
        <p:txBody>
          <a:bodyPr wrap="square" rtlCol="0">
            <a:spAutoFit/>
          </a:bodyPr>
          <a:lstStyle/>
          <a:p>
            <a:pPr algn="ctr"/>
            <a:r>
              <a:rPr lang="de-DE" sz="2999" dirty="0">
                <a:solidFill>
                  <a:schemeClr val="bg1"/>
                </a:solidFill>
                <a:latin typeface="Helvetica" panose="020B0500000000000000" pitchFamily="34" charset="0"/>
              </a:rPr>
              <a:t>Wichtiger Punkt 2b</a:t>
            </a:r>
          </a:p>
        </p:txBody>
      </p:sp>
      <p:sp>
        <p:nvSpPr>
          <p:cNvPr id="65" name="Textfeld 64"/>
          <p:cNvSpPr txBox="1"/>
          <p:nvPr/>
        </p:nvSpPr>
        <p:spPr>
          <a:xfrm>
            <a:off x="14686593" y="8782762"/>
            <a:ext cx="4764828" cy="553870"/>
          </a:xfrm>
          <a:prstGeom prst="rect">
            <a:avLst/>
          </a:prstGeom>
          <a:noFill/>
        </p:spPr>
        <p:txBody>
          <a:bodyPr wrap="square" rtlCol="0">
            <a:spAutoFit/>
          </a:bodyPr>
          <a:lstStyle/>
          <a:p>
            <a:pPr algn="ctr"/>
            <a:r>
              <a:rPr lang="de-DE" sz="2999" dirty="0">
                <a:solidFill>
                  <a:schemeClr val="bg1"/>
                </a:solidFill>
                <a:latin typeface="Helvetica" panose="020B0500000000000000" pitchFamily="34" charset="0"/>
              </a:rPr>
              <a:t>Wichtiger Punkt 2c</a:t>
            </a:r>
          </a:p>
        </p:txBody>
      </p:sp>
      <p:sp>
        <p:nvSpPr>
          <p:cNvPr id="67" name="Textfeld 66"/>
          <p:cNvSpPr txBox="1"/>
          <p:nvPr/>
        </p:nvSpPr>
        <p:spPr>
          <a:xfrm>
            <a:off x="19494029" y="2813246"/>
            <a:ext cx="4764828" cy="553870"/>
          </a:xfrm>
          <a:prstGeom prst="rect">
            <a:avLst/>
          </a:prstGeom>
          <a:noFill/>
        </p:spPr>
        <p:txBody>
          <a:bodyPr wrap="square" rtlCol="0">
            <a:spAutoFit/>
          </a:bodyPr>
          <a:lstStyle/>
          <a:p>
            <a:pPr algn="ctr"/>
            <a:r>
              <a:rPr lang="de-DE" sz="2999" dirty="0">
                <a:solidFill>
                  <a:schemeClr val="bg1"/>
                </a:solidFill>
                <a:latin typeface="Helvetica" panose="020B0500000000000000" pitchFamily="34" charset="0"/>
              </a:rPr>
              <a:t>Wichtiger Punkt 3a</a:t>
            </a:r>
          </a:p>
        </p:txBody>
      </p:sp>
      <p:sp>
        <p:nvSpPr>
          <p:cNvPr id="69" name="Textfeld 68"/>
          <p:cNvSpPr txBox="1"/>
          <p:nvPr/>
        </p:nvSpPr>
        <p:spPr>
          <a:xfrm>
            <a:off x="19494029" y="5889808"/>
            <a:ext cx="4764828" cy="553870"/>
          </a:xfrm>
          <a:prstGeom prst="rect">
            <a:avLst/>
          </a:prstGeom>
          <a:noFill/>
        </p:spPr>
        <p:txBody>
          <a:bodyPr wrap="square" rtlCol="0">
            <a:spAutoFit/>
          </a:bodyPr>
          <a:lstStyle/>
          <a:p>
            <a:pPr algn="ctr"/>
            <a:r>
              <a:rPr lang="de-DE" sz="2999" dirty="0">
                <a:solidFill>
                  <a:schemeClr val="bg1"/>
                </a:solidFill>
                <a:latin typeface="Helvetica" panose="020B0500000000000000" pitchFamily="34" charset="0"/>
              </a:rPr>
              <a:t>Wichtiger Punkt 3b</a:t>
            </a:r>
          </a:p>
        </p:txBody>
      </p:sp>
      <p:sp>
        <p:nvSpPr>
          <p:cNvPr id="71" name="Textfeld 70"/>
          <p:cNvSpPr txBox="1"/>
          <p:nvPr/>
        </p:nvSpPr>
        <p:spPr>
          <a:xfrm>
            <a:off x="19494029" y="8782762"/>
            <a:ext cx="4764828" cy="553870"/>
          </a:xfrm>
          <a:prstGeom prst="rect">
            <a:avLst/>
          </a:prstGeom>
          <a:noFill/>
        </p:spPr>
        <p:txBody>
          <a:bodyPr wrap="square" rtlCol="0">
            <a:spAutoFit/>
          </a:bodyPr>
          <a:lstStyle/>
          <a:p>
            <a:pPr algn="ctr"/>
            <a:r>
              <a:rPr lang="de-DE" sz="2999" dirty="0">
                <a:solidFill>
                  <a:schemeClr val="bg1"/>
                </a:solidFill>
                <a:latin typeface="Helvetica" panose="020B0500000000000000" pitchFamily="34" charset="0"/>
              </a:rPr>
              <a:t>Wichtiger Punkt 3c</a:t>
            </a:r>
          </a:p>
        </p:txBody>
      </p:sp>
      <p:sp>
        <p:nvSpPr>
          <p:cNvPr id="52" name="Textfeld 51"/>
          <p:cNvSpPr txBox="1"/>
          <p:nvPr/>
        </p:nvSpPr>
        <p:spPr>
          <a:xfrm>
            <a:off x="789924" y="4686925"/>
            <a:ext cx="9202995" cy="923330"/>
          </a:xfrm>
          <a:prstGeom prst="rect">
            <a:avLst/>
          </a:prstGeom>
          <a:noFill/>
        </p:spPr>
        <p:txBody>
          <a:bodyPr wrap="square" rtlCol="0">
            <a:spAutoFit/>
          </a:bodyPr>
          <a:lstStyle/>
          <a:p>
            <a:r>
              <a:rPr lang="en-US" sz="5400" dirty="0" err="1">
                <a:solidFill>
                  <a:schemeClr val="tx1">
                    <a:lumMod val="75000"/>
                    <a:lumOff val="25000"/>
                  </a:schemeClr>
                </a:solidFill>
                <a:latin typeface="Helvetica" panose="020B0500000000000000" pitchFamily="34" charset="0"/>
              </a:rPr>
              <a:t>Titel</a:t>
            </a:r>
            <a:r>
              <a:rPr lang="en-US" sz="5400" dirty="0">
                <a:solidFill>
                  <a:schemeClr val="tx1">
                    <a:lumMod val="75000"/>
                    <a:lumOff val="25000"/>
                  </a:schemeClr>
                </a:solidFill>
                <a:latin typeface="Helvetica" panose="020B0500000000000000" pitchFamily="34" charset="0"/>
              </a:rPr>
              <a:t> der Folie</a:t>
            </a:r>
          </a:p>
        </p:txBody>
      </p:sp>
      <p:sp>
        <p:nvSpPr>
          <p:cNvPr id="53" name="Textfeld 52"/>
          <p:cNvSpPr txBox="1"/>
          <p:nvPr/>
        </p:nvSpPr>
        <p:spPr>
          <a:xfrm>
            <a:off x="819421" y="7360534"/>
            <a:ext cx="8000114" cy="2059282"/>
          </a:xfrm>
          <a:prstGeom prst="rect">
            <a:avLst/>
          </a:prstGeom>
          <a:noFill/>
        </p:spPr>
        <p:txBody>
          <a:bodyPr wrap="square" rtlCol="0">
            <a:spAutoFit/>
          </a:bodyPr>
          <a:lstStyle/>
          <a:p>
            <a:pPr>
              <a:lnSpc>
                <a:spcPct val="150000"/>
              </a:lnSpc>
            </a:pPr>
            <a:r>
              <a:rPr lang="de-DE" sz="2200" dirty="0">
                <a:latin typeface="Century Gothic" panose="020B0502020202020204" pitchFamily="34" charset="0"/>
              </a:rPr>
              <a:t>Hier eigenen Text einfügen … </a:t>
            </a:r>
            <a:r>
              <a:rPr lang="de-DE" sz="2200" dirty="0" err="1">
                <a:latin typeface="Century Gothic" panose="020B0502020202020204" pitchFamily="34" charset="0"/>
              </a:rPr>
              <a:t>Lorem</a:t>
            </a:r>
            <a:r>
              <a:rPr lang="de-DE" sz="2200" dirty="0">
                <a:latin typeface="Century Gothic" panose="020B0502020202020204" pitchFamily="34" charset="0"/>
              </a:rPr>
              <a:t> </a:t>
            </a:r>
            <a:r>
              <a:rPr lang="de-DE" sz="2200" dirty="0" err="1">
                <a:latin typeface="Century Gothic" panose="020B0502020202020204" pitchFamily="34" charset="0"/>
              </a:rPr>
              <a:t>ipsum</a:t>
            </a:r>
            <a:r>
              <a:rPr lang="de-DE" sz="2200" dirty="0">
                <a:latin typeface="Century Gothic" panose="020B0502020202020204" pitchFamily="34" charset="0"/>
              </a:rPr>
              <a:t> </a:t>
            </a:r>
            <a:r>
              <a:rPr lang="de-DE" sz="2200" dirty="0" err="1">
                <a:latin typeface="Century Gothic" panose="020B0502020202020204" pitchFamily="34" charset="0"/>
              </a:rPr>
              <a:t>dolor</a:t>
            </a:r>
            <a:r>
              <a:rPr lang="de-DE" sz="2200" dirty="0">
                <a:latin typeface="Century Gothic" panose="020B0502020202020204" pitchFamily="34" charset="0"/>
              </a:rPr>
              <a:t> </a:t>
            </a:r>
            <a:r>
              <a:rPr lang="de-DE" sz="2200" dirty="0" err="1">
                <a:latin typeface="Century Gothic" panose="020B0502020202020204" pitchFamily="34" charset="0"/>
              </a:rPr>
              <a:t>sit</a:t>
            </a:r>
            <a:r>
              <a:rPr lang="de-DE" sz="2200" dirty="0">
                <a:latin typeface="Century Gothic" panose="020B0502020202020204" pitchFamily="34" charset="0"/>
              </a:rPr>
              <a:t> </a:t>
            </a:r>
            <a:r>
              <a:rPr lang="de-DE" sz="2200" dirty="0" err="1">
                <a:latin typeface="Century Gothic" panose="020B0502020202020204" pitchFamily="34" charset="0"/>
              </a:rPr>
              <a:t>amet</a:t>
            </a:r>
            <a:r>
              <a:rPr lang="de-DE" sz="2200" dirty="0">
                <a:latin typeface="Century Gothic" panose="020B0502020202020204" pitchFamily="34" charset="0"/>
              </a:rPr>
              <a:t>, </a:t>
            </a:r>
            <a:r>
              <a:rPr lang="de-DE" sz="2200" dirty="0" err="1">
                <a:latin typeface="Century Gothic" panose="020B0502020202020204" pitchFamily="34" charset="0"/>
              </a:rPr>
              <a:t>consetetur</a:t>
            </a:r>
            <a:r>
              <a:rPr lang="de-DE" sz="2200" dirty="0">
                <a:latin typeface="Century Gothic" panose="020B0502020202020204" pitchFamily="34" charset="0"/>
              </a:rPr>
              <a:t> </a:t>
            </a:r>
            <a:r>
              <a:rPr lang="de-DE" sz="2200" dirty="0" err="1">
                <a:latin typeface="Century Gothic" panose="020B0502020202020204" pitchFamily="34" charset="0"/>
              </a:rPr>
              <a:t>sadipscing</a:t>
            </a:r>
            <a:r>
              <a:rPr lang="de-DE" sz="2200" dirty="0">
                <a:latin typeface="Century Gothic" panose="020B0502020202020204" pitchFamily="34" charset="0"/>
              </a:rPr>
              <a:t> </a:t>
            </a:r>
            <a:r>
              <a:rPr lang="de-DE" sz="2200" dirty="0" err="1">
                <a:latin typeface="Century Gothic" panose="020B0502020202020204" pitchFamily="34" charset="0"/>
              </a:rPr>
              <a:t>elitr</a:t>
            </a:r>
            <a:r>
              <a:rPr lang="de-DE" sz="2200" dirty="0">
                <a:latin typeface="Century Gothic" panose="020B0502020202020204" pitchFamily="34" charset="0"/>
              </a:rPr>
              <a:t>, sed </a:t>
            </a:r>
            <a:r>
              <a:rPr lang="de-DE" sz="2200" dirty="0" err="1">
                <a:latin typeface="Century Gothic" panose="020B0502020202020204" pitchFamily="34" charset="0"/>
              </a:rPr>
              <a:t>diam</a:t>
            </a:r>
            <a:r>
              <a:rPr lang="de-DE" sz="2200" dirty="0">
                <a:latin typeface="Century Gothic" panose="020B0502020202020204" pitchFamily="34" charset="0"/>
              </a:rPr>
              <a:t> </a:t>
            </a:r>
            <a:r>
              <a:rPr lang="de-DE" sz="2200" dirty="0" err="1">
                <a:latin typeface="Century Gothic" panose="020B0502020202020204" pitchFamily="34" charset="0"/>
              </a:rPr>
              <a:t>nonumy</a:t>
            </a:r>
            <a:r>
              <a:rPr lang="de-DE" sz="2200" dirty="0">
                <a:latin typeface="Century Gothic" panose="020B0502020202020204" pitchFamily="34" charset="0"/>
              </a:rPr>
              <a:t> </a:t>
            </a:r>
            <a:r>
              <a:rPr lang="de-DE" sz="2200" dirty="0" err="1">
                <a:latin typeface="Century Gothic" panose="020B0502020202020204" pitchFamily="34" charset="0"/>
              </a:rPr>
              <a:t>eirmod</a:t>
            </a:r>
            <a:r>
              <a:rPr lang="de-DE" sz="2200" dirty="0">
                <a:latin typeface="Century Gothic" panose="020B0502020202020204" pitchFamily="34" charset="0"/>
              </a:rPr>
              <a:t> </a:t>
            </a:r>
            <a:r>
              <a:rPr lang="de-DE" sz="2200" dirty="0" err="1">
                <a:latin typeface="Century Gothic" panose="020B0502020202020204" pitchFamily="34" charset="0"/>
              </a:rPr>
              <a:t>tempor</a:t>
            </a:r>
            <a:r>
              <a:rPr lang="de-DE" sz="2200" dirty="0">
                <a:latin typeface="Century Gothic" panose="020B0502020202020204" pitchFamily="34" charset="0"/>
              </a:rPr>
              <a:t> </a:t>
            </a:r>
            <a:r>
              <a:rPr lang="de-DE" sz="2200" dirty="0" err="1">
                <a:latin typeface="Century Gothic" panose="020B0502020202020204" pitchFamily="34" charset="0"/>
              </a:rPr>
              <a:t>invidunt</a:t>
            </a:r>
            <a:r>
              <a:rPr lang="de-DE" sz="2200" dirty="0">
                <a:latin typeface="Century Gothic" panose="020B0502020202020204" pitchFamily="34" charset="0"/>
              </a:rPr>
              <a:t> </a:t>
            </a:r>
            <a:r>
              <a:rPr lang="de-DE" sz="2200" dirty="0" err="1">
                <a:latin typeface="Century Gothic" panose="020B0502020202020204" pitchFamily="34" charset="0"/>
              </a:rPr>
              <a:t>ut</a:t>
            </a:r>
            <a:r>
              <a:rPr lang="de-DE" sz="2200" dirty="0">
                <a:latin typeface="Century Gothic" panose="020B0502020202020204" pitchFamily="34" charset="0"/>
              </a:rPr>
              <a:t> </a:t>
            </a:r>
            <a:r>
              <a:rPr lang="de-DE" sz="2200" dirty="0" err="1">
                <a:latin typeface="Century Gothic" panose="020B0502020202020204" pitchFamily="34" charset="0"/>
              </a:rPr>
              <a:t>labore</a:t>
            </a:r>
            <a:r>
              <a:rPr lang="de-DE" sz="2200" dirty="0">
                <a:latin typeface="Century Gothic" panose="020B0502020202020204" pitchFamily="34" charset="0"/>
              </a:rPr>
              <a:t> et </a:t>
            </a:r>
            <a:r>
              <a:rPr lang="de-DE" sz="2200" dirty="0" err="1">
                <a:latin typeface="Century Gothic" panose="020B0502020202020204" pitchFamily="34" charset="0"/>
              </a:rPr>
              <a:t>dolore</a:t>
            </a:r>
            <a:r>
              <a:rPr lang="de-DE" sz="2200" dirty="0">
                <a:latin typeface="Century Gothic" panose="020B0502020202020204" pitchFamily="34" charset="0"/>
              </a:rPr>
              <a:t> magna </a:t>
            </a:r>
            <a:r>
              <a:rPr lang="de-DE" sz="2200" dirty="0" err="1">
                <a:latin typeface="Century Gothic" panose="020B0502020202020204" pitchFamily="34" charset="0"/>
              </a:rPr>
              <a:t>aliquyam</a:t>
            </a:r>
            <a:r>
              <a:rPr lang="de-DE" sz="2200" dirty="0">
                <a:latin typeface="Century Gothic" panose="020B0502020202020204" pitchFamily="34" charset="0"/>
              </a:rPr>
              <a:t> erat, sed </a:t>
            </a:r>
            <a:r>
              <a:rPr lang="de-DE" sz="2200" dirty="0" err="1">
                <a:latin typeface="Century Gothic" panose="020B0502020202020204" pitchFamily="34" charset="0"/>
              </a:rPr>
              <a:t>diam</a:t>
            </a:r>
            <a:r>
              <a:rPr lang="de-DE" sz="2200" dirty="0">
                <a:latin typeface="Century Gothic" panose="020B0502020202020204" pitchFamily="34" charset="0"/>
              </a:rPr>
              <a:t> </a:t>
            </a:r>
            <a:r>
              <a:rPr lang="de-DE" sz="2200" dirty="0" err="1">
                <a:latin typeface="Century Gothic" panose="020B0502020202020204" pitchFamily="34" charset="0"/>
              </a:rPr>
              <a:t>voluptua</a:t>
            </a:r>
            <a:r>
              <a:rPr lang="de-DE" sz="2200" dirty="0">
                <a:latin typeface="Century Gothic" panose="020B0502020202020204" pitchFamily="34" charset="0"/>
              </a:rPr>
              <a:t>. At </a:t>
            </a:r>
            <a:r>
              <a:rPr lang="de-DE" sz="2200" dirty="0" err="1">
                <a:latin typeface="Century Gothic" panose="020B0502020202020204" pitchFamily="34" charset="0"/>
              </a:rPr>
              <a:t>vero</a:t>
            </a:r>
            <a:r>
              <a:rPr lang="de-DE" sz="2200" dirty="0">
                <a:latin typeface="Century Gothic" panose="020B0502020202020204" pitchFamily="34" charset="0"/>
              </a:rPr>
              <a:t> </a:t>
            </a:r>
            <a:r>
              <a:rPr lang="de-DE" sz="2200" dirty="0" err="1">
                <a:latin typeface="Century Gothic" panose="020B0502020202020204" pitchFamily="34" charset="0"/>
              </a:rPr>
              <a:t>eos</a:t>
            </a:r>
            <a:r>
              <a:rPr lang="de-DE" sz="2200" dirty="0">
                <a:latin typeface="Century Gothic" panose="020B0502020202020204" pitchFamily="34" charset="0"/>
              </a:rPr>
              <a:t> et </a:t>
            </a:r>
            <a:r>
              <a:rPr lang="de-DE" sz="2200" dirty="0" err="1">
                <a:latin typeface="Century Gothic" panose="020B0502020202020204" pitchFamily="34" charset="0"/>
              </a:rPr>
              <a:t>accusam</a:t>
            </a:r>
            <a:r>
              <a:rPr lang="de-DE" sz="2200" dirty="0">
                <a:latin typeface="Century Gothic" panose="020B0502020202020204" pitchFamily="34" charset="0"/>
              </a:rPr>
              <a:t>.</a:t>
            </a:r>
          </a:p>
        </p:txBody>
      </p:sp>
      <p:sp>
        <p:nvSpPr>
          <p:cNvPr id="55" name="Textfeld 54"/>
          <p:cNvSpPr txBox="1"/>
          <p:nvPr/>
        </p:nvSpPr>
        <p:spPr>
          <a:xfrm>
            <a:off x="819421" y="6711133"/>
            <a:ext cx="5289615" cy="553998"/>
          </a:xfrm>
          <a:prstGeom prst="rect">
            <a:avLst/>
          </a:prstGeom>
          <a:noFill/>
        </p:spPr>
        <p:txBody>
          <a:bodyPr wrap="square" rtlCol="0">
            <a:spAutoFit/>
          </a:bodyPr>
          <a:lstStyle/>
          <a:p>
            <a:r>
              <a:rPr lang="de-DE" sz="3000" b="1" dirty="0">
                <a:solidFill>
                  <a:schemeClr val="accent1"/>
                </a:solidFill>
                <a:latin typeface="Century Gothic" panose="020B0502020202020204" pitchFamily="34" charset="0"/>
              </a:rPr>
              <a:t>Untertitel</a:t>
            </a:r>
          </a:p>
        </p:txBody>
      </p:sp>
      <p:pic>
        <p:nvPicPr>
          <p:cNvPr id="43" name="Graphic 42">
            <a:extLst>
              <a:ext uri="{FF2B5EF4-FFF2-40B4-BE49-F238E27FC236}">
                <a16:creationId xmlns:a16="http://schemas.microsoft.com/office/drawing/2014/main" id="{D9C47F0A-981B-44BD-A3DD-F0A4B70FD4C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795368" y="3994641"/>
            <a:ext cx="609600" cy="609600"/>
          </a:xfrm>
          <a:prstGeom prst="rect">
            <a:avLst/>
          </a:prstGeom>
        </p:spPr>
      </p:pic>
      <p:pic>
        <p:nvPicPr>
          <p:cNvPr id="44" name="Graphic 43">
            <a:extLst>
              <a:ext uri="{FF2B5EF4-FFF2-40B4-BE49-F238E27FC236}">
                <a16:creationId xmlns:a16="http://schemas.microsoft.com/office/drawing/2014/main" id="{7781B5FE-6661-43F3-B1DA-F0B336DFD30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6799850" y="3983295"/>
            <a:ext cx="609600" cy="609600"/>
          </a:xfrm>
          <a:prstGeom prst="rect">
            <a:avLst/>
          </a:prstGeom>
        </p:spPr>
      </p:pic>
      <p:pic>
        <p:nvPicPr>
          <p:cNvPr id="45" name="Graphic 44">
            <a:extLst>
              <a:ext uri="{FF2B5EF4-FFF2-40B4-BE49-F238E27FC236}">
                <a16:creationId xmlns:a16="http://schemas.microsoft.com/office/drawing/2014/main" id="{4A3D7E33-4058-49B3-B182-9601B48A5450}"/>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6799850" y="9842654"/>
            <a:ext cx="609600" cy="609600"/>
          </a:xfrm>
          <a:prstGeom prst="rect">
            <a:avLst/>
          </a:prstGeom>
        </p:spPr>
      </p:pic>
      <p:pic>
        <p:nvPicPr>
          <p:cNvPr id="46" name="Graphic 45">
            <a:extLst>
              <a:ext uri="{FF2B5EF4-FFF2-40B4-BE49-F238E27FC236}">
                <a16:creationId xmlns:a16="http://schemas.microsoft.com/office/drawing/2014/main" id="{94905FD4-C234-47E5-A394-876746A2DED7}"/>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21675972" y="3994641"/>
            <a:ext cx="609600" cy="609600"/>
          </a:xfrm>
          <a:prstGeom prst="rect">
            <a:avLst/>
          </a:prstGeom>
        </p:spPr>
      </p:pic>
      <p:pic>
        <p:nvPicPr>
          <p:cNvPr id="47" name="Graphic 46">
            <a:extLst>
              <a:ext uri="{FF2B5EF4-FFF2-40B4-BE49-F238E27FC236}">
                <a16:creationId xmlns:a16="http://schemas.microsoft.com/office/drawing/2014/main" id="{FEA64188-7F26-4722-A6AD-1DCFC98C6EB6}"/>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21658043" y="9852654"/>
            <a:ext cx="609600" cy="609600"/>
          </a:xfrm>
          <a:prstGeom prst="rect">
            <a:avLst/>
          </a:prstGeom>
        </p:spPr>
      </p:pic>
      <p:pic>
        <p:nvPicPr>
          <p:cNvPr id="48" name="Graphic 47">
            <a:extLst>
              <a:ext uri="{FF2B5EF4-FFF2-40B4-BE49-F238E27FC236}">
                <a16:creationId xmlns:a16="http://schemas.microsoft.com/office/drawing/2014/main" id="{DF5BAF27-9C98-4861-AE91-CB39E90217F8}"/>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6817779" y="6940877"/>
            <a:ext cx="609600" cy="609600"/>
          </a:xfrm>
          <a:prstGeom prst="rect">
            <a:avLst/>
          </a:prstGeom>
        </p:spPr>
      </p:pic>
      <p:pic>
        <p:nvPicPr>
          <p:cNvPr id="54" name="Graphic 53">
            <a:extLst>
              <a:ext uri="{FF2B5EF4-FFF2-40B4-BE49-F238E27FC236}">
                <a16:creationId xmlns:a16="http://schemas.microsoft.com/office/drawing/2014/main" id="{1DAC24E5-DFF3-407F-BE99-B6FD75645E25}"/>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21709709" y="6976735"/>
            <a:ext cx="609600" cy="609600"/>
          </a:xfrm>
          <a:prstGeom prst="rect">
            <a:avLst/>
          </a:prstGeom>
        </p:spPr>
      </p:pic>
      <p:pic>
        <p:nvPicPr>
          <p:cNvPr id="56" name="Graphic 55">
            <a:extLst>
              <a:ext uri="{FF2B5EF4-FFF2-40B4-BE49-F238E27FC236}">
                <a16:creationId xmlns:a16="http://schemas.microsoft.com/office/drawing/2014/main" id="{959A9A16-097A-4008-8DDC-9120C07A4990}"/>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1795368" y="6964981"/>
            <a:ext cx="609600" cy="609600"/>
          </a:xfrm>
          <a:prstGeom prst="rect">
            <a:avLst/>
          </a:prstGeom>
        </p:spPr>
      </p:pic>
      <p:pic>
        <p:nvPicPr>
          <p:cNvPr id="57" name="Graphic 56">
            <a:extLst>
              <a:ext uri="{FF2B5EF4-FFF2-40B4-BE49-F238E27FC236}">
                <a16:creationId xmlns:a16="http://schemas.microsoft.com/office/drawing/2014/main" id="{6ED4CF4B-BAE4-41BD-82A6-95DAA38D0ECC}"/>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1812610" y="9821626"/>
            <a:ext cx="609600" cy="609600"/>
          </a:xfrm>
          <a:prstGeom prst="rect">
            <a:avLst/>
          </a:prstGeom>
        </p:spPr>
      </p:pic>
    </p:spTree>
    <p:extLst>
      <p:ext uri="{BB962C8B-B14F-4D97-AF65-F5344CB8AC3E}">
        <p14:creationId xmlns:p14="http://schemas.microsoft.com/office/powerpoint/2010/main" val="3212389457"/>
      </p:ext>
    </p:extLst>
  </p:cSld>
  <p:clrMapOvr>
    <a:masterClrMapping/>
  </p:clrMapOvr>
  <p:transition spd="slow">
    <p:push/>
  </p:transition>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1">
            <a:alpha val="90000"/>
          </a:schemeClr>
        </a:solidFill>
        <a:effectLst/>
      </p:bgPr>
    </p:bg>
    <p:spTree>
      <p:nvGrpSpPr>
        <p:cNvPr id="1" name=""/>
        <p:cNvGrpSpPr/>
        <p:nvPr/>
      </p:nvGrpSpPr>
      <p:grpSpPr>
        <a:xfrm>
          <a:off x="0" y="0"/>
          <a:ext cx="0" cy="0"/>
          <a:chOff x="0" y="0"/>
          <a:chExt cx="0" cy="0"/>
        </a:xfrm>
      </p:grpSpPr>
      <p:sp>
        <p:nvSpPr>
          <p:cNvPr id="25" name="Shape 1699"/>
          <p:cNvSpPr/>
          <p:nvPr/>
        </p:nvSpPr>
        <p:spPr>
          <a:xfrm>
            <a:off x="1" y="11294494"/>
            <a:ext cx="8041587" cy="2421506"/>
          </a:xfrm>
          <a:custGeom>
            <a:avLst/>
            <a:gdLst/>
            <a:ahLst/>
            <a:cxnLst/>
            <a:rect l="0" t="0" r="0" b="0"/>
            <a:pathLst>
              <a:path w="120000" h="120000" extrusionOk="0">
                <a:moveTo>
                  <a:pt x="0" y="120000"/>
                </a:moveTo>
                <a:cubicBezTo>
                  <a:pt x="19999" y="93262"/>
                  <a:pt x="50023" y="546"/>
                  <a:pt x="60626" y="2"/>
                </a:cubicBezTo>
                <a:cubicBezTo>
                  <a:pt x="71229" y="-542"/>
                  <a:pt x="100000" y="93262"/>
                  <a:pt x="120000" y="120000"/>
                </a:cubicBezTo>
                <a:lnTo>
                  <a:pt x="0" y="120000"/>
                </a:lnTo>
                <a:close/>
              </a:path>
            </a:pathLst>
          </a:custGeom>
          <a:solidFill>
            <a:schemeClr val="bg1">
              <a:alpha val="80000"/>
            </a:schemeClr>
          </a:solidFill>
          <a:ln>
            <a:noFill/>
          </a:ln>
          <a:effectLst/>
        </p:spPr>
        <p:txBody>
          <a:bodyPr lIns="182802" tIns="91376" rIns="182802" bIns="91376" anchor="ctr" anchorCtr="0">
            <a:noAutofit/>
          </a:bodyPr>
          <a:lstStyle/>
          <a:p>
            <a:pPr algn="ctr"/>
            <a:endParaRPr sz="3999">
              <a:solidFill>
                <a:schemeClr val="bg2">
                  <a:lumMod val="50000"/>
                </a:schemeClr>
              </a:solidFill>
              <a:latin typeface="Lato"/>
              <a:ea typeface="Lato"/>
              <a:cs typeface="Lato"/>
              <a:sym typeface="Lato"/>
            </a:endParaRPr>
          </a:p>
        </p:txBody>
      </p:sp>
      <p:sp>
        <p:nvSpPr>
          <p:cNvPr id="26" name="Shape 1700"/>
          <p:cNvSpPr/>
          <p:nvPr/>
        </p:nvSpPr>
        <p:spPr>
          <a:xfrm>
            <a:off x="3267213" y="9856956"/>
            <a:ext cx="8041587" cy="3859044"/>
          </a:xfrm>
          <a:custGeom>
            <a:avLst/>
            <a:gdLst/>
            <a:ahLst/>
            <a:cxnLst/>
            <a:rect l="0" t="0" r="0" b="0"/>
            <a:pathLst>
              <a:path w="120000" h="120000" extrusionOk="0">
                <a:moveTo>
                  <a:pt x="0" y="120000"/>
                </a:moveTo>
                <a:cubicBezTo>
                  <a:pt x="19999" y="93262"/>
                  <a:pt x="50023" y="546"/>
                  <a:pt x="60626" y="2"/>
                </a:cubicBezTo>
                <a:cubicBezTo>
                  <a:pt x="71229" y="-542"/>
                  <a:pt x="100000" y="93262"/>
                  <a:pt x="120000" y="120000"/>
                </a:cubicBezTo>
                <a:lnTo>
                  <a:pt x="0" y="120000"/>
                </a:lnTo>
                <a:close/>
              </a:path>
            </a:pathLst>
          </a:custGeom>
          <a:solidFill>
            <a:schemeClr val="bg1">
              <a:alpha val="80000"/>
            </a:schemeClr>
          </a:solidFill>
          <a:ln>
            <a:noFill/>
          </a:ln>
          <a:effectLst/>
        </p:spPr>
        <p:txBody>
          <a:bodyPr lIns="182802" tIns="91376" rIns="182802" bIns="91376" anchor="ctr" anchorCtr="0">
            <a:noAutofit/>
          </a:bodyPr>
          <a:lstStyle/>
          <a:p>
            <a:pPr algn="ctr"/>
            <a:endParaRPr sz="3999">
              <a:solidFill>
                <a:schemeClr val="bg2">
                  <a:lumMod val="50000"/>
                </a:schemeClr>
              </a:solidFill>
              <a:latin typeface="Lato"/>
              <a:ea typeface="Lato"/>
              <a:cs typeface="Lato"/>
              <a:sym typeface="Lato"/>
            </a:endParaRPr>
          </a:p>
        </p:txBody>
      </p:sp>
      <p:sp>
        <p:nvSpPr>
          <p:cNvPr id="27" name="Shape 1701"/>
          <p:cNvSpPr/>
          <p:nvPr/>
        </p:nvSpPr>
        <p:spPr>
          <a:xfrm>
            <a:off x="6534425" y="10507506"/>
            <a:ext cx="8041587" cy="3208494"/>
          </a:xfrm>
          <a:custGeom>
            <a:avLst/>
            <a:gdLst/>
            <a:ahLst/>
            <a:cxnLst/>
            <a:rect l="0" t="0" r="0" b="0"/>
            <a:pathLst>
              <a:path w="120000" h="120000" extrusionOk="0">
                <a:moveTo>
                  <a:pt x="0" y="120000"/>
                </a:moveTo>
                <a:cubicBezTo>
                  <a:pt x="19999" y="93262"/>
                  <a:pt x="50023" y="546"/>
                  <a:pt x="60626" y="2"/>
                </a:cubicBezTo>
                <a:cubicBezTo>
                  <a:pt x="71229" y="-542"/>
                  <a:pt x="100000" y="93262"/>
                  <a:pt x="120000" y="120000"/>
                </a:cubicBezTo>
                <a:lnTo>
                  <a:pt x="0" y="120000"/>
                </a:lnTo>
                <a:close/>
              </a:path>
            </a:pathLst>
          </a:custGeom>
          <a:solidFill>
            <a:schemeClr val="bg1">
              <a:alpha val="80000"/>
            </a:schemeClr>
          </a:solidFill>
          <a:ln>
            <a:noFill/>
          </a:ln>
          <a:effectLst/>
        </p:spPr>
        <p:txBody>
          <a:bodyPr lIns="182802" tIns="91376" rIns="182802" bIns="91376" anchor="ctr" anchorCtr="0">
            <a:noAutofit/>
          </a:bodyPr>
          <a:lstStyle/>
          <a:p>
            <a:pPr algn="ctr"/>
            <a:endParaRPr sz="3999">
              <a:solidFill>
                <a:schemeClr val="bg2">
                  <a:lumMod val="50000"/>
                </a:schemeClr>
              </a:solidFill>
              <a:latin typeface="Lato"/>
              <a:ea typeface="Lato"/>
              <a:cs typeface="Lato"/>
              <a:sym typeface="Lato"/>
            </a:endParaRPr>
          </a:p>
        </p:txBody>
      </p:sp>
      <p:sp>
        <p:nvSpPr>
          <p:cNvPr id="29" name="Shape 1702"/>
          <p:cNvSpPr/>
          <p:nvPr/>
        </p:nvSpPr>
        <p:spPr>
          <a:xfrm>
            <a:off x="9801637" y="9003802"/>
            <a:ext cx="8041587" cy="4712198"/>
          </a:xfrm>
          <a:custGeom>
            <a:avLst/>
            <a:gdLst/>
            <a:ahLst/>
            <a:cxnLst/>
            <a:rect l="0" t="0" r="0" b="0"/>
            <a:pathLst>
              <a:path w="120000" h="120000" extrusionOk="0">
                <a:moveTo>
                  <a:pt x="0" y="120000"/>
                </a:moveTo>
                <a:cubicBezTo>
                  <a:pt x="19999" y="93262"/>
                  <a:pt x="50023" y="546"/>
                  <a:pt x="60626" y="2"/>
                </a:cubicBezTo>
                <a:cubicBezTo>
                  <a:pt x="71229" y="-542"/>
                  <a:pt x="100000" y="93262"/>
                  <a:pt x="120000" y="120000"/>
                </a:cubicBezTo>
                <a:lnTo>
                  <a:pt x="0" y="120000"/>
                </a:lnTo>
                <a:close/>
              </a:path>
            </a:pathLst>
          </a:custGeom>
          <a:solidFill>
            <a:schemeClr val="bg1">
              <a:alpha val="80000"/>
            </a:schemeClr>
          </a:solidFill>
          <a:ln>
            <a:noFill/>
          </a:ln>
          <a:effectLst/>
        </p:spPr>
        <p:txBody>
          <a:bodyPr lIns="182802" tIns="91376" rIns="182802" bIns="91376" anchor="ctr" anchorCtr="0">
            <a:noAutofit/>
          </a:bodyPr>
          <a:lstStyle/>
          <a:p>
            <a:pPr algn="ctr"/>
            <a:endParaRPr sz="3999">
              <a:solidFill>
                <a:schemeClr val="bg2">
                  <a:lumMod val="50000"/>
                </a:schemeClr>
              </a:solidFill>
              <a:latin typeface="Lato"/>
              <a:ea typeface="Lato"/>
              <a:cs typeface="Lato"/>
              <a:sym typeface="Lato"/>
            </a:endParaRPr>
          </a:p>
        </p:txBody>
      </p:sp>
      <p:sp>
        <p:nvSpPr>
          <p:cNvPr id="30" name="Shape 1703"/>
          <p:cNvSpPr/>
          <p:nvPr/>
        </p:nvSpPr>
        <p:spPr>
          <a:xfrm>
            <a:off x="13068849" y="10836562"/>
            <a:ext cx="8041587" cy="2879438"/>
          </a:xfrm>
          <a:custGeom>
            <a:avLst/>
            <a:gdLst/>
            <a:ahLst/>
            <a:cxnLst/>
            <a:rect l="0" t="0" r="0" b="0"/>
            <a:pathLst>
              <a:path w="120000" h="120000" extrusionOk="0">
                <a:moveTo>
                  <a:pt x="0" y="120000"/>
                </a:moveTo>
                <a:cubicBezTo>
                  <a:pt x="19999" y="93262"/>
                  <a:pt x="50023" y="546"/>
                  <a:pt x="60626" y="2"/>
                </a:cubicBezTo>
                <a:cubicBezTo>
                  <a:pt x="71229" y="-542"/>
                  <a:pt x="100000" y="93262"/>
                  <a:pt x="120000" y="120000"/>
                </a:cubicBezTo>
                <a:lnTo>
                  <a:pt x="0" y="120000"/>
                </a:lnTo>
                <a:close/>
              </a:path>
            </a:pathLst>
          </a:custGeom>
          <a:solidFill>
            <a:schemeClr val="bg1">
              <a:alpha val="80000"/>
            </a:schemeClr>
          </a:solidFill>
          <a:ln>
            <a:noFill/>
          </a:ln>
          <a:effectLst/>
        </p:spPr>
        <p:txBody>
          <a:bodyPr lIns="182802" tIns="91376" rIns="182802" bIns="91376" anchor="ctr" anchorCtr="0">
            <a:noAutofit/>
          </a:bodyPr>
          <a:lstStyle/>
          <a:p>
            <a:pPr algn="ctr"/>
            <a:endParaRPr sz="3999">
              <a:solidFill>
                <a:schemeClr val="bg2">
                  <a:lumMod val="50000"/>
                </a:schemeClr>
              </a:solidFill>
              <a:latin typeface="Lato"/>
              <a:ea typeface="Lato"/>
              <a:cs typeface="Lato"/>
              <a:sym typeface="Lato"/>
            </a:endParaRPr>
          </a:p>
        </p:txBody>
      </p:sp>
      <p:sp>
        <p:nvSpPr>
          <p:cNvPr id="32" name="Shape 1704"/>
          <p:cNvSpPr/>
          <p:nvPr/>
        </p:nvSpPr>
        <p:spPr>
          <a:xfrm>
            <a:off x="16336063" y="11075825"/>
            <a:ext cx="8041587" cy="2640175"/>
          </a:xfrm>
          <a:custGeom>
            <a:avLst/>
            <a:gdLst/>
            <a:ahLst/>
            <a:cxnLst/>
            <a:rect l="0" t="0" r="0" b="0"/>
            <a:pathLst>
              <a:path w="120000" h="120000" extrusionOk="0">
                <a:moveTo>
                  <a:pt x="0" y="120000"/>
                </a:moveTo>
                <a:cubicBezTo>
                  <a:pt x="19999" y="93262"/>
                  <a:pt x="50023" y="546"/>
                  <a:pt x="60626" y="2"/>
                </a:cubicBezTo>
                <a:cubicBezTo>
                  <a:pt x="71229" y="-542"/>
                  <a:pt x="100000" y="93262"/>
                  <a:pt x="120000" y="120000"/>
                </a:cubicBezTo>
                <a:lnTo>
                  <a:pt x="0" y="120000"/>
                </a:lnTo>
                <a:close/>
              </a:path>
            </a:pathLst>
          </a:custGeom>
          <a:solidFill>
            <a:schemeClr val="bg1">
              <a:alpha val="80000"/>
            </a:schemeClr>
          </a:solidFill>
          <a:ln>
            <a:noFill/>
          </a:ln>
          <a:effectLst/>
        </p:spPr>
        <p:txBody>
          <a:bodyPr lIns="182802" tIns="91376" rIns="182802" bIns="91376" anchor="ctr" anchorCtr="0">
            <a:noAutofit/>
          </a:bodyPr>
          <a:lstStyle/>
          <a:p>
            <a:pPr algn="ctr"/>
            <a:endParaRPr sz="3999">
              <a:solidFill>
                <a:schemeClr val="bg2">
                  <a:lumMod val="50000"/>
                </a:schemeClr>
              </a:solidFill>
              <a:latin typeface="Lato"/>
              <a:ea typeface="Lato"/>
              <a:cs typeface="Lato"/>
              <a:sym typeface="Lato"/>
            </a:endParaRPr>
          </a:p>
        </p:txBody>
      </p:sp>
      <p:sp>
        <p:nvSpPr>
          <p:cNvPr id="35" name="Ellipse 34"/>
          <p:cNvSpPr/>
          <p:nvPr/>
        </p:nvSpPr>
        <p:spPr>
          <a:xfrm>
            <a:off x="6660509" y="3427751"/>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33" name="Ellipse 32"/>
          <p:cNvSpPr/>
          <p:nvPr/>
        </p:nvSpPr>
        <p:spPr>
          <a:xfrm>
            <a:off x="3393297" y="3427751"/>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57" name="Ellipse 56"/>
          <p:cNvSpPr/>
          <p:nvPr/>
        </p:nvSpPr>
        <p:spPr>
          <a:xfrm>
            <a:off x="9927721" y="3427751"/>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60" name="Ellipse 59"/>
          <p:cNvSpPr/>
          <p:nvPr/>
        </p:nvSpPr>
        <p:spPr>
          <a:xfrm>
            <a:off x="13194933" y="3427751"/>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63" name="Ellipse 62"/>
          <p:cNvSpPr/>
          <p:nvPr/>
        </p:nvSpPr>
        <p:spPr>
          <a:xfrm>
            <a:off x="16462145" y="3427751"/>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67" name="Ellipse 66"/>
          <p:cNvSpPr/>
          <p:nvPr/>
        </p:nvSpPr>
        <p:spPr>
          <a:xfrm>
            <a:off x="19729359" y="3427751"/>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37" name="Rechteck 36"/>
          <p:cNvSpPr/>
          <p:nvPr/>
        </p:nvSpPr>
        <p:spPr>
          <a:xfrm>
            <a:off x="2595719" y="6327893"/>
            <a:ext cx="2928435" cy="6017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399" dirty="0">
                <a:solidFill>
                  <a:schemeClr val="bg1"/>
                </a:solidFill>
                <a:latin typeface="Century Gothic" panose="020B0502020202020204" pitchFamily="34" charset="0"/>
              </a:rPr>
              <a:t>Schritt eins</a:t>
            </a:r>
          </a:p>
        </p:txBody>
      </p:sp>
      <p:cxnSp>
        <p:nvCxnSpPr>
          <p:cNvPr id="39" name="Gerader Verbinder 38"/>
          <p:cNvCxnSpPr/>
          <p:nvPr/>
        </p:nvCxnSpPr>
        <p:spPr>
          <a:xfrm rot="10800000">
            <a:off x="3999600" y="5102253"/>
            <a:ext cx="0" cy="123318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0" name="Ellipse 39"/>
          <p:cNvSpPr/>
          <p:nvPr/>
        </p:nvSpPr>
        <p:spPr>
          <a:xfrm rot="10800000">
            <a:off x="3918038" y="5045697"/>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cxnSp>
        <p:nvCxnSpPr>
          <p:cNvPr id="41" name="Gerader Verbinder 40"/>
          <p:cNvCxnSpPr/>
          <p:nvPr/>
        </p:nvCxnSpPr>
        <p:spPr>
          <a:xfrm flipV="1">
            <a:off x="3999600" y="6929611"/>
            <a:ext cx="0" cy="390695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2" name="Ellipse 41"/>
          <p:cNvSpPr/>
          <p:nvPr/>
        </p:nvSpPr>
        <p:spPr>
          <a:xfrm rot="10800000">
            <a:off x="3918038" y="10740627"/>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49" name="Rechteck 48"/>
          <p:cNvSpPr/>
          <p:nvPr/>
        </p:nvSpPr>
        <p:spPr>
          <a:xfrm>
            <a:off x="5869956" y="6327893"/>
            <a:ext cx="2928435" cy="6017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399" dirty="0">
                <a:solidFill>
                  <a:schemeClr val="bg1"/>
                </a:solidFill>
                <a:latin typeface="Century Gothic" panose="020B0502020202020204" pitchFamily="34" charset="0"/>
              </a:rPr>
              <a:t>Schritt zwei</a:t>
            </a:r>
          </a:p>
        </p:txBody>
      </p:sp>
      <p:cxnSp>
        <p:nvCxnSpPr>
          <p:cNvPr id="50" name="Gerader Verbinder 49"/>
          <p:cNvCxnSpPr/>
          <p:nvPr/>
        </p:nvCxnSpPr>
        <p:spPr>
          <a:xfrm rot="10800000">
            <a:off x="7273837" y="5102253"/>
            <a:ext cx="0" cy="123318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1" name="Ellipse 50"/>
          <p:cNvSpPr/>
          <p:nvPr/>
        </p:nvSpPr>
        <p:spPr>
          <a:xfrm rot="10800000">
            <a:off x="7192275" y="5045697"/>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cxnSp>
        <p:nvCxnSpPr>
          <p:cNvPr id="52" name="Gerader Verbinder 51"/>
          <p:cNvCxnSpPr/>
          <p:nvPr/>
        </p:nvCxnSpPr>
        <p:spPr>
          <a:xfrm flipV="1">
            <a:off x="7273837" y="6929612"/>
            <a:ext cx="0" cy="239517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3" name="Ellipse 52"/>
          <p:cNvSpPr/>
          <p:nvPr/>
        </p:nvSpPr>
        <p:spPr>
          <a:xfrm rot="10800000">
            <a:off x="7192275" y="9324782"/>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54" name="Rechteck 53"/>
          <p:cNvSpPr/>
          <p:nvPr/>
        </p:nvSpPr>
        <p:spPr>
          <a:xfrm>
            <a:off x="9144191" y="6327893"/>
            <a:ext cx="2928435" cy="6017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399" dirty="0">
                <a:solidFill>
                  <a:schemeClr val="bg1"/>
                </a:solidFill>
                <a:latin typeface="Century Gothic" panose="020B0502020202020204" pitchFamily="34" charset="0"/>
              </a:rPr>
              <a:t>Schritt drei</a:t>
            </a:r>
          </a:p>
        </p:txBody>
      </p:sp>
      <p:cxnSp>
        <p:nvCxnSpPr>
          <p:cNvPr id="55" name="Gerader Verbinder 54"/>
          <p:cNvCxnSpPr/>
          <p:nvPr/>
        </p:nvCxnSpPr>
        <p:spPr>
          <a:xfrm rot="10800000">
            <a:off x="10548072" y="5102253"/>
            <a:ext cx="0" cy="123318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6" name="Ellipse 65"/>
          <p:cNvSpPr/>
          <p:nvPr/>
        </p:nvSpPr>
        <p:spPr>
          <a:xfrm rot="10800000">
            <a:off x="10466510" y="5045697"/>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cxnSp>
        <p:nvCxnSpPr>
          <p:cNvPr id="68" name="Gerader Verbinder 67"/>
          <p:cNvCxnSpPr/>
          <p:nvPr/>
        </p:nvCxnSpPr>
        <p:spPr>
          <a:xfrm flipV="1">
            <a:off x="10548072" y="6929612"/>
            <a:ext cx="0" cy="321727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0" name="Ellipse 69"/>
          <p:cNvSpPr/>
          <p:nvPr/>
        </p:nvSpPr>
        <p:spPr>
          <a:xfrm rot="10800000">
            <a:off x="10466510" y="10003208"/>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72" name="Rechteck 71"/>
          <p:cNvSpPr/>
          <p:nvPr/>
        </p:nvSpPr>
        <p:spPr>
          <a:xfrm>
            <a:off x="12418425" y="6327893"/>
            <a:ext cx="2928435" cy="6017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399" dirty="0">
                <a:solidFill>
                  <a:schemeClr val="bg1"/>
                </a:solidFill>
                <a:latin typeface="Century Gothic" panose="020B0502020202020204" pitchFamily="34" charset="0"/>
              </a:rPr>
              <a:t>Schritt vier</a:t>
            </a:r>
          </a:p>
        </p:txBody>
      </p:sp>
      <p:cxnSp>
        <p:nvCxnSpPr>
          <p:cNvPr id="73" name="Gerader Verbinder 72"/>
          <p:cNvCxnSpPr/>
          <p:nvPr/>
        </p:nvCxnSpPr>
        <p:spPr>
          <a:xfrm rot="10800000">
            <a:off x="13822306" y="5102253"/>
            <a:ext cx="0" cy="123318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4" name="Ellipse 73"/>
          <p:cNvSpPr/>
          <p:nvPr/>
        </p:nvSpPr>
        <p:spPr>
          <a:xfrm rot="10800000">
            <a:off x="13740744" y="5045697"/>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cxnSp>
        <p:nvCxnSpPr>
          <p:cNvPr id="75" name="Gerader Verbinder 74"/>
          <p:cNvCxnSpPr/>
          <p:nvPr/>
        </p:nvCxnSpPr>
        <p:spPr>
          <a:xfrm flipV="1">
            <a:off x="13822306" y="6929612"/>
            <a:ext cx="0" cy="171294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6" name="Ellipse 75"/>
          <p:cNvSpPr/>
          <p:nvPr/>
        </p:nvSpPr>
        <p:spPr>
          <a:xfrm rot="10800000">
            <a:off x="13740744" y="8528366"/>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77" name="Rechteck 76"/>
          <p:cNvSpPr/>
          <p:nvPr/>
        </p:nvSpPr>
        <p:spPr>
          <a:xfrm>
            <a:off x="15692658" y="6327893"/>
            <a:ext cx="2928435" cy="6017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399" dirty="0">
                <a:solidFill>
                  <a:schemeClr val="bg1"/>
                </a:solidFill>
                <a:latin typeface="Century Gothic" panose="020B0502020202020204" pitchFamily="34" charset="0"/>
              </a:rPr>
              <a:t>Schritt fünf</a:t>
            </a:r>
          </a:p>
        </p:txBody>
      </p:sp>
      <p:cxnSp>
        <p:nvCxnSpPr>
          <p:cNvPr id="78" name="Gerader Verbinder 77"/>
          <p:cNvCxnSpPr/>
          <p:nvPr/>
        </p:nvCxnSpPr>
        <p:spPr>
          <a:xfrm rot="10800000">
            <a:off x="17096539" y="5102253"/>
            <a:ext cx="0" cy="123318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9" name="Ellipse 78"/>
          <p:cNvSpPr/>
          <p:nvPr/>
        </p:nvSpPr>
        <p:spPr>
          <a:xfrm rot="10800000">
            <a:off x="17014977" y="5045697"/>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cxnSp>
        <p:nvCxnSpPr>
          <p:cNvPr id="80" name="Gerader Verbinder 79"/>
          <p:cNvCxnSpPr/>
          <p:nvPr/>
        </p:nvCxnSpPr>
        <p:spPr>
          <a:xfrm flipV="1">
            <a:off x="17096539" y="6929612"/>
            <a:ext cx="0" cy="345325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1" name="Ellipse 80"/>
          <p:cNvSpPr/>
          <p:nvPr/>
        </p:nvSpPr>
        <p:spPr>
          <a:xfrm rot="10800000">
            <a:off x="17014977" y="10298178"/>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82" name="Rechteck 81"/>
          <p:cNvSpPr/>
          <p:nvPr/>
        </p:nvSpPr>
        <p:spPr>
          <a:xfrm>
            <a:off x="18966890" y="6327893"/>
            <a:ext cx="2928435" cy="6017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399" dirty="0">
                <a:solidFill>
                  <a:schemeClr val="bg1"/>
                </a:solidFill>
                <a:latin typeface="Century Gothic" panose="020B0502020202020204" pitchFamily="34" charset="0"/>
              </a:rPr>
              <a:t>Schritt sechs</a:t>
            </a:r>
          </a:p>
        </p:txBody>
      </p:sp>
      <p:cxnSp>
        <p:nvCxnSpPr>
          <p:cNvPr id="83" name="Gerader Verbinder 82"/>
          <p:cNvCxnSpPr/>
          <p:nvPr/>
        </p:nvCxnSpPr>
        <p:spPr>
          <a:xfrm rot="10800000">
            <a:off x="20370771" y="5102253"/>
            <a:ext cx="0" cy="123318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4" name="Ellipse 83"/>
          <p:cNvSpPr/>
          <p:nvPr/>
        </p:nvSpPr>
        <p:spPr>
          <a:xfrm rot="10800000">
            <a:off x="20289209" y="5045697"/>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cxnSp>
        <p:nvCxnSpPr>
          <p:cNvPr id="85" name="Gerader Verbinder 84"/>
          <p:cNvCxnSpPr/>
          <p:nvPr/>
        </p:nvCxnSpPr>
        <p:spPr>
          <a:xfrm flipV="1">
            <a:off x="20370771" y="6929612"/>
            <a:ext cx="0" cy="371872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6" name="Ellipse 85"/>
          <p:cNvSpPr/>
          <p:nvPr/>
        </p:nvSpPr>
        <p:spPr>
          <a:xfrm rot="10800000">
            <a:off x="20289209" y="10534148"/>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pic>
        <p:nvPicPr>
          <p:cNvPr id="5" name="Graphic 4">
            <a:extLst>
              <a:ext uri="{FF2B5EF4-FFF2-40B4-BE49-F238E27FC236}">
                <a16:creationId xmlns:a16="http://schemas.microsoft.com/office/drawing/2014/main" id="{F93637D3-B137-4F55-BBA4-91560741986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730658" y="3773884"/>
            <a:ext cx="609600" cy="609600"/>
          </a:xfrm>
          <a:prstGeom prst="rect">
            <a:avLst/>
          </a:prstGeom>
        </p:spPr>
      </p:pic>
      <p:pic>
        <p:nvPicPr>
          <p:cNvPr id="87" name="Graphic 86">
            <a:extLst>
              <a:ext uri="{FF2B5EF4-FFF2-40B4-BE49-F238E27FC236}">
                <a16:creationId xmlns:a16="http://schemas.microsoft.com/office/drawing/2014/main" id="{4F6CA405-B48C-494F-A544-EBE53D7F3F6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951107" y="3723866"/>
            <a:ext cx="609600" cy="609600"/>
          </a:xfrm>
          <a:prstGeom prst="rect">
            <a:avLst/>
          </a:prstGeom>
        </p:spPr>
      </p:pic>
      <p:pic>
        <p:nvPicPr>
          <p:cNvPr id="88" name="Graphic 87">
            <a:extLst>
              <a:ext uri="{FF2B5EF4-FFF2-40B4-BE49-F238E27FC236}">
                <a16:creationId xmlns:a16="http://schemas.microsoft.com/office/drawing/2014/main" id="{B58715B5-65D8-46C1-A76A-59207CC956AC}"/>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3513949" y="3742852"/>
            <a:ext cx="609600" cy="609600"/>
          </a:xfrm>
          <a:prstGeom prst="rect">
            <a:avLst/>
          </a:prstGeom>
        </p:spPr>
      </p:pic>
      <p:pic>
        <p:nvPicPr>
          <p:cNvPr id="89" name="Graphic 88">
            <a:extLst>
              <a:ext uri="{FF2B5EF4-FFF2-40B4-BE49-F238E27FC236}">
                <a16:creationId xmlns:a16="http://schemas.microsoft.com/office/drawing/2014/main" id="{5E45A34C-403B-4B7F-9AE2-C983B0285D77}"/>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6852075" y="3724923"/>
            <a:ext cx="609600" cy="609600"/>
          </a:xfrm>
          <a:prstGeom prst="rect">
            <a:avLst/>
          </a:prstGeom>
        </p:spPr>
      </p:pic>
      <p:pic>
        <p:nvPicPr>
          <p:cNvPr id="90" name="Graphic 89">
            <a:extLst>
              <a:ext uri="{FF2B5EF4-FFF2-40B4-BE49-F238E27FC236}">
                <a16:creationId xmlns:a16="http://schemas.microsoft.com/office/drawing/2014/main" id="{D382F6B7-ABBC-4943-8CE9-53B4DE209B6C}"/>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0257644" y="3790738"/>
            <a:ext cx="609600" cy="609600"/>
          </a:xfrm>
          <a:prstGeom prst="rect">
            <a:avLst/>
          </a:prstGeom>
        </p:spPr>
      </p:pic>
      <p:pic>
        <p:nvPicPr>
          <p:cNvPr id="91" name="Graphic 90">
            <a:extLst>
              <a:ext uri="{FF2B5EF4-FFF2-40B4-BE49-F238E27FC236}">
                <a16:creationId xmlns:a16="http://schemas.microsoft.com/office/drawing/2014/main" id="{E56AF3B3-5B43-4CBB-8A6D-C0EEAD51F956}"/>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20054591" y="3750448"/>
            <a:ext cx="609600" cy="609600"/>
          </a:xfrm>
          <a:prstGeom prst="rect">
            <a:avLst/>
          </a:prstGeom>
        </p:spPr>
      </p:pic>
    </p:spTree>
    <p:extLst>
      <p:ext uri="{BB962C8B-B14F-4D97-AF65-F5344CB8AC3E}">
        <p14:creationId xmlns:p14="http://schemas.microsoft.com/office/powerpoint/2010/main" val="1815504174"/>
      </p:ext>
    </p:extLst>
  </p:cSld>
  <p:clrMapOvr>
    <a:masterClrMapping/>
  </p:clrMapOvr>
  <p:transition spd="slow">
    <p:push/>
  </p:transition>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4" name="Ellipse 33"/>
          <p:cNvSpPr/>
          <p:nvPr/>
        </p:nvSpPr>
        <p:spPr>
          <a:xfrm>
            <a:off x="10454012" y="3443343"/>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37" name="Ellipse 36"/>
          <p:cNvSpPr/>
          <p:nvPr/>
        </p:nvSpPr>
        <p:spPr>
          <a:xfrm>
            <a:off x="10454012" y="7557046"/>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29" name="Ellipse 28"/>
          <p:cNvSpPr/>
          <p:nvPr/>
        </p:nvSpPr>
        <p:spPr>
          <a:xfrm>
            <a:off x="10454012" y="5531457"/>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32" name="Ellipse 31"/>
          <p:cNvSpPr/>
          <p:nvPr/>
        </p:nvSpPr>
        <p:spPr>
          <a:xfrm>
            <a:off x="10454012" y="9567343"/>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42" name="Textfeld 41"/>
          <p:cNvSpPr txBox="1"/>
          <p:nvPr/>
        </p:nvSpPr>
        <p:spPr>
          <a:xfrm>
            <a:off x="13602241" y="4686925"/>
            <a:ext cx="9202995" cy="923330"/>
          </a:xfrm>
          <a:prstGeom prst="rect">
            <a:avLst/>
          </a:prstGeom>
          <a:noFill/>
        </p:spPr>
        <p:txBody>
          <a:bodyPr wrap="square" rtlCol="0">
            <a:spAutoFit/>
          </a:bodyPr>
          <a:lstStyle/>
          <a:p>
            <a:r>
              <a:rPr lang="en-US" sz="5400" dirty="0" err="1">
                <a:solidFill>
                  <a:schemeClr val="tx1">
                    <a:lumMod val="75000"/>
                    <a:lumOff val="25000"/>
                  </a:schemeClr>
                </a:solidFill>
                <a:latin typeface="Helvetica" panose="020B0500000000000000" pitchFamily="34" charset="0"/>
              </a:rPr>
              <a:t>Titel</a:t>
            </a:r>
            <a:r>
              <a:rPr lang="en-US" sz="5400" dirty="0">
                <a:solidFill>
                  <a:schemeClr val="tx1">
                    <a:lumMod val="75000"/>
                    <a:lumOff val="25000"/>
                  </a:schemeClr>
                </a:solidFill>
                <a:latin typeface="Helvetica" panose="020B0500000000000000" pitchFamily="34" charset="0"/>
              </a:rPr>
              <a:t> der Folie</a:t>
            </a:r>
          </a:p>
        </p:txBody>
      </p:sp>
      <p:sp>
        <p:nvSpPr>
          <p:cNvPr id="49" name="Textfeld 48"/>
          <p:cNvSpPr txBox="1"/>
          <p:nvPr/>
        </p:nvSpPr>
        <p:spPr>
          <a:xfrm>
            <a:off x="13602241" y="7360534"/>
            <a:ext cx="9149322" cy="2059282"/>
          </a:xfrm>
          <a:prstGeom prst="rect">
            <a:avLst/>
          </a:prstGeom>
          <a:noFill/>
        </p:spPr>
        <p:txBody>
          <a:bodyPr wrap="square" rtlCol="0">
            <a:spAutoFit/>
          </a:bodyPr>
          <a:lstStyle/>
          <a:p>
            <a:pPr>
              <a:lnSpc>
                <a:spcPct val="150000"/>
              </a:lnSpc>
            </a:pPr>
            <a:r>
              <a:rPr lang="de-DE" sz="2200" dirty="0">
                <a:latin typeface="Century Gothic" panose="020B0502020202020204" pitchFamily="34" charset="0"/>
              </a:rPr>
              <a:t>Hier eigenen Text einfügen … </a:t>
            </a:r>
            <a:r>
              <a:rPr lang="de-DE" sz="2200" dirty="0" err="1">
                <a:latin typeface="Century Gothic" panose="020B0502020202020204" pitchFamily="34" charset="0"/>
              </a:rPr>
              <a:t>Lorem</a:t>
            </a:r>
            <a:r>
              <a:rPr lang="de-DE" sz="2200" dirty="0">
                <a:latin typeface="Century Gothic" panose="020B0502020202020204" pitchFamily="34" charset="0"/>
              </a:rPr>
              <a:t> </a:t>
            </a:r>
            <a:r>
              <a:rPr lang="de-DE" sz="2200" dirty="0" err="1">
                <a:latin typeface="Century Gothic" panose="020B0502020202020204" pitchFamily="34" charset="0"/>
              </a:rPr>
              <a:t>ipsum</a:t>
            </a:r>
            <a:r>
              <a:rPr lang="de-DE" sz="2200" dirty="0">
                <a:latin typeface="Century Gothic" panose="020B0502020202020204" pitchFamily="34" charset="0"/>
              </a:rPr>
              <a:t> </a:t>
            </a:r>
            <a:r>
              <a:rPr lang="de-DE" sz="2200" dirty="0" err="1">
                <a:latin typeface="Century Gothic" panose="020B0502020202020204" pitchFamily="34" charset="0"/>
              </a:rPr>
              <a:t>dolor</a:t>
            </a:r>
            <a:r>
              <a:rPr lang="de-DE" sz="2200" dirty="0">
                <a:latin typeface="Century Gothic" panose="020B0502020202020204" pitchFamily="34" charset="0"/>
              </a:rPr>
              <a:t> </a:t>
            </a:r>
            <a:r>
              <a:rPr lang="de-DE" sz="2200" dirty="0" err="1">
                <a:latin typeface="Century Gothic" panose="020B0502020202020204" pitchFamily="34" charset="0"/>
              </a:rPr>
              <a:t>sit</a:t>
            </a:r>
            <a:r>
              <a:rPr lang="de-DE" sz="2200" dirty="0">
                <a:latin typeface="Century Gothic" panose="020B0502020202020204" pitchFamily="34" charset="0"/>
              </a:rPr>
              <a:t> </a:t>
            </a:r>
            <a:r>
              <a:rPr lang="de-DE" sz="2200" dirty="0" err="1">
                <a:latin typeface="Century Gothic" panose="020B0502020202020204" pitchFamily="34" charset="0"/>
              </a:rPr>
              <a:t>amet</a:t>
            </a:r>
            <a:r>
              <a:rPr lang="de-DE" sz="2200" dirty="0">
                <a:latin typeface="Century Gothic" panose="020B0502020202020204" pitchFamily="34" charset="0"/>
              </a:rPr>
              <a:t>, </a:t>
            </a:r>
            <a:r>
              <a:rPr lang="de-DE" sz="2200" dirty="0" err="1">
                <a:latin typeface="Century Gothic" panose="020B0502020202020204" pitchFamily="34" charset="0"/>
              </a:rPr>
              <a:t>consetetur</a:t>
            </a:r>
            <a:r>
              <a:rPr lang="de-DE" sz="2200" dirty="0">
                <a:latin typeface="Century Gothic" panose="020B0502020202020204" pitchFamily="34" charset="0"/>
              </a:rPr>
              <a:t> </a:t>
            </a:r>
            <a:r>
              <a:rPr lang="de-DE" sz="2200" dirty="0" err="1">
                <a:latin typeface="Century Gothic" panose="020B0502020202020204" pitchFamily="34" charset="0"/>
              </a:rPr>
              <a:t>sadipscing</a:t>
            </a:r>
            <a:r>
              <a:rPr lang="de-DE" sz="2200" dirty="0">
                <a:latin typeface="Century Gothic" panose="020B0502020202020204" pitchFamily="34" charset="0"/>
              </a:rPr>
              <a:t> </a:t>
            </a:r>
            <a:r>
              <a:rPr lang="de-DE" sz="2200" dirty="0" err="1">
                <a:latin typeface="Century Gothic" panose="020B0502020202020204" pitchFamily="34" charset="0"/>
              </a:rPr>
              <a:t>elitr</a:t>
            </a:r>
            <a:r>
              <a:rPr lang="de-DE" sz="2200" dirty="0">
                <a:latin typeface="Century Gothic" panose="020B0502020202020204" pitchFamily="34" charset="0"/>
              </a:rPr>
              <a:t>, sed </a:t>
            </a:r>
            <a:r>
              <a:rPr lang="de-DE" sz="2200" dirty="0" err="1">
                <a:latin typeface="Century Gothic" panose="020B0502020202020204" pitchFamily="34" charset="0"/>
              </a:rPr>
              <a:t>diam</a:t>
            </a:r>
            <a:r>
              <a:rPr lang="de-DE" sz="2200" dirty="0">
                <a:latin typeface="Century Gothic" panose="020B0502020202020204" pitchFamily="34" charset="0"/>
              </a:rPr>
              <a:t> </a:t>
            </a:r>
            <a:r>
              <a:rPr lang="de-DE" sz="2200" dirty="0" err="1">
                <a:latin typeface="Century Gothic" panose="020B0502020202020204" pitchFamily="34" charset="0"/>
              </a:rPr>
              <a:t>nonumy</a:t>
            </a:r>
            <a:r>
              <a:rPr lang="de-DE" sz="2200" dirty="0">
                <a:latin typeface="Century Gothic" panose="020B0502020202020204" pitchFamily="34" charset="0"/>
              </a:rPr>
              <a:t> </a:t>
            </a:r>
            <a:r>
              <a:rPr lang="de-DE" sz="2200" dirty="0" err="1">
                <a:latin typeface="Century Gothic" panose="020B0502020202020204" pitchFamily="34" charset="0"/>
              </a:rPr>
              <a:t>eirmod</a:t>
            </a:r>
            <a:r>
              <a:rPr lang="de-DE" sz="2200" dirty="0">
                <a:latin typeface="Century Gothic" panose="020B0502020202020204" pitchFamily="34" charset="0"/>
              </a:rPr>
              <a:t> </a:t>
            </a:r>
            <a:r>
              <a:rPr lang="de-DE" sz="2200" dirty="0" err="1">
                <a:latin typeface="Century Gothic" panose="020B0502020202020204" pitchFamily="34" charset="0"/>
              </a:rPr>
              <a:t>tempor</a:t>
            </a:r>
            <a:r>
              <a:rPr lang="de-DE" sz="2200" dirty="0">
                <a:latin typeface="Century Gothic" panose="020B0502020202020204" pitchFamily="34" charset="0"/>
              </a:rPr>
              <a:t> </a:t>
            </a:r>
            <a:r>
              <a:rPr lang="de-DE" sz="2200" dirty="0" err="1">
                <a:latin typeface="Century Gothic" panose="020B0502020202020204" pitchFamily="34" charset="0"/>
              </a:rPr>
              <a:t>invidunt</a:t>
            </a:r>
            <a:r>
              <a:rPr lang="de-DE" sz="2200" dirty="0">
                <a:latin typeface="Century Gothic" panose="020B0502020202020204" pitchFamily="34" charset="0"/>
              </a:rPr>
              <a:t> </a:t>
            </a:r>
            <a:r>
              <a:rPr lang="de-DE" sz="2200" dirty="0" err="1">
                <a:latin typeface="Century Gothic" panose="020B0502020202020204" pitchFamily="34" charset="0"/>
              </a:rPr>
              <a:t>ut</a:t>
            </a:r>
            <a:r>
              <a:rPr lang="de-DE" sz="2200" dirty="0">
                <a:latin typeface="Century Gothic" panose="020B0502020202020204" pitchFamily="34" charset="0"/>
              </a:rPr>
              <a:t> </a:t>
            </a:r>
            <a:r>
              <a:rPr lang="de-DE" sz="2200" dirty="0" err="1">
                <a:latin typeface="Century Gothic" panose="020B0502020202020204" pitchFamily="34" charset="0"/>
              </a:rPr>
              <a:t>labore</a:t>
            </a:r>
            <a:r>
              <a:rPr lang="de-DE" sz="2200" dirty="0">
                <a:latin typeface="Century Gothic" panose="020B0502020202020204" pitchFamily="34" charset="0"/>
              </a:rPr>
              <a:t> et </a:t>
            </a:r>
            <a:r>
              <a:rPr lang="de-DE" sz="2200" dirty="0" err="1">
                <a:latin typeface="Century Gothic" panose="020B0502020202020204" pitchFamily="34" charset="0"/>
              </a:rPr>
              <a:t>dolore</a:t>
            </a:r>
            <a:r>
              <a:rPr lang="de-DE" sz="2200" dirty="0">
                <a:latin typeface="Century Gothic" panose="020B0502020202020204" pitchFamily="34" charset="0"/>
              </a:rPr>
              <a:t> magna </a:t>
            </a:r>
            <a:r>
              <a:rPr lang="de-DE" sz="2200" dirty="0" err="1">
                <a:latin typeface="Century Gothic" panose="020B0502020202020204" pitchFamily="34" charset="0"/>
              </a:rPr>
              <a:t>aliquyam</a:t>
            </a:r>
            <a:r>
              <a:rPr lang="de-DE" sz="2200" dirty="0">
                <a:latin typeface="Century Gothic" panose="020B0502020202020204" pitchFamily="34" charset="0"/>
              </a:rPr>
              <a:t> erat, sed </a:t>
            </a:r>
            <a:r>
              <a:rPr lang="de-DE" sz="2200" dirty="0" err="1">
                <a:latin typeface="Century Gothic" panose="020B0502020202020204" pitchFamily="34" charset="0"/>
              </a:rPr>
              <a:t>diam</a:t>
            </a:r>
            <a:r>
              <a:rPr lang="de-DE" sz="2200" dirty="0">
                <a:latin typeface="Century Gothic" panose="020B0502020202020204" pitchFamily="34" charset="0"/>
              </a:rPr>
              <a:t> </a:t>
            </a:r>
            <a:r>
              <a:rPr lang="de-DE" sz="2200" dirty="0" err="1">
                <a:latin typeface="Century Gothic" panose="020B0502020202020204" pitchFamily="34" charset="0"/>
              </a:rPr>
              <a:t>voluptua</a:t>
            </a:r>
            <a:r>
              <a:rPr lang="de-DE" sz="2200" dirty="0">
                <a:latin typeface="Century Gothic" panose="020B0502020202020204" pitchFamily="34" charset="0"/>
              </a:rPr>
              <a:t>. At </a:t>
            </a:r>
            <a:r>
              <a:rPr lang="de-DE" sz="2200" dirty="0" err="1">
                <a:latin typeface="Century Gothic" panose="020B0502020202020204" pitchFamily="34" charset="0"/>
              </a:rPr>
              <a:t>vero</a:t>
            </a:r>
            <a:r>
              <a:rPr lang="de-DE" sz="2200" dirty="0">
                <a:latin typeface="Century Gothic" panose="020B0502020202020204" pitchFamily="34" charset="0"/>
              </a:rPr>
              <a:t> </a:t>
            </a:r>
            <a:r>
              <a:rPr lang="de-DE" sz="2200" dirty="0" err="1">
                <a:latin typeface="Century Gothic" panose="020B0502020202020204" pitchFamily="34" charset="0"/>
              </a:rPr>
              <a:t>eos</a:t>
            </a:r>
            <a:r>
              <a:rPr lang="de-DE" sz="2200" dirty="0">
                <a:latin typeface="Century Gothic" panose="020B0502020202020204" pitchFamily="34" charset="0"/>
              </a:rPr>
              <a:t> et </a:t>
            </a:r>
            <a:r>
              <a:rPr lang="de-DE" sz="2200" dirty="0" err="1">
                <a:latin typeface="Century Gothic" panose="020B0502020202020204" pitchFamily="34" charset="0"/>
              </a:rPr>
              <a:t>accusam</a:t>
            </a:r>
            <a:r>
              <a:rPr lang="de-DE" sz="2200" dirty="0">
                <a:latin typeface="Century Gothic" panose="020B0502020202020204" pitchFamily="34" charset="0"/>
              </a:rPr>
              <a:t> et </a:t>
            </a:r>
            <a:r>
              <a:rPr lang="de-DE" sz="2200" dirty="0" err="1">
                <a:latin typeface="Century Gothic" panose="020B0502020202020204" pitchFamily="34" charset="0"/>
              </a:rPr>
              <a:t>justo</a:t>
            </a:r>
            <a:r>
              <a:rPr lang="de-DE" sz="2200" dirty="0">
                <a:latin typeface="Century Gothic" panose="020B0502020202020204" pitchFamily="34" charset="0"/>
              </a:rPr>
              <a:t> </a:t>
            </a:r>
            <a:r>
              <a:rPr lang="de-DE" sz="2200" dirty="0" err="1">
                <a:latin typeface="Century Gothic" panose="020B0502020202020204" pitchFamily="34" charset="0"/>
              </a:rPr>
              <a:t>duo</a:t>
            </a:r>
            <a:r>
              <a:rPr lang="de-DE" sz="2200" dirty="0">
                <a:latin typeface="Century Gothic" panose="020B0502020202020204" pitchFamily="34" charset="0"/>
              </a:rPr>
              <a:t> </a:t>
            </a:r>
            <a:r>
              <a:rPr lang="de-DE" sz="2200" dirty="0" err="1">
                <a:latin typeface="Century Gothic" panose="020B0502020202020204" pitchFamily="34" charset="0"/>
              </a:rPr>
              <a:t>dolores</a:t>
            </a:r>
            <a:r>
              <a:rPr lang="de-DE" sz="2200" dirty="0">
                <a:latin typeface="Century Gothic" panose="020B0502020202020204" pitchFamily="34" charset="0"/>
              </a:rPr>
              <a:t>.</a:t>
            </a:r>
          </a:p>
        </p:txBody>
      </p:sp>
      <p:sp>
        <p:nvSpPr>
          <p:cNvPr id="50" name="Textfeld 49"/>
          <p:cNvSpPr txBox="1"/>
          <p:nvPr/>
        </p:nvSpPr>
        <p:spPr>
          <a:xfrm>
            <a:off x="13602241" y="6711133"/>
            <a:ext cx="5289615" cy="553998"/>
          </a:xfrm>
          <a:prstGeom prst="rect">
            <a:avLst/>
          </a:prstGeom>
          <a:noFill/>
        </p:spPr>
        <p:txBody>
          <a:bodyPr wrap="square" rtlCol="0">
            <a:spAutoFit/>
          </a:bodyPr>
          <a:lstStyle/>
          <a:p>
            <a:r>
              <a:rPr lang="de-DE" sz="3000" b="1" dirty="0">
                <a:solidFill>
                  <a:schemeClr val="accent1"/>
                </a:solidFill>
                <a:latin typeface="Century Gothic" panose="020B0502020202020204" pitchFamily="34" charset="0"/>
              </a:rPr>
              <a:t>Untertitel</a:t>
            </a:r>
          </a:p>
        </p:txBody>
      </p:sp>
      <p:pic>
        <p:nvPicPr>
          <p:cNvPr id="13" name="Graphic 12">
            <a:extLst>
              <a:ext uri="{FF2B5EF4-FFF2-40B4-BE49-F238E27FC236}">
                <a16:creationId xmlns:a16="http://schemas.microsoft.com/office/drawing/2014/main" id="{D372828B-C5A1-4BFA-9930-E9CE0FC6EC2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807216" y="9901147"/>
            <a:ext cx="609600" cy="609600"/>
          </a:xfrm>
          <a:prstGeom prst="rect">
            <a:avLst/>
          </a:prstGeom>
        </p:spPr>
      </p:pic>
      <p:pic>
        <p:nvPicPr>
          <p:cNvPr id="14" name="Graphic 13">
            <a:extLst>
              <a:ext uri="{FF2B5EF4-FFF2-40B4-BE49-F238E27FC236}">
                <a16:creationId xmlns:a16="http://schemas.microsoft.com/office/drawing/2014/main" id="{A0BFF2E1-68FF-4418-8B0A-00C9165CE718}"/>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786078" y="3777169"/>
            <a:ext cx="609600" cy="609600"/>
          </a:xfrm>
          <a:prstGeom prst="rect">
            <a:avLst/>
          </a:prstGeom>
        </p:spPr>
      </p:pic>
      <p:pic>
        <p:nvPicPr>
          <p:cNvPr id="15" name="Graphic 14">
            <a:extLst>
              <a:ext uri="{FF2B5EF4-FFF2-40B4-BE49-F238E27FC236}">
                <a16:creationId xmlns:a16="http://schemas.microsoft.com/office/drawing/2014/main" id="{8F3C2891-CE40-48BA-B863-67FFE477FA02}"/>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794638" y="5887839"/>
            <a:ext cx="609600" cy="609600"/>
          </a:xfrm>
          <a:prstGeom prst="rect">
            <a:avLst/>
          </a:prstGeom>
        </p:spPr>
      </p:pic>
      <p:pic>
        <p:nvPicPr>
          <p:cNvPr id="16" name="Graphic 15">
            <a:extLst>
              <a:ext uri="{FF2B5EF4-FFF2-40B4-BE49-F238E27FC236}">
                <a16:creationId xmlns:a16="http://schemas.microsoft.com/office/drawing/2014/main" id="{FFDF6554-4AB8-4A15-924F-CC0BCB2E7216}"/>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0807216" y="7893405"/>
            <a:ext cx="609600" cy="609600"/>
          </a:xfrm>
          <a:prstGeom prst="rect">
            <a:avLst/>
          </a:prstGeom>
        </p:spPr>
      </p:pic>
    </p:spTree>
    <p:extLst>
      <p:ext uri="{BB962C8B-B14F-4D97-AF65-F5344CB8AC3E}">
        <p14:creationId xmlns:p14="http://schemas.microsoft.com/office/powerpoint/2010/main" val="2477744121"/>
      </p:ext>
    </p:extLst>
  </p:cSld>
  <p:clrMapOvr>
    <a:masterClrMapping/>
  </p:clrMapOvr>
  <p:transition spd="slow">
    <p:push/>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578009E-EAEC-4CD1-A546-0BD3C9D63F7E}"/>
              </a:ext>
            </a:extLst>
          </p:cNvPr>
          <p:cNvSpPr/>
          <p:nvPr/>
        </p:nvSpPr>
        <p:spPr>
          <a:xfrm>
            <a:off x="13642325" y="0"/>
            <a:ext cx="10735325" cy="13716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q-AL" dirty="0"/>
          </a:p>
        </p:txBody>
      </p:sp>
      <p:sp>
        <p:nvSpPr>
          <p:cNvPr id="3" name="Textfeld 29">
            <a:extLst>
              <a:ext uri="{FF2B5EF4-FFF2-40B4-BE49-F238E27FC236}">
                <a16:creationId xmlns:a16="http://schemas.microsoft.com/office/drawing/2014/main" id="{1AA982EA-3C91-45ED-87FE-3414F243FD27}"/>
              </a:ext>
            </a:extLst>
          </p:cNvPr>
          <p:cNvSpPr txBox="1"/>
          <p:nvPr/>
        </p:nvSpPr>
        <p:spPr>
          <a:xfrm>
            <a:off x="535227" y="654429"/>
            <a:ext cx="10001020" cy="707886"/>
          </a:xfrm>
          <a:prstGeom prst="rect">
            <a:avLst/>
          </a:prstGeom>
          <a:noFill/>
        </p:spPr>
        <p:txBody>
          <a:bodyPr wrap="square" rtlCol="0">
            <a:spAutoFit/>
          </a:bodyPr>
          <a:lstStyle/>
          <a:p>
            <a:r>
              <a:rPr lang="en-US" sz="4000" dirty="0" err="1">
                <a:solidFill>
                  <a:schemeClr val="accent1"/>
                </a:solidFill>
                <a:latin typeface="Century Gothic" panose="020B0502020202020204" pitchFamily="34" charset="0"/>
              </a:rPr>
              <a:t>Styleguide</a:t>
            </a:r>
            <a:endParaRPr lang="de-DE" sz="4000" dirty="0">
              <a:solidFill>
                <a:schemeClr val="accent1"/>
              </a:solidFill>
              <a:latin typeface="Century Gothic" panose="020B0502020202020204" pitchFamily="34" charset="0"/>
            </a:endParaRPr>
          </a:p>
        </p:txBody>
      </p:sp>
      <p:sp>
        <p:nvSpPr>
          <p:cNvPr id="4" name="Textfeld 29">
            <a:extLst>
              <a:ext uri="{FF2B5EF4-FFF2-40B4-BE49-F238E27FC236}">
                <a16:creationId xmlns:a16="http://schemas.microsoft.com/office/drawing/2014/main" id="{2F7BB020-2ED8-4440-B664-C36DF25A7162}"/>
              </a:ext>
            </a:extLst>
          </p:cNvPr>
          <p:cNvSpPr txBox="1"/>
          <p:nvPr/>
        </p:nvSpPr>
        <p:spPr>
          <a:xfrm>
            <a:off x="1104551" y="1516964"/>
            <a:ext cx="10001020" cy="4708981"/>
          </a:xfrm>
          <a:prstGeom prst="rect">
            <a:avLst/>
          </a:prstGeom>
          <a:noFill/>
        </p:spPr>
        <p:txBody>
          <a:bodyPr wrap="square" rtlCol="0">
            <a:spAutoFit/>
          </a:bodyPr>
          <a:lstStyle/>
          <a:p>
            <a:r>
              <a:rPr lang="en-US" sz="30000" dirty="0">
                <a:latin typeface="Helvetica" panose="020B0604020202020204" pitchFamily="34" charset="0"/>
                <a:cs typeface="Helvetica" panose="020B0604020202020204" pitchFamily="34" charset="0"/>
              </a:rPr>
              <a:t>Aa</a:t>
            </a:r>
            <a:endParaRPr lang="de-DE" sz="30000" dirty="0">
              <a:latin typeface="Helvetica" panose="020B0604020202020204" pitchFamily="34" charset="0"/>
              <a:cs typeface="Helvetica" panose="020B0604020202020204" pitchFamily="34" charset="0"/>
            </a:endParaRPr>
          </a:p>
        </p:txBody>
      </p:sp>
      <p:sp>
        <p:nvSpPr>
          <p:cNvPr id="5" name="Textfeld 29">
            <a:extLst>
              <a:ext uri="{FF2B5EF4-FFF2-40B4-BE49-F238E27FC236}">
                <a16:creationId xmlns:a16="http://schemas.microsoft.com/office/drawing/2014/main" id="{20631E45-6E6F-4175-B10A-96F8E30E0089}"/>
              </a:ext>
            </a:extLst>
          </p:cNvPr>
          <p:cNvSpPr txBox="1"/>
          <p:nvPr/>
        </p:nvSpPr>
        <p:spPr>
          <a:xfrm>
            <a:off x="7263068" y="2710839"/>
            <a:ext cx="4542464" cy="4147161"/>
          </a:xfrm>
          <a:prstGeom prst="rect">
            <a:avLst/>
          </a:prstGeom>
          <a:noFill/>
        </p:spPr>
        <p:txBody>
          <a:bodyPr wrap="square" rtlCol="0">
            <a:spAutoFit/>
          </a:bodyPr>
          <a:lstStyle/>
          <a:p>
            <a:pPr>
              <a:lnSpc>
                <a:spcPct val="150000"/>
              </a:lnSpc>
            </a:pPr>
            <a:r>
              <a:rPr lang="en-US" sz="3600" dirty="0">
                <a:latin typeface="Helvetica" panose="020B0604020202020204" pitchFamily="34" charset="0"/>
                <a:cs typeface="Helvetica" panose="020B0604020202020204" pitchFamily="34" charset="0"/>
              </a:rPr>
              <a:t>Helvetica</a:t>
            </a:r>
          </a:p>
          <a:p>
            <a:pPr>
              <a:lnSpc>
                <a:spcPct val="150000"/>
              </a:lnSpc>
            </a:pPr>
            <a:r>
              <a:rPr lang="en-US" sz="2400" dirty="0">
                <a:latin typeface="Helvetica" panose="020B0604020202020204" pitchFamily="34" charset="0"/>
                <a:cs typeface="Helvetica" panose="020B0604020202020204" pitchFamily="34" charset="0"/>
              </a:rPr>
              <a:t>Regular</a:t>
            </a:r>
          </a:p>
          <a:p>
            <a:pPr>
              <a:lnSpc>
                <a:spcPct val="150000"/>
              </a:lnSpc>
            </a:pPr>
            <a:r>
              <a:rPr lang="en-US" sz="2400" b="1" dirty="0">
                <a:latin typeface="Helvetica" panose="020B0604020202020204" pitchFamily="34" charset="0"/>
                <a:cs typeface="Helvetica" panose="020B0604020202020204" pitchFamily="34" charset="0"/>
              </a:rPr>
              <a:t>Bold</a:t>
            </a:r>
            <a:endParaRPr lang="ru-RU" sz="2400" b="1" dirty="0">
              <a:latin typeface="Helvetica" panose="020B0604020202020204" pitchFamily="34" charset="0"/>
              <a:cs typeface="Helvetica" panose="020B0604020202020204" pitchFamily="34" charset="0"/>
            </a:endParaRPr>
          </a:p>
          <a:p>
            <a:pPr>
              <a:lnSpc>
                <a:spcPct val="150000"/>
              </a:lnSpc>
            </a:pPr>
            <a:r>
              <a:rPr lang="ru-RU" sz="2400" dirty="0">
                <a:latin typeface="Helvetica" panose="020B0604020202020204" pitchFamily="34" charset="0"/>
                <a:cs typeface="Helvetica" panose="020B0604020202020204" pitchFamily="34" charset="0"/>
              </a:rPr>
              <a:t>___</a:t>
            </a:r>
          </a:p>
          <a:p>
            <a:pPr>
              <a:lnSpc>
                <a:spcPct val="150000"/>
              </a:lnSpc>
            </a:pPr>
            <a:r>
              <a:rPr lang="en-US" sz="2400" dirty="0">
                <a:latin typeface="Helvetica" panose="020B0604020202020204" pitchFamily="34" charset="0"/>
                <a:cs typeface="Helvetica" panose="020B0604020202020204" pitchFamily="34" charset="0"/>
              </a:rPr>
              <a:t>54 </a:t>
            </a:r>
            <a:r>
              <a:rPr lang="en-US" sz="2400" dirty="0" err="1">
                <a:latin typeface="Helvetica" panose="020B0604020202020204" pitchFamily="34" charset="0"/>
                <a:cs typeface="Helvetica" panose="020B0604020202020204" pitchFamily="34" charset="0"/>
              </a:rPr>
              <a:t>pt</a:t>
            </a:r>
            <a:r>
              <a:rPr lang="en-US" sz="2400" dirty="0">
                <a:latin typeface="Helvetica" panose="020B0604020202020204" pitchFamily="34" charset="0"/>
                <a:cs typeface="Helvetica" panose="020B0604020202020204" pitchFamily="34" charset="0"/>
              </a:rPr>
              <a:t>, 40 </a:t>
            </a:r>
            <a:r>
              <a:rPr lang="en-US" sz="2400" dirty="0" err="1">
                <a:latin typeface="Helvetica" panose="020B0604020202020204" pitchFamily="34" charset="0"/>
                <a:cs typeface="Helvetica" panose="020B0604020202020204" pitchFamily="34" charset="0"/>
              </a:rPr>
              <a:t>pt</a:t>
            </a:r>
            <a:r>
              <a:rPr lang="en-US" sz="2400" dirty="0">
                <a:latin typeface="Helvetica" panose="020B0604020202020204" pitchFamily="34" charset="0"/>
                <a:cs typeface="Helvetica" panose="020B0604020202020204" pitchFamily="34" charset="0"/>
              </a:rPr>
              <a:t>, 3</a:t>
            </a:r>
            <a:r>
              <a:rPr lang="ru-RU" sz="2400" dirty="0">
                <a:latin typeface="Helvetica" panose="020B0604020202020204" pitchFamily="34" charset="0"/>
                <a:cs typeface="Helvetica" panose="020B0604020202020204" pitchFamily="34" charset="0"/>
              </a:rPr>
              <a:t>0</a:t>
            </a:r>
            <a:r>
              <a:rPr lang="en-US" sz="2400" dirty="0">
                <a:latin typeface="Helvetica" panose="020B0604020202020204" pitchFamily="34" charset="0"/>
                <a:cs typeface="Helvetica" panose="020B0604020202020204" pitchFamily="34" charset="0"/>
              </a:rPr>
              <a:t> </a:t>
            </a:r>
            <a:r>
              <a:rPr lang="en-US" sz="2400" dirty="0" err="1">
                <a:latin typeface="Helvetica" panose="020B0604020202020204" pitchFamily="34" charset="0"/>
                <a:cs typeface="Helvetica" panose="020B0604020202020204" pitchFamily="34" charset="0"/>
              </a:rPr>
              <a:t>pt</a:t>
            </a:r>
            <a:endParaRPr lang="en-US" sz="2400" dirty="0">
              <a:latin typeface="Helvetica" panose="020B0604020202020204" pitchFamily="34" charset="0"/>
              <a:cs typeface="Helvetica" panose="020B0604020202020204" pitchFamily="34" charset="0"/>
            </a:endParaRPr>
          </a:p>
          <a:p>
            <a:pPr>
              <a:lnSpc>
                <a:spcPct val="150000"/>
              </a:lnSpc>
            </a:pPr>
            <a:endParaRPr lang="de-DE" sz="5000" dirty="0">
              <a:latin typeface="Century Gothic" panose="020B0502020202020204" pitchFamily="34" charset="0"/>
            </a:endParaRPr>
          </a:p>
        </p:txBody>
      </p:sp>
      <p:sp>
        <p:nvSpPr>
          <p:cNvPr id="6" name="Oval 5">
            <a:extLst>
              <a:ext uri="{FF2B5EF4-FFF2-40B4-BE49-F238E27FC236}">
                <a16:creationId xmlns:a16="http://schemas.microsoft.com/office/drawing/2014/main" id="{7C6E429B-3935-4163-98C4-E8CD3AE4D862}"/>
              </a:ext>
            </a:extLst>
          </p:cNvPr>
          <p:cNvSpPr/>
          <p:nvPr/>
        </p:nvSpPr>
        <p:spPr>
          <a:xfrm>
            <a:off x="13153999" y="3615537"/>
            <a:ext cx="1080000" cy="1080000"/>
          </a:xfrm>
          <a:prstGeom prst="ellipse">
            <a:avLst/>
          </a:prstGeom>
          <a:solidFill>
            <a:srgbClr val="F1F1F1"/>
          </a:solidFill>
          <a:ln w="6350" cap="sq">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q-AL"/>
          </a:p>
        </p:txBody>
      </p:sp>
      <p:sp>
        <p:nvSpPr>
          <p:cNvPr id="7" name="Oval 6">
            <a:extLst>
              <a:ext uri="{FF2B5EF4-FFF2-40B4-BE49-F238E27FC236}">
                <a16:creationId xmlns:a16="http://schemas.microsoft.com/office/drawing/2014/main" id="{9F9CE4DB-B6CA-4317-A436-615E58E7E86E}"/>
              </a:ext>
            </a:extLst>
          </p:cNvPr>
          <p:cNvSpPr/>
          <p:nvPr/>
        </p:nvSpPr>
        <p:spPr>
          <a:xfrm>
            <a:off x="13153999" y="5466481"/>
            <a:ext cx="1080000" cy="1080000"/>
          </a:xfrm>
          <a:prstGeom prst="ellipse">
            <a:avLst/>
          </a:prstGeom>
          <a:solidFill>
            <a:schemeClr val="accent3"/>
          </a:solidFill>
          <a:ln w="6350" cap="sq">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q-AL"/>
          </a:p>
        </p:txBody>
      </p:sp>
      <p:sp>
        <p:nvSpPr>
          <p:cNvPr id="8" name="Oval 7">
            <a:extLst>
              <a:ext uri="{FF2B5EF4-FFF2-40B4-BE49-F238E27FC236}">
                <a16:creationId xmlns:a16="http://schemas.microsoft.com/office/drawing/2014/main" id="{0DD2C420-9FDE-4D05-972F-04417EA03686}"/>
              </a:ext>
            </a:extLst>
          </p:cNvPr>
          <p:cNvSpPr/>
          <p:nvPr/>
        </p:nvSpPr>
        <p:spPr>
          <a:xfrm>
            <a:off x="13153999" y="7317425"/>
            <a:ext cx="1080000" cy="1080000"/>
          </a:xfrm>
          <a:prstGeom prst="ellipse">
            <a:avLst/>
          </a:prstGeom>
          <a:solidFill>
            <a:schemeClr val="tx1"/>
          </a:solidFill>
          <a:ln w="6350" cap="sq">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q-AL"/>
          </a:p>
        </p:txBody>
      </p:sp>
      <p:sp>
        <p:nvSpPr>
          <p:cNvPr id="9" name="Oval 8">
            <a:extLst>
              <a:ext uri="{FF2B5EF4-FFF2-40B4-BE49-F238E27FC236}">
                <a16:creationId xmlns:a16="http://schemas.microsoft.com/office/drawing/2014/main" id="{3B7AC664-F6CE-4452-999E-2D38FFECFBAC}"/>
              </a:ext>
            </a:extLst>
          </p:cNvPr>
          <p:cNvSpPr/>
          <p:nvPr/>
        </p:nvSpPr>
        <p:spPr>
          <a:xfrm>
            <a:off x="13153999" y="9168370"/>
            <a:ext cx="1080000" cy="1080000"/>
          </a:xfrm>
          <a:prstGeom prst="ellipse">
            <a:avLst/>
          </a:prstGeom>
          <a:solidFill>
            <a:schemeClr val="accent1"/>
          </a:solidFill>
          <a:ln w="6350" cap="sq">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q-AL">
              <a:solidFill>
                <a:srgbClr val="00B0F0"/>
              </a:solidFill>
            </a:endParaRPr>
          </a:p>
        </p:txBody>
      </p:sp>
      <p:sp>
        <p:nvSpPr>
          <p:cNvPr id="10" name="Textfeld 29">
            <a:extLst>
              <a:ext uri="{FF2B5EF4-FFF2-40B4-BE49-F238E27FC236}">
                <a16:creationId xmlns:a16="http://schemas.microsoft.com/office/drawing/2014/main" id="{D5FAE8C9-8D23-4DDC-8D9D-C2FB8A0FCE58}"/>
              </a:ext>
            </a:extLst>
          </p:cNvPr>
          <p:cNvSpPr txBox="1"/>
          <p:nvPr/>
        </p:nvSpPr>
        <p:spPr>
          <a:xfrm>
            <a:off x="872826" y="5818049"/>
            <a:ext cx="8380173" cy="4708981"/>
          </a:xfrm>
          <a:prstGeom prst="rect">
            <a:avLst/>
          </a:prstGeom>
          <a:noFill/>
        </p:spPr>
        <p:txBody>
          <a:bodyPr wrap="square" rtlCol="0">
            <a:spAutoFit/>
          </a:bodyPr>
          <a:lstStyle/>
          <a:p>
            <a:r>
              <a:rPr lang="en-US" sz="30000" dirty="0">
                <a:latin typeface="Century Gothic" panose="020B0502020202020204" pitchFamily="34" charset="0"/>
              </a:rPr>
              <a:t>Aa</a:t>
            </a:r>
            <a:endParaRPr lang="de-DE" sz="30000" dirty="0">
              <a:latin typeface="Century Gothic" panose="020B0502020202020204" pitchFamily="34" charset="0"/>
            </a:endParaRPr>
          </a:p>
        </p:txBody>
      </p:sp>
      <p:sp>
        <p:nvSpPr>
          <p:cNvPr id="11" name="Textfeld 29">
            <a:extLst>
              <a:ext uri="{FF2B5EF4-FFF2-40B4-BE49-F238E27FC236}">
                <a16:creationId xmlns:a16="http://schemas.microsoft.com/office/drawing/2014/main" id="{6E51BC6D-869D-4C21-828E-E3A1E04EDCFC}"/>
              </a:ext>
            </a:extLst>
          </p:cNvPr>
          <p:cNvSpPr txBox="1"/>
          <p:nvPr/>
        </p:nvSpPr>
        <p:spPr>
          <a:xfrm>
            <a:off x="7192572" y="6943149"/>
            <a:ext cx="5083117" cy="4147161"/>
          </a:xfrm>
          <a:prstGeom prst="rect">
            <a:avLst/>
          </a:prstGeom>
          <a:noFill/>
        </p:spPr>
        <p:txBody>
          <a:bodyPr wrap="square" rtlCol="0">
            <a:spAutoFit/>
          </a:bodyPr>
          <a:lstStyle/>
          <a:p>
            <a:pPr>
              <a:lnSpc>
                <a:spcPct val="150000"/>
              </a:lnSpc>
            </a:pPr>
            <a:r>
              <a:rPr lang="en-US" sz="3600" dirty="0">
                <a:latin typeface="Century Gothic" panose="020B0502020202020204" pitchFamily="34" charset="0"/>
              </a:rPr>
              <a:t>Century Gothic</a:t>
            </a:r>
          </a:p>
          <a:p>
            <a:pPr>
              <a:lnSpc>
                <a:spcPct val="150000"/>
              </a:lnSpc>
            </a:pPr>
            <a:r>
              <a:rPr lang="en-US" sz="2400" dirty="0">
                <a:latin typeface="Century Gothic" panose="020B0502020202020204" pitchFamily="34" charset="0"/>
              </a:rPr>
              <a:t>Light</a:t>
            </a:r>
          </a:p>
          <a:p>
            <a:pPr>
              <a:lnSpc>
                <a:spcPct val="150000"/>
              </a:lnSpc>
            </a:pPr>
            <a:r>
              <a:rPr lang="en-US" sz="2400" b="1" dirty="0">
                <a:latin typeface="Century Gothic" panose="020B0502020202020204" pitchFamily="34" charset="0"/>
              </a:rPr>
              <a:t>Bold</a:t>
            </a:r>
          </a:p>
          <a:p>
            <a:pPr>
              <a:lnSpc>
                <a:spcPct val="150000"/>
              </a:lnSpc>
            </a:pPr>
            <a:r>
              <a:rPr lang="ru-RU" sz="2400" dirty="0">
                <a:latin typeface="Century Gothic" panose="020B0502020202020204" pitchFamily="34" charset="0"/>
              </a:rPr>
              <a:t>___</a:t>
            </a:r>
          </a:p>
          <a:p>
            <a:pPr>
              <a:lnSpc>
                <a:spcPct val="150000"/>
              </a:lnSpc>
            </a:pPr>
            <a:r>
              <a:rPr lang="en-US" sz="2400" dirty="0">
                <a:latin typeface="Century Gothic" panose="020B0502020202020204" pitchFamily="34" charset="0"/>
              </a:rPr>
              <a:t>30 </a:t>
            </a:r>
            <a:r>
              <a:rPr lang="en-US" sz="2400" dirty="0" err="1">
                <a:latin typeface="Century Gothic" panose="020B0502020202020204" pitchFamily="34" charset="0"/>
              </a:rPr>
              <a:t>pt</a:t>
            </a:r>
            <a:r>
              <a:rPr lang="en-US" sz="2400" dirty="0">
                <a:latin typeface="Century Gothic" panose="020B0502020202020204" pitchFamily="34" charset="0"/>
              </a:rPr>
              <a:t>, 25 </a:t>
            </a:r>
            <a:r>
              <a:rPr lang="en-US" sz="2400" dirty="0" err="1">
                <a:latin typeface="Century Gothic" panose="020B0502020202020204" pitchFamily="34" charset="0"/>
              </a:rPr>
              <a:t>pt</a:t>
            </a:r>
            <a:r>
              <a:rPr lang="en-US" sz="2400" dirty="0">
                <a:latin typeface="Century Gothic" panose="020B0502020202020204" pitchFamily="34" charset="0"/>
              </a:rPr>
              <a:t>, 22 </a:t>
            </a:r>
            <a:r>
              <a:rPr lang="en-US" sz="2400" dirty="0" err="1">
                <a:latin typeface="Century Gothic" panose="020B0502020202020204" pitchFamily="34" charset="0"/>
              </a:rPr>
              <a:t>pt</a:t>
            </a:r>
            <a:r>
              <a:rPr lang="en-US" sz="2400" dirty="0">
                <a:latin typeface="Century Gothic" panose="020B0502020202020204" pitchFamily="34" charset="0"/>
              </a:rPr>
              <a:t>, 2</a:t>
            </a:r>
            <a:r>
              <a:rPr lang="ru-RU" sz="2400" dirty="0">
                <a:latin typeface="Century Gothic" panose="020B0502020202020204" pitchFamily="34" charset="0"/>
              </a:rPr>
              <a:t>0</a:t>
            </a:r>
            <a:r>
              <a:rPr lang="en-US" sz="2400" dirty="0">
                <a:latin typeface="Century Gothic" panose="020B0502020202020204" pitchFamily="34" charset="0"/>
              </a:rPr>
              <a:t> </a:t>
            </a:r>
            <a:r>
              <a:rPr lang="en-US" sz="2400" dirty="0" err="1">
                <a:latin typeface="Century Gothic" panose="020B0502020202020204" pitchFamily="34" charset="0"/>
              </a:rPr>
              <a:t>pt</a:t>
            </a:r>
            <a:r>
              <a:rPr lang="en-US" sz="2400" dirty="0">
                <a:latin typeface="Century Gothic" panose="020B0502020202020204" pitchFamily="34" charset="0"/>
              </a:rPr>
              <a:t>, 18 </a:t>
            </a:r>
            <a:r>
              <a:rPr lang="en-US" sz="2400" dirty="0" err="1">
                <a:latin typeface="Century Gothic" panose="020B0502020202020204" pitchFamily="34" charset="0"/>
              </a:rPr>
              <a:t>pt</a:t>
            </a:r>
            <a:endParaRPr lang="en-US" sz="2400" b="1" dirty="0">
              <a:latin typeface="Century Gothic" panose="020B0502020202020204" pitchFamily="34" charset="0"/>
            </a:endParaRPr>
          </a:p>
          <a:p>
            <a:pPr>
              <a:lnSpc>
                <a:spcPct val="150000"/>
              </a:lnSpc>
            </a:pPr>
            <a:endParaRPr lang="de-DE" sz="5000" dirty="0">
              <a:latin typeface="Century Gothic" panose="020B0502020202020204" pitchFamily="34" charset="0"/>
            </a:endParaRPr>
          </a:p>
        </p:txBody>
      </p:sp>
      <p:pic>
        <p:nvPicPr>
          <p:cNvPr id="12" name="Graphic 11">
            <a:extLst>
              <a:ext uri="{FF2B5EF4-FFF2-40B4-BE49-F238E27FC236}">
                <a16:creationId xmlns:a16="http://schemas.microsoft.com/office/drawing/2014/main" id="{76B0DD1E-F39D-46F2-A239-97A95031249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4414022" y="2390244"/>
            <a:ext cx="2724079" cy="2724079"/>
          </a:xfrm>
          <a:prstGeom prst="rect">
            <a:avLst/>
          </a:prstGeom>
        </p:spPr>
      </p:pic>
      <p:pic>
        <p:nvPicPr>
          <p:cNvPr id="55" name="Graphic 54">
            <a:extLst>
              <a:ext uri="{FF2B5EF4-FFF2-40B4-BE49-F238E27FC236}">
                <a16:creationId xmlns:a16="http://schemas.microsoft.com/office/drawing/2014/main" id="{CA9B79CE-3EC8-4348-9B5B-925FC41BA8D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7343021" y="4378902"/>
            <a:ext cx="3792152" cy="3792152"/>
          </a:xfrm>
          <a:prstGeom prst="rect">
            <a:avLst/>
          </a:prstGeom>
        </p:spPr>
      </p:pic>
      <p:pic>
        <p:nvPicPr>
          <p:cNvPr id="56" name="Graphic 55">
            <a:extLst>
              <a:ext uri="{FF2B5EF4-FFF2-40B4-BE49-F238E27FC236}">
                <a16:creationId xmlns:a16="http://schemas.microsoft.com/office/drawing/2014/main" id="{EE5D14DE-D646-4BBD-B89E-739E0F57254E}"/>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7421013" y="2312754"/>
            <a:ext cx="2955533" cy="1513233"/>
          </a:xfrm>
          <a:prstGeom prst="rect">
            <a:avLst/>
          </a:prstGeom>
        </p:spPr>
      </p:pic>
      <p:pic>
        <p:nvPicPr>
          <p:cNvPr id="57" name="Graphic 56">
            <a:extLst>
              <a:ext uri="{FF2B5EF4-FFF2-40B4-BE49-F238E27FC236}">
                <a16:creationId xmlns:a16="http://schemas.microsoft.com/office/drawing/2014/main" id="{3320D85F-67A5-43EC-9AF9-29D8A4A7820D}"/>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0870362" y="2312754"/>
            <a:ext cx="2746617" cy="1757835"/>
          </a:xfrm>
          <a:prstGeom prst="rect">
            <a:avLst/>
          </a:prstGeom>
        </p:spPr>
      </p:pic>
      <p:sp>
        <p:nvSpPr>
          <p:cNvPr id="58" name="TextBox 57">
            <a:extLst>
              <a:ext uri="{FF2B5EF4-FFF2-40B4-BE49-F238E27FC236}">
                <a16:creationId xmlns:a16="http://schemas.microsoft.com/office/drawing/2014/main" id="{5E4C5806-02A7-404F-8583-C6B10D104AC1}"/>
              </a:ext>
            </a:extLst>
          </p:cNvPr>
          <p:cNvSpPr txBox="1"/>
          <p:nvPr/>
        </p:nvSpPr>
        <p:spPr>
          <a:xfrm>
            <a:off x="20733244" y="1947681"/>
            <a:ext cx="2430329" cy="369332"/>
          </a:xfrm>
          <a:prstGeom prst="rect">
            <a:avLst/>
          </a:prstGeom>
          <a:noFill/>
        </p:spPr>
        <p:txBody>
          <a:bodyPr wrap="square" rtlCol="0">
            <a:spAutoFit/>
          </a:bodyPr>
          <a:lstStyle/>
          <a:p>
            <a:r>
              <a:rPr lang="sq-AL" dirty="0">
                <a:solidFill>
                  <a:schemeClr val="bg1"/>
                </a:solidFill>
                <a:latin typeface="Helvetica" panose="020B0604020202020204" pitchFamily="34" charset="0"/>
                <a:cs typeface="Helvetica" panose="020B0604020202020204" pitchFamily="34" charset="0"/>
              </a:rPr>
              <a:t>Schweiz</a:t>
            </a:r>
          </a:p>
        </p:txBody>
      </p:sp>
      <p:sp>
        <p:nvSpPr>
          <p:cNvPr id="59" name="TextBox 58">
            <a:extLst>
              <a:ext uri="{FF2B5EF4-FFF2-40B4-BE49-F238E27FC236}">
                <a16:creationId xmlns:a16="http://schemas.microsoft.com/office/drawing/2014/main" id="{B0F846DE-91EC-40A6-9B0F-B93291E6D2AE}"/>
              </a:ext>
            </a:extLst>
          </p:cNvPr>
          <p:cNvSpPr txBox="1"/>
          <p:nvPr/>
        </p:nvSpPr>
        <p:spPr>
          <a:xfrm>
            <a:off x="17138101" y="1947681"/>
            <a:ext cx="2430329" cy="369332"/>
          </a:xfrm>
          <a:prstGeom prst="rect">
            <a:avLst/>
          </a:prstGeom>
          <a:noFill/>
        </p:spPr>
        <p:txBody>
          <a:bodyPr wrap="square" rtlCol="0">
            <a:spAutoFit/>
          </a:bodyPr>
          <a:lstStyle/>
          <a:p>
            <a:r>
              <a:rPr lang="sq-AL" dirty="0">
                <a:solidFill>
                  <a:schemeClr val="bg1"/>
                </a:solidFill>
                <a:latin typeface="Helvetica" panose="020B0604020202020204" pitchFamily="34" charset="0"/>
                <a:cs typeface="Helvetica" panose="020B0604020202020204" pitchFamily="34" charset="0"/>
              </a:rPr>
              <a:t>Österreich</a:t>
            </a:r>
          </a:p>
        </p:txBody>
      </p:sp>
      <p:sp>
        <p:nvSpPr>
          <p:cNvPr id="60" name="TextBox 59">
            <a:extLst>
              <a:ext uri="{FF2B5EF4-FFF2-40B4-BE49-F238E27FC236}">
                <a16:creationId xmlns:a16="http://schemas.microsoft.com/office/drawing/2014/main" id="{0641090C-533F-4F76-8CA1-10073DDFBB07}"/>
              </a:ext>
            </a:extLst>
          </p:cNvPr>
          <p:cNvSpPr txBox="1"/>
          <p:nvPr/>
        </p:nvSpPr>
        <p:spPr>
          <a:xfrm>
            <a:off x="14773909" y="1947681"/>
            <a:ext cx="2430329" cy="369332"/>
          </a:xfrm>
          <a:prstGeom prst="rect">
            <a:avLst/>
          </a:prstGeom>
          <a:noFill/>
        </p:spPr>
        <p:txBody>
          <a:bodyPr wrap="square" rtlCol="0">
            <a:spAutoFit/>
          </a:bodyPr>
          <a:lstStyle/>
          <a:p>
            <a:r>
              <a:rPr lang="sq-AL" dirty="0">
                <a:solidFill>
                  <a:schemeClr val="bg1"/>
                </a:solidFill>
                <a:latin typeface="Helvetica" panose="020B0604020202020204" pitchFamily="34" charset="0"/>
                <a:cs typeface="Helvetica" panose="020B0604020202020204" pitchFamily="34" charset="0"/>
              </a:rPr>
              <a:t>Deutschland</a:t>
            </a:r>
          </a:p>
        </p:txBody>
      </p:sp>
      <p:sp>
        <p:nvSpPr>
          <p:cNvPr id="61" name="TextBox 60">
            <a:extLst>
              <a:ext uri="{FF2B5EF4-FFF2-40B4-BE49-F238E27FC236}">
                <a16:creationId xmlns:a16="http://schemas.microsoft.com/office/drawing/2014/main" id="{1C840EBD-CB40-4864-AC6B-8BCCCEA17F7F}"/>
              </a:ext>
            </a:extLst>
          </p:cNvPr>
          <p:cNvSpPr txBox="1"/>
          <p:nvPr/>
        </p:nvSpPr>
        <p:spPr>
          <a:xfrm>
            <a:off x="17276883" y="5187419"/>
            <a:ext cx="2430329" cy="369332"/>
          </a:xfrm>
          <a:prstGeom prst="rect">
            <a:avLst/>
          </a:prstGeom>
          <a:noFill/>
        </p:spPr>
        <p:txBody>
          <a:bodyPr wrap="square" rtlCol="0">
            <a:spAutoFit/>
          </a:bodyPr>
          <a:lstStyle/>
          <a:p>
            <a:r>
              <a:rPr lang="sq-AL" dirty="0">
                <a:solidFill>
                  <a:schemeClr val="bg1"/>
                </a:solidFill>
                <a:latin typeface="Helvetica" panose="020B0604020202020204" pitchFamily="34" charset="0"/>
                <a:cs typeface="Helvetica" panose="020B0604020202020204" pitchFamily="34" charset="0"/>
              </a:rPr>
              <a:t>Europa</a:t>
            </a:r>
          </a:p>
        </p:txBody>
      </p:sp>
      <p:pic>
        <p:nvPicPr>
          <p:cNvPr id="62" name="Graphic 61">
            <a:extLst>
              <a:ext uri="{FF2B5EF4-FFF2-40B4-BE49-F238E27FC236}">
                <a16:creationId xmlns:a16="http://schemas.microsoft.com/office/drawing/2014/main" id="{A91F2824-FD0E-4978-A5BD-F810F92556DA}"/>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4994249" y="8449491"/>
            <a:ext cx="8825074" cy="4330170"/>
          </a:xfrm>
          <a:prstGeom prst="rect">
            <a:avLst/>
          </a:prstGeom>
        </p:spPr>
      </p:pic>
      <p:sp>
        <p:nvSpPr>
          <p:cNvPr id="63" name="TextBox 62">
            <a:extLst>
              <a:ext uri="{FF2B5EF4-FFF2-40B4-BE49-F238E27FC236}">
                <a16:creationId xmlns:a16="http://schemas.microsoft.com/office/drawing/2014/main" id="{A3EDD1A8-A177-495F-8B60-1B327179AD07}"/>
              </a:ext>
            </a:extLst>
          </p:cNvPr>
          <p:cNvSpPr txBox="1"/>
          <p:nvPr/>
        </p:nvSpPr>
        <p:spPr>
          <a:xfrm>
            <a:off x="14918269" y="8171054"/>
            <a:ext cx="2430329" cy="369332"/>
          </a:xfrm>
          <a:prstGeom prst="rect">
            <a:avLst/>
          </a:prstGeom>
          <a:noFill/>
        </p:spPr>
        <p:txBody>
          <a:bodyPr wrap="square" rtlCol="0">
            <a:spAutoFit/>
          </a:bodyPr>
          <a:lstStyle/>
          <a:p>
            <a:r>
              <a:rPr lang="sq-AL" dirty="0">
                <a:solidFill>
                  <a:schemeClr val="bg1"/>
                </a:solidFill>
                <a:latin typeface="Helvetica" panose="020B0604020202020204" pitchFamily="34" charset="0"/>
                <a:cs typeface="Helvetica" panose="020B0604020202020204" pitchFamily="34" charset="0"/>
              </a:rPr>
              <a:t>Welt</a:t>
            </a:r>
          </a:p>
        </p:txBody>
      </p:sp>
      <p:pic>
        <p:nvPicPr>
          <p:cNvPr id="64" name="Graphic 63">
            <a:extLst>
              <a:ext uri="{FF2B5EF4-FFF2-40B4-BE49-F238E27FC236}">
                <a16:creationId xmlns:a16="http://schemas.microsoft.com/office/drawing/2014/main" id="{4B3A6942-934F-4229-A8CB-99801FFEF608}"/>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5963168" y="11437331"/>
            <a:ext cx="609600" cy="609600"/>
          </a:xfrm>
          <a:prstGeom prst="rect">
            <a:avLst/>
          </a:prstGeom>
        </p:spPr>
      </p:pic>
      <p:pic>
        <p:nvPicPr>
          <p:cNvPr id="65" name="Graphic 64">
            <a:extLst>
              <a:ext uri="{FF2B5EF4-FFF2-40B4-BE49-F238E27FC236}">
                <a16:creationId xmlns:a16="http://schemas.microsoft.com/office/drawing/2014/main" id="{75ACCDA2-5DDA-492A-B47C-AEFB2BA1DBB4}"/>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2969375" y="11437331"/>
            <a:ext cx="609600" cy="609600"/>
          </a:xfrm>
          <a:prstGeom prst="rect">
            <a:avLst/>
          </a:prstGeom>
        </p:spPr>
      </p:pic>
      <p:pic>
        <p:nvPicPr>
          <p:cNvPr id="66" name="Graphic 65">
            <a:extLst>
              <a:ext uri="{FF2B5EF4-FFF2-40B4-BE49-F238E27FC236}">
                <a16:creationId xmlns:a16="http://schemas.microsoft.com/office/drawing/2014/main" id="{426DE830-B3F5-4444-8C04-7B5372F252FC}"/>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3967306" y="11437331"/>
            <a:ext cx="609600" cy="609600"/>
          </a:xfrm>
          <a:prstGeom prst="rect">
            <a:avLst/>
          </a:prstGeom>
        </p:spPr>
      </p:pic>
      <p:pic>
        <p:nvPicPr>
          <p:cNvPr id="67" name="Graphic 66">
            <a:extLst>
              <a:ext uri="{FF2B5EF4-FFF2-40B4-BE49-F238E27FC236}">
                <a16:creationId xmlns:a16="http://schemas.microsoft.com/office/drawing/2014/main" id="{77175C5A-1C24-4BF6-A2CE-4C8A20C4483F}"/>
              </a:ext>
            </a:extLst>
          </p:cNvPr>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4965237" y="11437331"/>
            <a:ext cx="609600" cy="609600"/>
          </a:xfrm>
          <a:prstGeom prst="rect">
            <a:avLst/>
          </a:prstGeom>
        </p:spPr>
      </p:pic>
      <p:pic>
        <p:nvPicPr>
          <p:cNvPr id="68" name="Graphic 67">
            <a:extLst>
              <a:ext uri="{FF2B5EF4-FFF2-40B4-BE49-F238E27FC236}">
                <a16:creationId xmlns:a16="http://schemas.microsoft.com/office/drawing/2014/main" id="{AFC2F608-DAF4-420F-8C52-F6C7947B6AE9}"/>
              </a:ext>
            </a:extLst>
          </p:cNvPr>
          <p:cNvPicPr>
            <a:picLocks noChangeAspect="1"/>
          </p:cNvPicPr>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1971444" y="11437331"/>
            <a:ext cx="609600" cy="609600"/>
          </a:xfrm>
          <a:prstGeom prst="rect">
            <a:avLst/>
          </a:prstGeom>
        </p:spPr>
      </p:pic>
      <p:pic>
        <p:nvPicPr>
          <p:cNvPr id="69" name="Graphic 68">
            <a:extLst>
              <a:ext uri="{FF2B5EF4-FFF2-40B4-BE49-F238E27FC236}">
                <a16:creationId xmlns:a16="http://schemas.microsoft.com/office/drawing/2014/main" id="{37D5F846-290A-4DEB-A143-08EBA3983983}"/>
              </a:ext>
            </a:extLst>
          </p:cNvPr>
          <p:cNvPicPr>
            <a:picLocks noChangeAspect="1"/>
          </p:cNvPicPr>
          <p:nvPr/>
        </p:nvPicPr>
        <p:blipFill>
          <a:blip r:embed="rId22">
            <a:extLst>
              <a:ext uri="{28A0092B-C50C-407E-A947-70E740481C1C}">
                <a14:useLocalDpi xmlns:a14="http://schemas.microsoft.com/office/drawing/2010/main" val="0"/>
              </a:ext>
              <a:ext uri="{96DAC541-7B7A-43D3-8B79-37D633B846F1}">
                <asvg:svgBlip xmlns:asvg="http://schemas.microsoft.com/office/drawing/2016/SVG/main" r:embed="rId23"/>
              </a:ext>
            </a:extLst>
          </a:blip>
          <a:stretch>
            <a:fillRect/>
          </a:stretch>
        </p:blipFill>
        <p:spPr>
          <a:xfrm>
            <a:off x="973513" y="11437331"/>
            <a:ext cx="609600" cy="609600"/>
          </a:xfrm>
          <a:prstGeom prst="rect">
            <a:avLst/>
          </a:prstGeom>
        </p:spPr>
      </p:pic>
      <p:pic>
        <p:nvPicPr>
          <p:cNvPr id="70" name="Graphic 69">
            <a:extLst>
              <a:ext uri="{FF2B5EF4-FFF2-40B4-BE49-F238E27FC236}">
                <a16:creationId xmlns:a16="http://schemas.microsoft.com/office/drawing/2014/main" id="{6BB625DE-050B-4365-BCFE-62F1F48B24BB}"/>
              </a:ext>
            </a:extLst>
          </p:cNvPr>
          <p:cNvPicPr>
            <a:picLocks noChangeAspect="1"/>
          </p:cNvPicPr>
          <p:nvPr/>
        </p:nvPicPr>
        <p:blipFill>
          <a:blip r:embed="rId24">
            <a:extLst>
              <a:ext uri="{28A0092B-C50C-407E-A947-70E740481C1C}">
                <a14:useLocalDpi xmlns:a14="http://schemas.microsoft.com/office/drawing/2010/main" val="0"/>
              </a:ext>
              <a:ext uri="{96DAC541-7B7A-43D3-8B79-37D633B846F1}">
                <asvg:svgBlip xmlns:asvg="http://schemas.microsoft.com/office/drawing/2016/SVG/main" r:embed="rId25"/>
              </a:ext>
            </a:extLst>
          </a:blip>
          <a:stretch>
            <a:fillRect/>
          </a:stretch>
        </p:blipFill>
        <p:spPr>
          <a:xfrm>
            <a:off x="6961099" y="11437331"/>
            <a:ext cx="609600" cy="609600"/>
          </a:xfrm>
          <a:prstGeom prst="rect">
            <a:avLst/>
          </a:prstGeom>
        </p:spPr>
      </p:pic>
      <p:pic>
        <p:nvPicPr>
          <p:cNvPr id="72" name="Graphic 71">
            <a:extLst>
              <a:ext uri="{FF2B5EF4-FFF2-40B4-BE49-F238E27FC236}">
                <a16:creationId xmlns:a16="http://schemas.microsoft.com/office/drawing/2014/main" id="{3FE8768B-2304-40A9-B680-1801768704DF}"/>
              </a:ext>
            </a:extLst>
          </p:cNvPr>
          <p:cNvPicPr>
            <a:picLocks noChangeAspect="1"/>
          </p:cNvPicPr>
          <p:nvPr/>
        </p:nvPicPr>
        <p:blipFill>
          <a:blip r:embed="rId26">
            <a:extLst>
              <a:ext uri="{28A0092B-C50C-407E-A947-70E740481C1C}">
                <a14:useLocalDpi xmlns:a14="http://schemas.microsoft.com/office/drawing/2010/main" val="0"/>
              </a:ext>
              <a:ext uri="{96DAC541-7B7A-43D3-8B79-37D633B846F1}">
                <asvg:svgBlip xmlns:asvg="http://schemas.microsoft.com/office/drawing/2016/SVG/main" r:embed="rId27"/>
              </a:ext>
            </a:extLst>
          </a:blip>
          <a:stretch>
            <a:fillRect/>
          </a:stretch>
        </p:blipFill>
        <p:spPr>
          <a:xfrm>
            <a:off x="7959030" y="11437331"/>
            <a:ext cx="609600" cy="609600"/>
          </a:xfrm>
          <a:prstGeom prst="rect">
            <a:avLst/>
          </a:prstGeom>
        </p:spPr>
      </p:pic>
      <p:pic>
        <p:nvPicPr>
          <p:cNvPr id="73" name="Graphic 72">
            <a:extLst>
              <a:ext uri="{FF2B5EF4-FFF2-40B4-BE49-F238E27FC236}">
                <a16:creationId xmlns:a16="http://schemas.microsoft.com/office/drawing/2014/main" id="{8AF519DB-C93B-4239-BFA6-8F3B2BE77583}"/>
              </a:ext>
            </a:extLst>
          </p:cNvPr>
          <p:cNvPicPr>
            <a:picLocks noChangeAspect="1"/>
          </p:cNvPicPr>
          <p:nvPr/>
        </p:nvPicPr>
        <p:blipFill>
          <a:blip r:embed="rId28">
            <a:extLst>
              <a:ext uri="{28A0092B-C50C-407E-A947-70E740481C1C}">
                <a14:useLocalDpi xmlns:a14="http://schemas.microsoft.com/office/drawing/2010/main" val="0"/>
              </a:ext>
              <a:ext uri="{96DAC541-7B7A-43D3-8B79-37D633B846F1}">
                <asvg:svgBlip xmlns:asvg="http://schemas.microsoft.com/office/drawing/2016/SVG/main" r:embed="rId29"/>
              </a:ext>
            </a:extLst>
          </a:blip>
          <a:stretch>
            <a:fillRect/>
          </a:stretch>
        </p:blipFill>
        <p:spPr>
          <a:xfrm>
            <a:off x="10759580" y="11554019"/>
            <a:ext cx="363859" cy="363859"/>
          </a:xfrm>
          <a:prstGeom prst="rect">
            <a:avLst/>
          </a:prstGeom>
        </p:spPr>
      </p:pic>
      <p:pic>
        <p:nvPicPr>
          <p:cNvPr id="74" name="Graphic 73">
            <a:extLst>
              <a:ext uri="{FF2B5EF4-FFF2-40B4-BE49-F238E27FC236}">
                <a16:creationId xmlns:a16="http://schemas.microsoft.com/office/drawing/2014/main" id="{00EBF527-AD49-4FFE-8629-92F59F09CFF5}"/>
              </a:ext>
            </a:extLst>
          </p:cNvPr>
          <p:cNvPicPr>
            <a:picLocks noChangeAspect="1"/>
          </p:cNvPicPr>
          <p:nvPr/>
        </p:nvPicPr>
        <p:blipFill>
          <a:blip r:embed="rId30">
            <a:extLst>
              <a:ext uri="{28A0092B-C50C-407E-A947-70E740481C1C}">
                <a14:useLocalDpi xmlns:a14="http://schemas.microsoft.com/office/drawing/2010/main" val="0"/>
              </a:ext>
              <a:ext uri="{96DAC541-7B7A-43D3-8B79-37D633B846F1}">
                <asvg:svgBlip xmlns:asvg="http://schemas.microsoft.com/office/drawing/2016/SVG/main" r:embed="rId31"/>
              </a:ext>
            </a:extLst>
          </a:blip>
          <a:stretch>
            <a:fillRect/>
          </a:stretch>
        </p:blipFill>
        <p:spPr>
          <a:xfrm>
            <a:off x="10072878" y="11554019"/>
            <a:ext cx="363859" cy="363859"/>
          </a:xfrm>
          <a:prstGeom prst="rect">
            <a:avLst/>
          </a:prstGeom>
        </p:spPr>
      </p:pic>
      <p:pic>
        <p:nvPicPr>
          <p:cNvPr id="75" name="Graphic 74">
            <a:extLst>
              <a:ext uri="{FF2B5EF4-FFF2-40B4-BE49-F238E27FC236}">
                <a16:creationId xmlns:a16="http://schemas.microsoft.com/office/drawing/2014/main" id="{9D64F7F5-F1D9-4E51-826C-CCF7843578B7}"/>
              </a:ext>
            </a:extLst>
          </p:cNvPr>
          <p:cNvPicPr>
            <a:picLocks noChangeAspect="1"/>
          </p:cNvPicPr>
          <p:nvPr/>
        </p:nvPicPr>
        <p:blipFill>
          <a:blip r:embed="rId32">
            <a:extLst>
              <a:ext uri="{28A0092B-C50C-407E-A947-70E740481C1C}">
                <a14:useLocalDpi xmlns:a14="http://schemas.microsoft.com/office/drawing/2010/main" val="0"/>
              </a:ext>
              <a:ext uri="{96DAC541-7B7A-43D3-8B79-37D633B846F1}">
                <asvg:svgBlip xmlns:asvg="http://schemas.microsoft.com/office/drawing/2016/SVG/main" r:embed="rId33"/>
              </a:ext>
            </a:extLst>
          </a:blip>
          <a:stretch>
            <a:fillRect/>
          </a:stretch>
        </p:blipFill>
        <p:spPr>
          <a:xfrm>
            <a:off x="12729926" y="11570558"/>
            <a:ext cx="330781" cy="330781"/>
          </a:xfrm>
          <a:prstGeom prst="rect">
            <a:avLst/>
          </a:prstGeom>
        </p:spPr>
      </p:pic>
      <p:pic>
        <p:nvPicPr>
          <p:cNvPr id="76" name="Graphic 75">
            <a:extLst>
              <a:ext uri="{FF2B5EF4-FFF2-40B4-BE49-F238E27FC236}">
                <a16:creationId xmlns:a16="http://schemas.microsoft.com/office/drawing/2014/main" id="{1AA2AB0F-404D-4C61-85A8-2D552D753B8F}"/>
              </a:ext>
            </a:extLst>
          </p:cNvPr>
          <p:cNvPicPr>
            <a:picLocks noChangeAspect="1"/>
          </p:cNvPicPr>
          <p:nvPr/>
        </p:nvPicPr>
        <p:blipFill>
          <a:blip r:embed="rId34">
            <a:extLst>
              <a:ext uri="{28A0092B-C50C-407E-A947-70E740481C1C}">
                <a14:useLocalDpi xmlns:a14="http://schemas.microsoft.com/office/drawing/2010/main" val="0"/>
              </a:ext>
              <a:ext uri="{96DAC541-7B7A-43D3-8B79-37D633B846F1}">
                <asvg:svgBlip xmlns:asvg="http://schemas.microsoft.com/office/drawing/2016/SVG/main" r:embed="rId35"/>
              </a:ext>
            </a:extLst>
          </a:blip>
          <a:stretch>
            <a:fillRect/>
          </a:stretch>
        </p:blipFill>
        <p:spPr>
          <a:xfrm>
            <a:off x="12144582" y="11570558"/>
            <a:ext cx="330781" cy="330781"/>
          </a:xfrm>
          <a:prstGeom prst="rect">
            <a:avLst/>
          </a:prstGeom>
        </p:spPr>
      </p:pic>
      <p:pic>
        <p:nvPicPr>
          <p:cNvPr id="77" name="Graphic 76">
            <a:extLst>
              <a:ext uri="{FF2B5EF4-FFF2-40B4-BE49-F238E27FC236}">
                <a16:creationId xmlns:a16="http://schemas.microsoft.com/office/drawing/2014/main" id="{8CF4A5F4-7A6E-4F37-B2F9-6B376A8D78C7}"/>
              </a:ext>
            </a:extLst>
          </p:cNvPr>
          <p:cNvPicPr>
            <a:picLocks noChangeAspect="1"/>
          </p:cNvPicPr>
          <p:nvPr/>
        </p:nvPicPr>
        <p:blipFill>
          <a:blip r:embed="rId36">
            <a:extLst>
              <a:ext uri="{28A0092B-C50C-407E-A947-70E740481C1C}">
                <a14:useLocalDpi xmlns:a14="http://schemas.microsoft.com/office/drawing/2010/main" val="0"/>
              </a:ext>
              <a:ext uri="{96DAC541-7B7A-43D3-8B79-37D633B846F1}">
                <asvg:svgBlip xmlns:asvg="http://schemas.microsoft.com/office/drawing/2016/SVG/main" r:embed="rId37"/>
              </a:ext>
            </a:extLst>
          </a:blip>
          <a:stretch>
            <a:fillRect/>
          </a:stretch>
        </p:blipFill>
        <p:spPr>
          <a:xfrm>
            <a:off x="11452081" y="11554019"/>
            <a:ext cx="363859" cy="363859"/>
          </a:xfrm>
          <a:prstGeom prst="rect">
            <a:avLst/>
          </a:prstGeom>
        </p:spPr>
      </p:pic>
      <p:pic>
        <p:nvPicPr>
          <p:cNvPr id="36" name="Graphic 35">
            <a:extLst>
              <a:ext uri="{FF2B5EF4-FFF2-40B4-BE49-F238E27FC236}">
                <a16:creationId xmlns:a16="http://schemas.microsoft.com/office/drawing/2014/main" id="{9CFDF4E0-3DAD-46BF-AB4A-AECF55534620}"/>
              </a:ext>
            </a:extLst>
          </p:cNvPr>
          <p:cNvPicPr>
            <a:picLocks noChangeAspect="1"/>
          </p:cNvPicPr>
          <p:nvPr/>
        </p:nvPicPr>
        <p:blipFill>
          <a:blip r:embed="rId38">
            <a:extLst>
              <a:ext uri="{28A0092B-C50C-407E-A947-70E740481C1C}">
                <a14:useLocalDpi xmlns:a14="http://schemas.microsoft.com/office/drawing/2010/main" val="0"/>
              </a:ext>
              <a:ext uri="{96DAC541-7B7A-43D3-8B79-37D633B846F1}">
                <asvg:svgBlip xmlns:asvg="http://schemas.microsoft.com/office/drawing/2016/SVG/main" r:embed="rId39"/>
              </a:ext>
            </a:extLst>
          </a:blip>
          <a:stretch>
            <a:fillRect/>
          </a:stretch>
        </p:blipFill>
        <p:spPr>
          <a:xfrm>
            <a:off x="8956963" y="11437331"/>
            <a:ext cx="609600" cy="609600"/>
          </a:xfrm>
          <a:prstGeom prst="rect">
            <a:avLst/>
          </a:prstGeom>
        </p:spPr>
      </p:pic>
    </p:spTree>
    <p:extLst>
      <p:ext uri="{BB962C8B-B14F-4D97-AF65-F5344CB8AC3E}">
        <p14:creationId xmlns:p14="http://schemas.microsoft.com/office/powerpoint/2010/main" val="396213680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Textfeld 14"/>
          <p:cNvSpPr txBox="1"/>
          <p:nvPr/>
        </p:nvSpPr>
        <p:spPr>
          <a:xfrm>
            <a:off x="907912" y="6903027"/>
            <a:ext cx="4869340" cy="1701684"/>
          </a:xfrm>
          <a:prstGeom prst="rect">
            <a:avLst/>
          </a:prstGeom>
          <a:noFill/>
        </p:spPr>
        <p:txBody>
          <a:bodyPr wrap="square" rtlCol="0">
            <a:spAutoFit/>
          </a:bodyPr>
          <a:lstStyle/>
          <a:p>
            <a:pPr>
              <a:lnSpc>
                <a:spcPct val="150000"/>
              </a:lnSpc>
            </a:pPr>
            <a:r>
              <a:rPr lang="de-DE" dirty="0">
                <a:solidFill>
                  <a:schemeClr val="bg2">
                    <a:lumMod val="50000"/>
                  </a:schemeClr>
                </a:solidFill>
                <a:latin typeface="Century Gothic" panose="020B0502020202020204" pitchFamily="34" charset="0"/>
              </a:rPr>
              <a:t>Hier eigenen Text einfügen … </a:t>
            </a:r>
            <a:r>
              <a:rPr lang="de-DE" dirty="0" err="1">
                <a:solidFill>
                  <a:schemeClr val="bg2">
                    <a:lumMod val="50000"/>
                  </a:schemeClr>
                </a:solidFill>
                <a:latin typeface="Century Gothic" panose="020B0502020202020204" pitchFamily="34" charset="0"/>
              </a:rPr>
              <a:t>Lorem</a:t>
            </a:r>
            <a:r>
              <a:rPr lang="de-DE" dirty="0">
                <a:solidFill>
                  <a:schemeClr val="bg2">
                    <a:lumMod val="50000"/>
                  </a:schemeClr>
                </a:solidFill>
                <a:latin typeface="Century Gothic" panose="020B0502020202020204" pitchFamily="34" charset="0"/>
              </a:rPr>
              <a:t> </a:t>
            </a:r>
            <a:r>
              <a:rPr lang="de-DE" dirty="0" err="1">
                <a:solidFill>
                  <a:schemeClr val="bg2">
                    <a:lumMod val="50000"/>
                  </a:schemeClr>
                </a:solidFill>
                <a:latin typeface="Century Gothic" panose="020B0502020202020204" pitchFamily="34" charset="0"/>
              </a:rPr>
              <a:t>ipsum</a:t>
            </a:r>
            <a:r>
              <a:rPr lang="de-DE" dirty="0">
                <a:solidFill>
                  <a:schemeClr val="bg2">
                    <a:lumMod val="50000"/>
                  </a:schemeClr>
                </a:solidFill>
                <a:latin typeface="Century Gothic" panose="020B0502020202020204" pitchFamily="34" charset="0"/>
              </a:rPr>
              <a:t> </a:t>
            </a:r>
            <a:r>
              <a:rPr lang="de-DE" dirty="0" err="1">
                <a:solidFill>
                  <a:schemeClr val="bg2">
                    <a:lumMod val="50000"/>
                  </a:schemeClr>
                </a:solidFill>
                <a:latin typeface="Century Gothic" panose="020B0502020202020204" pitchFamily="34" charset="0"/>
              </a:rPr>
              <a:t>dolor</a:t>
            </a:r>
            <a:r>
              <a:rPr lang="de-DE" dirty="0">
                <a:solidFill>
                  <a:schemeClr val="bg2">
                    <a:lumMod val="50000"/>
                  </a:schemeClr>
                </a:solidFill>
                <a:latin typeface="Century Gothic" panose="020B0502020202020204" pitchFamily="34" charset="0"/>
              </a:rPr>
              <a:t> </a:t>
            </a:r>
            <a:r>
              <a:rPr lang="de-DE" dirty="0" err="1">
                <a:solidFill>
                  <a:schemeClr val="bg2">
                    <a:lumMod val="50000"/>
                  </a:schemeClr>
                </a:solidFill>
                <a:latin typeface="Century Gothic" panose="020B0502020202020204" pitchFamily="34" charset="0"/>
              </a:rPr>
              <a:t>sit</a:t>
            </a:r>
            <a:r>
              <a:rPr lang="de-DE" dirty="0">
                <a:solidFill>
                  <a:schemeClr val="bg2">
                    <a:lumMod val="50000"/>
                  </a:schemeClr>
                </a:solidFill>
                <a:latin typeface="Century Gothic" panose="020B0502020202020204" pitchFamily="34" charset="0"/>
              </a:rPr>
              <a:t> </a:t>
            </a:r>
            <a:r>
              <a:rPr lang="de-DE" dirty="0" err="1">
                <a:solidFill>
                  <a:schemeClr val="bg2">
                    <a:lumMod val="50000"/>
                  </a:schemeClr>
                </a:solidFill>
                <a:latin typeface="Century Gothic" panose="020B0502020202020204" pitchFamily="34" charset="0"/>
              </a:rPr>
              <a:t>amet</a:t>
            </a:r>
            <a:r>
              <a:rPr lang="de-DE" dirty="0">
                <a:solidFill>
                  <a:schemeClr val="bg2">
                    <a:lumMod val="50000"/>
                  </a:schemeClr>
                </a:solidFill>
                <a:latin typeface="Century Gothic" panose="020B0502020202020204" pitchFamily="34" charset="0"/>
              </a:rPr>
              <a:t>, </a:t>
            </a:r>
            <a:r>
              <a:rPr lang="de-DE" dirty="0" err="1">
                <a:solidFill>
                  <a:schemeClr val="bg2">
                    <a:lumMod val="50000"/>
                  </a:schemeClr>
                </a:solidFill>
                <a:latin typeface="Century Gothic" panose="020B0502020202020204" pitchFamily="34" charset="0"/>
              </a:rPr>
              <a:t>consetetur</a:t>
            </a:r>
            <a:r>
              <a:rPr lang="de-DE" dirty="0">
                <a:solidFill>
                  <a:schemeClr val="bg2">
                    <a:lumMod val="50000"/>
                  </a:schemeClr>
                </a:solidFill>
                <a:latin typeface="Century Gothic" panose="020B0502020202020204" pitchFamily="34" charset="0"/>
              </a:rPr>
              <a:t> </a:t>
            </a:r>
            <a:r>
              <a:rPr lang="de-DE" dirty="0" err="1">
                <a:solidFill>
                  <a:schemeClr val="bg2">
                    <a:lumMod val="50000"/>
                  </a:schemeClr>
                </a:solidFill>
                <a:latin typeface="Century Gothic" panose="020B0502020202020204" pitchFamily="34" charset="0"/>
              </a:rPr>
              <a:t>sadipscing</a:t>
            </a:r>
            <a:r>
              <a:rPr lang="de-DE" dirty="0">
                <a:solidFill>
                  <a:schemeClr val="bg2">
                    <a:lumMod val="50000"/>
                  </a:schemeClr>
                </a:solidFill>
                <a:latin typeface="Century Gothic" panose="020B0502020202020204" pitchFamily="34" charset="0"/>
              </a:rPr>
              <a:t> </a:t>
            </a:r>
            <a:r>
              <a:rPr lang="de-DE" dirty="0" err="1">
                <a:solidFill>
                  <a:schemeClr val="bg2">
                    <a:lumMod val="50000"/>
                  </a:schemeClr>
                </a:solidFill>
                <a:latin typeface="Century Gothic" panose="020B0502020202020204" pitchFamily="34" charset="0"/>
              </a:rPr>
              <a:t>elitr</a:t>
            </a:r>
            <a:r>
              <a:rPr lang="de-DE" dirty="0">
                <a:solidFill>
                  <a:schemeClr val="bg2">
                    <a:lumMod val="50000"/>
                  </a:schemeClr>
                </a:solidFill>
                <a:latin typeface="Century Gothic" panose="020B0502020202020204" pitchFamily="34" charset="0"/>
              </a:rPr>
              <a:t>, sed </a:t>
            </a:r>
            <a:r>
              <a:rPr lang="de-DE" dirty="0" err="1">
                <a:solidFill>
                  <a:schemeClr val="bg2">
                    <a:lumMod val="50000"/>
                  </a:schemeClr>
                </a:solidFill>
                <a:latin typeface="Century Gothic" panose="020B0502020202020204" pitchFamily="34" charset="0"/>
              </a:rPr>
              <a:t>diam</a:t>
            </a:r>
            <a:r>
              <a:rPr lang="de-DE" dirty="0">
                <a:solidFill>
                  <a:schemeClr val="bg2">
                    <a:lumMod val="50000"/>
                  </a:schemeClr>
                </a:solidFill>
                <a:latin typeface="Century Gothic" panose="020B0502020202020204" pitchFamily="34" charset="0"/>
              </a:rPr>
              <a:t> </a:t>
            </a:r>
            <a:r>
              <a:rPr lang="de-DE" dirty="0" err="1">
                <a:solidFill>
                  <a:schemeClr val="bg2">
                    <a:lumMod val="50000"/>
                  </a:schemeClr>
                </a:solidFill>
                <a:latin typeface="Century Gothic" panose="020B0502020202020204" pitchFamily="34" charset="0"/>
              </a:rPr>
              <a:t>nonumy</a:t>
            </a:r>
            <a:r>
              <a:rPr lang="de-DE" dirty="0">
                <a:solidFill>
                  <a:schemeClr val="bg2">
                    <a:lumMod val="50000"/>
                  </a:schemeClr>
                </a:solidFill>
                <a:latin typeface="Century Gothic" panose="020B0502020202020204" pitchFamily="34" charset="0"/>
              </a:rPr>
              <a:t> </a:t>
            </a:r>
            <a:r>
              <a:rPr lang="de-DE" dirty="0" err="1">
                <a:solidFill>
                  <a:schemeClr val="bg2">
                    <a:lumMod val="50000"/>
                  </a:schemeClr>
                </a:solidFill>
                <a:latin typeface="Century Gothic" panose="020B0502020202020204" pitchFamily="34" charset="0"/>
              </a:rPr>
              <a:t>eirmod</a:t>
            </a:r>
            <a:r>
              <a:rPr lang="de-DE" dirty="0">
                <a:solidFill>
                  <a:schemeClr val="bg2">
                    <a:lumMod val="50000"/>
                  </a:schemeClr>
                </a:solidFill>
                <a:latin typeface="Century Gothic" panose="020B0502020202020204" pitchFamily="34" charset="0"/>
              </a:rPr>
              <a:t> </a:t>
            </a:r>
            <a:r>
              <a:rPr lang="de-DE" dirty="0" err="1">
                <a:solidFill>
                  <a:schemeClr val="bg2">
                    <a:lumMod val="50000"/>
                  </a:schemeClr>
                </a:solidFill>
                <a:latin typeface="Century Gothic" panose="020B0502020202020204" pitchFamily="34" charset="0"/>
              </a:rPr>
              <a:t>tempor</a:t>
            </a:r>
            <a:r>
              <a:rPr lang="de-DE" dirty="0">
                <a:solidFill>
                  <a:schemeClr val="bg2">
                    <a:lumMod val="50000"/>
                  </a:schemeClr>
                </a:solidFill>
                <a:latin typeface="Century Gothic" panose="020B0502020202020204" pitchFamily="34" charset="0"/>
              </a:rPr>
              <a:t> </a:t>
            </a:r>
            <a:r>
              <a:rPr lang="de-DE" dirty="0" err="1">
                <a:solidFill>
                  <a:schemeClr val="bg2">
                    <a:lumMod val="50000"/>
                  </a:schemeClr>
                </a:solidFill>
                <a:latin typeface="Century Gothic" panose="020B0502020202020204" pitchFamily="34" charset="0"/>
              </a:rPr>
              <a:t>invidunt</a:t>
            </a:r>
            <a:r>
              <a:rPr lang="de-DE" dirty="0">
                <a:solidFill>
                  <a:schemeClr val="bg2">
                    <a:lumMod val="50000"/>
                  </a:schemeClr>
                </a:solidFill>
                <a:latin typeface="Century Gothic" panose="020B0502020202020204" pitchFamily="34" charset="0"/>
              </a:rPr>
              <a:t> </a:t>
            </a:r>
            <a:r>
              <a:rPr lang="de-DE" dirty="0" err="1">
                <a:solidFill>
                  <a:schemeClr val="bg2">
                    <a:lumMod val="50000"/>
                  </a:schemeClr>
                </a:solidFill>
                <a:latin typeface="Century Gothic" panose="020B0502020202020204" pitchFamily="34" charset="0"/>
              </a:rPr>
              <a:t>ut</a:t>
            </a:r>
            <a:r>
              <a:rPr lang="de-DE" dirty="0">
                <a:solidFill>
                  <a:schemeClr val="bg2">
                    <a:lumMod val="50000"/>
                  </a:schemeClr>
                </a:solidFill>
                <a:latin typeface="Century Gothic" panose="020B0502020202020204" pitchFamily="34" charset="0"/>
              </a:rPr>
              <a:t> </a:t>
            </a:r>
            <a:r>
              <a:rPr lang="de-DE" dirty="0" err="1">
                <a:solidFill>
                  <a:schemeClr val="bg2">
                    <a:lumMod val="50000"/>
                  </a:schemeClr>
                </a:solidFill>
                <a:latin typeface="Century Gothic" panose="020B0502020202020204" pitchFamily="34" charset="0"/>
              </a:rPr>
              <a:t>labore</a:t>
            </a:r>
            <a:r>
              <a:rPr lang="de-DE" dirty="0">
                <a:solidFill>
                  <a:schemeClr val="bg2">
                    <a:lumMod val="50000"/>
                  </a:schemeClr>
                </a:solidFill>
                <a:latin typeface="Century Gothic" panose="020B0502020202020204" pitchFamily="34" charset="0"/>
              </a:rPr>
              <a:t> et </a:t>
            </a:r>
            <a:r>
              <a:rPr lang="de-DE" dirty="0" err="1">
                <a:solidFill>
                  <a:schemeClr val="bg2">
                    <a:lumMod val="50000"/>
                  </a:schemeClr>
                </a:solidFill>
                <a:latin typeface="Century Gothic" panose="020B0502020202020204" pitchFamily="34" charset="0"/>
              </a:rPr>
              <a:t>dolore</a:t>
            </a:r>
            <a:r>
              <a:rPr lang="de-DE" dirty="0">
                <a:solidFill>
                  <a:schemeClr val="bg2">
                    <a:lumMod val="50000"/>
                  </a:schemeClr>
                </a:solidFill>
                <a:latin typeface="Century Gothic" panose="020B0502020202020204" pitchFamily="34" charset="0"/>
              </a:rPr>
              <a:t>.</a:t>
            </a:r>
          </a:p>
        </p:txBody>
      </p:sp>
      <p:sp>
        <p:nvSpPr>
          <p:cNvPr id="16" name="Textfeld 15"/>
          <p:cNvSpPr txBox="1"/>
          <p:nvPr/>
        </p:nvSpPr>
        <p:spPr>
          <a:xfrm>
            <a:off x="907916" y="6248841"/>
            <a:ext cx="4216103" cy="553870"/>
          </a:xfrm>
          <a:prstGeom prst="rect">
            <a:avLst/>
          </a:prstGeom>
          <a:noFill/>
        </p:spPr>
        <p:txBody>
          <a:bodyPr wrap="square" rtlCol="0">
            <a:spAutoFit/>
          </a:bodyPr>
          <a:lstStyle/>
          <a:p>
            <a:r>
              <a:rPr lang="de-DE" sz="2999" dirty="0">
                <a:solidFill>
                  <a:schemeClr val="accent1"/>
                </a:solidFill>
                <a:latin typeface="Helvetica" panose="020B0500000000000000" pitchFamily="34" charset="0"/>
              </a:rPr>
              <a:t>Produktname </a:t>
            </a:r>
            <a:r>
              <a:rPr lang="de-DE" sz="2999" b="1" dirty="0">
                <a:solidFill>
                  <a:schemeClr val="accent1"/>
                </a:solidFill>
                <a:latin typeface="Helvetica" panose="020B0500000000000000" pitchFamily="34" charset="0"/>
              </a:rPr>
              <a:t>Basic</a:t>
            </a:r>
          </a:p>
        </p:txBody>
      </p:sp>
      <p:sp>
        <p:nvSpPr>
          <p:cNvPr id="17" name="Textfeld 16"/>
          <p:cNvSpPr txBox="1"/>
          <p:nvPr/>
        </p:nvSpPr>
        <p:spPr>
          <a:xfrm>
            <a:off x="7857784" y="6903027"/>
            <a:ext cx="4869340" cy="1754326"/>
          </a:xfrm>
          <a:prstGeom prst="rect">
            <a:avLst/>
          </a:prstGeom>
          <a:noFill/>
        </p:spPr>
        <p:txBody>
          <a:bodyPr wrap="square" rtlCol="0">
            <a:spAutoFit/>
          </a:bodyPr>
          <a:lstStyle/>
          <a:p>
            <a:pPr>
              <a:lnSpc>
                <a:spcPct val="150000"/>
              </a:lnSpc>
            </a:pPr>
            <a:r>
              <a:rPr lang="de-DE" dirty="0">
                <a:solidFill>
                  <a:schemeClr val="bg2">
                    <a:lumMod val="50000"/>
                  </a:schemeClr>
                </a:solidFill>
                <a:latin typeface="Century Gothic" panose="020B0502020202020204" pitchFamily="34" charset="0"/>
              </a:rPr>
              <a:t>Hier eigenen Text einfügen … </a:t>
            </a:r>
            <a:r>
              <a:rPr lang="de-DE" dirty="0" err="1">
                <a:solidFill>
                  <a:schemeClr val="bg2">
                    <a:lumMod val="50000"/>
                  </a:schemeClr>
                </a:solidFill>
                <a:latin typeface="Century Gothic" panose="020B0502020202020204" pitchFamily="34" charset="0"/>
              </a:rPr>
              <a:t>Lorem</a:t>
            </a:r>
            <a:r>
              <a:rPr lang="de-DE" dirty="0">
                <a:solidFill>
                  <a:schemeClr val="bg2">
                    <a:lumMod val="50000"/>
                  </a:schemeClr>
                </a:solidFill>
                <a:latin typeface="Century Gothic" panose="020B0502020202020204" pitchFamily="34" charset="0"/>
              </a:rPr>
              <a:t> </a:t>
            </a:r>
            <a:r>
              <a:rPr lang="de-DE" dirty="0" err="1">
                <a:solidFill>
                  <a:schemeClr val="bg2">
                    <a:lumMod val="50000"/>
                  </a:schemeClr>
                </a:solidFill>
                <a:latin typeface="Century Gothic" panose="020B0502020202020204" pitchFamily="34" charset="0"/>
              </a:rPr>
              <a:t>ipsum</a:t>
            </a:r>
            <a:r>
              <a:rPr lang="de-DE" dirty="0">
                <a:solidFill>
                  <a:schemeClr val="bg2">
                    <a:lumMod val="50000"/>
                  </a:schemeClr>
                </a:solidFill>
                <a:latin typeface="Century Gothic" panose="020B0502020202020204" pitchFamily="34" charset="0"/>
              </a:rPr>
              <a:t> </a:t>
            </a:r>
            <a:r>
              <a:rPr lang="de-DE" dirty="0" err="1">
                <a:solidFill>
                  <a:schemeClr val="bg2">
                    <a:lumMod val="50000"/>
                  </a:schemeClr>
                </a:solidFill>
                <a:latin typeface="Century Gothic" panose="020B0502020202020204" pitchFamily="34" charset="0"/>
              </a:rPr>
              <a:t>dolor</a:t>
            </a:r>
            <a:r>
              <a:rPr lang="de-DE" dirty="0">
                <a:solidFill>
                  <a:schemeClr val="bg2">
                    <a:lumMod val="50000"/>
                  </a:schemeClr>
                </a:solidFill>
                <a:latin typeface="Century Gothic" panose="020B0502020202020204" pitchFamily="34" charset="0"/>
              </a:rPr>
              <a:t> </a:t>
            </a:r>
            <a:r>
              <a:rPr lang="de-DE" dirty="0" err="1">
                <a:solidFill>
                  <a:schemeClr val="bg2">
                    <a:lumMod val="50000"/>
                  </a:schemeClr>
                </a:solidFill>
                <a:latin typeface="Century Gothic" panose="020B0502020202020204" pitchFamily="34" charset="0"/>
              </a:rPr>
              <a:t>sit</a:t>
            </a:r>
            <a:r>
              <a:rPr lang="de-DE" dirty="0">
                <a:solidFill>
                  <a:schemeClr val="bg2">
                    <a:lumMod val="50000"/>
                  </a:schemeClr>
                </a:solidFill>
                <a:latin typeface="Century Gothic" panose="020B0502020202020204" pitchFamily="34" charset="0"/>
              </a:rPr>
              <a:t> </a:t>
            </a:r>
            <a:r>
              <a:rPr lang="de-DE" dirty="0" err="1">
                <a:solidFill>
                  <a:schemeClr val="bg2">
                    <a:lumMod val="50000"/>
                  </a:schemeClr>
                </a:solidFill>
                <a:latin typeface="Century Gothic" panose="020B0502020202020204" pitchFamily="34" charset="0"/>
              </a:rPr>
              <a:t>amet</a:t>
            </a:r>
            <a:r>
              <a:rPr lang="de-DE" dirty="0">
                <a:solidFill>
                  <a:schemeClr val="bg2">
                    <a:lumMod val="50000"/>
                  </a:schemeClr>
                </a:solidFill>
                <a:latin typeface="Century Gothic" panose="020B0502020202020204" pitchFamily="34" charset="0"/>
              </a:rPr>
              <a:t>, </a:t>
            </a:r>
            <a:r>
              <a:rPr lang="de-DE" dirty="0" err="1">
                <a:solidFill>
                  <a:schemeClr val="bg2">
                    <a:lumMod val="50000"/>
                  </a:schemeClr>
                </a:solidFill>
                <a:latin typeface="Century Gothic" panose="020B0502020202020204" pitchFamily="34" charset="0"/>
              </a:rPr>
              <a:t>consetetur</a:t>
            </a:r>
            <a:r>
              <a:rPr lang="de-DE" dirty="0">
                <a:solidFill>
                  <a:schemeClr val="bg2">
                    <a:lumMod val="50000"/>
                  </a:schemeClr>
                </a:solidFill>
                <a:latin typeface="Century Gothic" panose="020B0502020202020204" pitchFamily="34" charset="0"/>
              </a:rPr>
              <a:t> </a:t>
            </a:r>
            <a:r>
              <a:rPr lang="de-DE" dirty="0" err="1">
                <a:solidFill>
                  <a:schemeClr val="bg2">
                    <a:lumMod val="50000"/>
                  </a:schemeClr>
                </a:solidFill>
                <a:latin typeface="Century Gothic" panose="020B0502020202020204" pitchFamily="34" charset="0"/>
              </a:rPr>
              <a:t>sadipscing</a:t>
            </a:r>
            <a:r>
              <a:rPr lang="de-DE" dirty="0">
                <a:solidFill>
                  <a:schemeClr val="bg2">
                    <a:lumMod val="50000"/>
                  </a:schemeClr>
                </a:solidFill>
                <a:latin typeface="Century Gothic" panose="020B0502020202020204" pitchFamily="34" charset="0"/>
              </a:rPr>
              <a:t> </a:t>
            </a:r>
            <a:r>
              <a:rPr lang="de-DE" dirty="0" err="1">
                <a:solidFill>
                  <a:schemeClr val="bg2">
                    <a:lumMod val="50000"/>
                  </a:schemeClr>
                </a:solidFill>
                <a:latin typeface="Century Gothic" panose="020B0502020202020204" pitchFamily="34" charset="0"/>
              </a:rPr>
              <a:t>elitr</a:t>
            </a:r>
            <a:r>
              <a:rPr lang="de-DE" dirty="0">
                <a:solidFill>
                  <a:schemeClr val="bg2">
                    <a:lumMod val="50000"/>
                  </a:schemeClr>
                </a:solidFill>
                <a:latin typeface="Century Gothic" panose="020B0502020202020204" pitchFamily="34" charset="0"/>
              </a:rPr>
              <a:t>, sed </a:t>
            </a:r>
            <a:r>
              <a:rPr lang="de-DE" dirty="0" err="1">
                <a:solidFill>
                  <a:schemeClr val="bg2">
                    <a:lumMod val="50000"/>
                  </a:schemeClr>
                </a:solidFill>
                <a:latin typeface="Century Gothic" panose="020B0502020202020204" pitchFamily="34" charset="0"/>
              </a:rPr>
              <a:t>diam</a:t>
            </a:r>
            <a:r>
              <a:rPr lang="de-DE" dirty="0">
                <a:solidFill>
                  <a:schemeClr val="bg2">
                    <a:lumMod val="50000"/>
                  </a:schemeClr>
                </a:solidFill>
                <a:latin typeface="Century Gothic" panose="020B0502020202020204" pitchFamily="34" charset="0"/>
              </a:rPr>
              <a:t> </a:t>
            </a:r>
            <a:r>
              <a:rPr lang="de-DE" dirty="0" err="1">
                <a:solidFill>
                  <a:schemeClr val="bg2">
                    <a:lumMod val="50000"/>
                  </a:schemeClr>
                </a:solidFill>
                <a:latin typeface="Century Gothic" panose="020B0502020202020204" pitchFamily="34" charset="0"/>
              </a:rPr>
              <a:t>nonumy</a:t>
            </a:r>
            <a:r>
              <a:rPr lang="de-DE" dirty="0">
                <a:solidFill>
                  <a:schemeClr val="bg2">
                    <a:lumMod val="50000"/>
                  </a:schemeClr>
                </a:solidFill>
                <a:latin typeface="Century Gothic" panose="020B0502020202020204" pitchFamily="34" charset="0"/>
              </a:rPr>
              <a:t> </a:t>
            </a:r>
            <a:r>
              <a:rPr lang="de-DE" dirty="0" err="1">
                <a:solidFill>
                  <a:schemeClr val="bg2">
                    <a:lumMod val="50000"/>
                  </a:schemeClr>
                </a:solidFill>
                <a:latin typeface="Century Gothic" panose="020B0502020202020204" pitchFamily="34" charset="0"/>
              </a:rPr>
              <a:t>eirmod</a:t>
            </a:r>
            <a:r>
              <a:rPr lang="de-DE" dirty="0">
                <a:solidFill>
                  <a:schemeClr val="bg2">
                    <a:lumMod val="50000"/>
                  </a:schemeClr>
                </a:solidFill>
                <a:latin typeface="Century Gothic" panose="020B0502020202020204" pitchFamily="34" charset="0"/>
              </a:rPr>
              <a:t> </a:t>
            </a:r>
            <a:r>
              <a:rPr lang="de-DE" dirty="0" err="1">
                <a:solidFill>
                  <a:schemeClr val="bg2">
                    <a:lumMod val="50000"/>
                  </a:schemeClr>
                </a:solidFill>
                <a:latin typeface="Century Gothic" panose="020B0502020202020204" pitchFamily="34" charset="0"/>
              </a:rPr>
              <a:t>tempor</a:t>
            </a:r>
            <a:r>
              <a:rPr lang="de-DE" dirty="0">
                <a:solidFill>
                  <a:schemeClr val="bg2">
                    <a:lumMod val="50000"/>
                  </a:schemeClr>
                </a:solidFill>
                <a:latin typeface="Century Gothic" panose="020B0502020202020204" pitchFamily="34" charset="0"/>
              </a:rPr>
              <a:t> </a:t>
            </a:r>
            <a:r>
              <a:rPr lang="de-DE" dirty="0" err="1">
                <a:solidFill>
                  <a:schemeClr val="bg2">
                    <a:lumMod val="50000"/>
                  </a:schemeClr>
                </a:solidFill>
                <a:latin typeface="Century Gothic" panose="020B0502020202020204" pitchFamily="34" charset="0"/>
              </a:rPr>
              <a:t>invidunt</a:t>
            </a:r>
            <a:r>
              <a:rPr lang="de-DE" dirty="0">
                <a:solidFill>
                  <a:schemeClr val="bg2">
                    <a:lumMod val="50000"/>
                  </a:schemeClr>
                </a:solidFill>
                <a:latin typeface="Century Gothic" panose="020B0502020202020204" pitchFamily="34" charset="0"/>
              </a:rPr>
              <a:t> </a:t>
            </a:r>
            <a:r>
              <a:rPr lang="de-DE" dirty="0" err="1">
                <a:solidFill>
                  <a:schemeClr val="bg2">
                    <a:lumMod val="50000"/>
                  </a:schemeClr>
                </a:solidFill>
                <a:latin typeface="Century Gothic" panose="020B0502020202020204" pitchFamily="34" charset="0"/>
              </a:rPr>
              <a:t>ut</a:t>
            </a:r>
            <a:r>
              <a:rPr lang="de-DE" dirty="0">
                <a:solidFill>
                  <a:schemeClr val="bg2">
                    <a:lumMod val="50000"/>
                  </a:schemeClr>
                </a:solidFill>
                <a:latin typeface="Century Gothic" panose="020B0502020202020204" pitchFamily="34" charset="0"/>
              </a:rPr>
              <a:t> </a:t>
            </a:r>
            <a:r>
              <a:rPr lang="de-DE" dirty="0" err="1">
                <a:solidFill>
                  <a:schemeClr val="bg2">
                    <a:lumMod val="50000"/>
                  </a:schemeClr>
                </a:solidFill>
                <a:latin typeface="Century Gothic" panose="020B0502020202020204" pitchFamily="34" charset="0"/>
              </a:rPr>
              <a:t>labore</a:t>
            </a:r>
            <a:r>
              <a:rPr lang="de-DE" dirty="0">
                <a:solidFill>
                  <a:schemeClr val="bg2">
                    <a:lumMod val="50000"/>
                  </a:schemeClr>
                </a:solidFill>
                <a:latin typeface="Century Gothic" panose="020B0502020202020204" pitchFamily="34" charset="0"/>
              </a:rPr>
              <a:t> et </a:t>
            </a:r>
            <a:r>
              <a:rPr lang="de-DE" dirty="0" err="1">
                <a:solidFill>
                  <a:schemeClr val="bg2">
                    <a:lumMod val="50000"/>
                  </a:schemeClr>
                </a:solidFill>
                <a:latin typeface="Century Gothic" panose="020B0502020202020204" pitchFamily="34" charset="0"/>
              </a:rPr>
              <a:t>dolore</a:t>
            </a:r>
            <a:r>
              <a:rPr lang="de-DE" dirty="0">
                <a:solidFill>
                  <a:schemeClr val="bg2">
                    <a:lumMod val="50000"/>
                  </a:schemeClr>
                </a:solidFill>
                <a:latin typeface="Century Gothic" panose="020B0502020202020204" pitchFamily="34" charset="0"/>
              </a:rPr>
              <a:t>.</a:t>
            </a:r>
          </a:p>
        </p:txBody>
      </p:sp>
      <p:sp>
        <p:nvSpPr>
          <p:cNvPr id="18" name="Textfeld 17"/>
          <p:cNvSpPr txBox="1"/>
          <p:nvPr/>
        </p:nvSpPr>
        <p:spPr>
          <a:xfrm>
            <a:off x="7857785" y="6248841"/>
            <a:ext cx="5354435" cy="553870"/>
          </a:xfrm>
          <a:prstGeom prst="rect">
            <a:avLst/>
          </a:prstGeom>
          <a:noFill/>
        </p:spPr>
        <p:txBody>
          <a:bodyPr wrap="square" rtlCol="0">
            <a:spAutoFit/>
          </a:bodyPr>
          <a:lstStyle/>
          <a:p>
            <a:r>
              <a:rPr lang="de-DE" sz="2999" dirty="0">
                <a:solidFill>
                  <a:schemeClr val="accent1"/>
                </a:solidFill>
                <a:latin typeface="Helvetica" panose="020B0500000000000000" pitchFamily="34" charset="0"/>
              </a:rPr>
              <a:t>Produktname </a:t>
            </a:r>
            <a:r>
              <a:rPr lang="de-DE" sz="2999" b="1" dirty="0">
                <a:solidFill>
                  <a:schemeClr val="accent1"/>
                </a:solidFill>
                <a:latin typeface="Helvetica" panose="020B0500000000000000" pitchFamily="34" charset="0"/>
              </a:rPr>
              <a:t>Professional</a:t>
            </a:r>
          </a:p>
        </p:txBody>
      </p:sp>
      <p:sp>
        <p:nvSpPr>
          <p:cNvPr id="19" name="Textfeld 18"/>
          <p:cNvSpPr txBox="1"/>
          <p:nvPr/>
        </p:nvSpPr>
        <p:spPr>
          <a:xfrm>
            <a:off x="907913" y="3726146"/>
            <a:ext cx="5746688" cy="400110"/>
          </a:xfrm>
          <a:prstGeom prst="rect">
            <a:avLst/>
          </a:prstGeom>
          <a:solidFill>
            <a:schemeClr val="accent1"/>
          </a:solidFill>
        </p:spPr>
        <p:txBody>
          <a:bodyPr wrap="square" rtlCol="0">
            <a:spAutoFit/>
          </a:bodyPr>
          <a:lstStyle/>
          <a:p>
            <a:r>
              <a:rPr lang="de-DE" sz="2000" dirty="0">
                <a:solidFill>
                  <a:schemeClr val="bg1"/>
                </a:solidFill>
                <a:latin typeface="Century Gothic" panose="020B0502020202020204" pitchFamily="34" charset="0"/>
              </a:rPr>
              <a:t>Produkt | </a:t>
            </a:r>
            <a:r>
              <a:rPr lang="de-DE" sz="2000" b="1" dirty="0">
                <a:solidFill>
                  <a:schemeClr val="bg1"/>
                </a:solidFill>
                <a:latin typeface="Century Gothic" panose="020B0502020202020204" pitchFamily="34" charset="0"/>
              </a:rPr>
              <a:t>Basic</a:t>
            </a:r>
          </a:p>
        </p:txBody>
      </p:sp>
      <p:sp>
        <p:nvSpPr>
          <p:cNvPr id="20" name="Textfeld 19"/>
          <p:cNvSpPr txBox="1"/>
          <p:nvPr/>
        </p:nvSpPr>
        <p:spPr>
          <a:xfrm>
            <a:off x="907916" y="4884142"/>
            <a:ext cx="3863019" cy="707886"/>
          </a:xfrm>
          <a:prstGeom prst="rect">
            <a:avLst/>
          </a:prstGeom>
          <a:noFill/>
        </p:spPr>
        <p:txBody>
          <a:bodyPr wrap="square" rtlCol="0">
            <a:spAutoFit/>
          </a:bodyPr>
          <a:lstStyle/>
          <a:p>
            <a:r>
              <a:rPr lang="de-DE" sz="4000" dirty="0">
                <a:solidFill>
                  <a:schemeClr val="accent1"/>
                </a:solidFill>
                <a:latin typeface="Century Gothic" panose="020B0502020202020204" pitchFamily="34" charset="0"/>
              </a:rPr>
              <a:t>155,00 €</a:t>
            </a:r>
          </a:p>
        </p:txBody>
      </p:sp>
      <p:sp>
        <p:nvSpPr>
          <p:cNvPr id="21" name="Textfeld 20"/>
          <p:cNvSpPr txBox="1"/>
          <p:nvPr/>
        </p:nvSpPr>
        <p:spPr>
          <a:xfrm>
            <a:off x="7857787" y="3730590"/>
            <a:ext cx="5720349" cy="400110"/>
          </a:xfrm>
          <a:prstGeom prst="rect">
            <a:avLst/>
          </a:prstGeom>
          <a:solidFill>
            <a:schemeClr val="accent1"/>
          </a:solidFill>
        </p:spPr>
        <p:txBody>
          <a:bodyPr wrap="square" rtlCol="0">
            <a:spAutoFit/>
          </a:bodyPr>
          <a:lstStyle/>
          <a:p>
            <a:r>
              <a:rPr lang="de-DE" sz="2000" dirty="0">
                <a:solidFill>
                  <a:schemeClr val="bg1"/>
                </a:solidFill>
                <a:latin typeface="Century Gothic" panose="020B0502020202020204" pitchFamily="34" charset="0"/>
              </a:rPr>
              <a:t>Produkt | </a:t>
            </a:r>
            <a:r>
              <a:rPr lang="de-DE" sz="2000" b="1" dirty="0">
                <a:solidFill>
                  <a:schemeClr val="bg1"/>
                </a:solidFill>
                <a:latin typeface="Century Gothic" panose="020B0502020202020204" pitchFamily="34" charset="0"/>
              </a:rPr>
              <a:t>Professional</a:t>
            </a:r>
          </a:p>
        </p:txBody>
      </p:sp>
      <p:sp>
        <p:nvSpPr>
          <p:cNvPr id="22" name="Textfeld 21"/>
          <p:cNvSpPr txBox="1"/>
          <p:nvPr/>
        </p:nvSpPr>
        <p:spPr>
          <a:xfrm>
            <a:off x="7857787" y="4884142"/>
            <a:ext cx="3863019" cy="707886"/>
          </a:xfrm>
          <a:prstGeom prst="rect">
            <a:avLst/>
          </a:prstGeom>
          <a:noFill/>
        </p:spPr>
        <p:txBody>
          <a:bodyPr wrap="square" rtlCol="0">
            <a:spAutoFit/>
          </a:bodyPr>
          <a:lstStyle/>
          <a:p>
            <a:r>
              <a:rPr lang="de-DE" sz="4000">
                <a:solidFill>
                  <a:schemeClr val="accent1"/>
                </a:solidFill>
                <a:latin typeface="Century Gothic" panose="020B0502020202020204" pitchFamily="34" charset="0"/>
              </a:rPr>
              <a:t>260,00 €</a:t>
            </a:r>
          </a:p>
        </p:txBody>
      </p:sp>
      <p:sp>
        <p:nvSpPr>
          <p:cNvPr id="23" name="Textfeld 22"/>
          <p:cNvSpPr txBox="1"/>
          <p:nvPr/>
        </p:nvSpPr>
        <p:spPr>
          <a:xfrm>
            <a:off x="907914" y="8901876"/>
            <a:ext cx="2673348" cy="400110"/>
          </a:xfrm>
          <a:prstGeom prst="rect">
            <a:avLst/>
          </a:prstGeom>
          <a:noFill/>
        </p:spPr>
        <p:txBody>
          <a:bodyPr wrap="square" rtlCol="0">
            <a:spAutoFit/>
          </a:bodyPr>
          <a:lstStyle/>
          <a:p>
            <a:r>
              <a:rPr lang="de-DE" sz="2000" dirty="0">
                <a:solidFill>
                  <a:schemeClr val="bg2">
                    <a:lumMod val="50000"/>
                  </a:schemeClr>
                </a:solidFill>
                <a:latin typeface="Century Gothic" panose="020B0502020202020204" pitchFamily="34" charset="0"/>
              </a:rPr>
              <a:t>01 Thema A</a:t>
            </a:r>
          </a:p>
        </p:txBody>
      </p:sp>
      <p:sp>
        <p:nvSpPr>
          <p:cNvPr id="24" name="Textfeld 23"/>
          <p:cNvSpPr txBox="1"/>
          <p:nvPr/>
        </p:nvSpPr>
        <p:spPr>
          <a:xfrm>
            <a:off x="907912" y="9424824"/>
            <a:ext cx="3901970" cy="400110"/>
          </a:xfrm>
          <a:prstGeom prst="rect">
            <a:avLst/>
          </a:prstGeom>
          <a:noFill/>
        </p:spPr>
        <p:txBody>
          <a:bodyPr wrap="square" rtlCol="0">
            <a:spAutoFit/>
          </a:bodyPr>
          <a:lstStyle/>
          <a:p>
            <a:r>
              <a:rPr lang="de-DE" sz="2000" dirty="0">
                <a:solidFill>
                  <a:schemeClr val="bg2">
                    <a:lumMod val="50000"/>
                  </a:schemeClr>
                </a:solidFill>
                <a:latin typeface="Century Gothic" panose="020B0502020202020204" pitchFamily="34" charset="0"/>
              </a:rPr>
              <a:t>02 Thema B</a:t>
            </a:r>
          </a:p>
        </p:txBody>
      </p:sp>
      <p:sp>
        <p:nvSpPr>
          <p:cNvPr id="25" name="Textfeld 24"/>
          <p:cNvSpPr txBox="1"/>
          <p:nvPr/>
        </p:nvSpPr>
        <p:spPr>
          <a:xfrm>
            <a:off x="907912" y="9948489"/>
            <a:ext cx="3901970" cy="400110"/>
          </a:xfrm>
          <a:prstGeom prst="rect">
            <a:avLst/>
          </a:prstGeom>
          <a:noFill/>
        </p:spPr>
        <p:txBody>
          <a:bodyPr wrap="square" rtlCol="0">
            <a:spAutoFit/>
          </a:bodyPr>
          <a:lstStyle/>
          <a:p>
            <a:r>
              <a:rPr lang="de-DE" sz="2000" dirty="0">
                <a:solidFill>
                  <a:schemeClr val="bg2">
                    <a:lumMod val="50000"/>
                  </a:schemeClr>
                </a:solidFill>
                <a:latin typeface="Century Gothic" panose="020B0502020202020204" pitchFamily="34" charset="0"/>
              </a:rPr>
              <a:t>03 Thema C</a:t>
            </a:r>
          </a:p>
        </p:txBody>
      </p:sp>
      <p:sp>
        <p:nvSpPr>
          <p:cNvPr id="26" name="Textfeld 25"/>
          <p:cNvSpPr txBox="1"/>
          <p:nvPr/>
        </p:nvSpPr>
        <p:spPr>
          <a:xfrm>
            <a:off x="7857783" y="8907047"/>
            <a:ext cx="2473842" cy="400110"/>
          </a:xfrm>
          <a:prstGeom prst="rect">
            <a:avLst/>
          </a:prstGeom>
          <a:noFill/>
        </p:spPr>
        <p:txBody>
          <a:bodyPr wrap="square" rtlCol="0">
            <a:spAutoFit/>
          </a:bodyPr>
          <a:lstStyle/>
          <a:p>
            <a:r>
              <a:rPr lang="de-DE" sz="2000" dirty="0">
                <a:solidFill>
                  <a:schemeClr val="bg2">
                    <a:lumMod val="50000"/>
                  </a:schemeClr>
                </a:solidFill>
                <a:latin typeface="Century Gothic" panose="020B0502020202020204" pitchFamily="34" charset="0"/>
              </a:rPr>
              <a:t>01 Thema A</a:t>
            </a:r>
          </a:p>
        </p:txBody>
      </p:sp>
      <p:sp>
        <p:nvSpPr>
          <p:cNvPr id="27" name="Textfeld 26"/>
          <p:cNvSpPr txBox="1"/>
          <p:nvPr/>
        </p:nvSpPr>
        <p:spPr>
          <a:xfrm>
            <a:off x="7857783" y="9429996"/>
            <a:ext cx="3901970" cy="400110"/>
          </a:xfrm>
          <a:prstGeom prst="rect">
            <a:avLst/>
          </a:prstGeom>
          <a:noFill/>
        </p:spPr>
        <p:txBody>
          <a:bodyPr wrap="square" rtlCol="0">
            <a:spAutoFit/>
          </a:bodyPr>
          <a:lstStyle/>
          <a:p>
            <a:r>
              <a:rPr lang="de-DE" sz="2000" dirty="0">
                <a:solidFill>
                  <a:schemeClr val="bg2">
                    <a:lumMod val="50000"/>
                  </a:schemeClr>
                </a:solidFill>
                <a:latin typeface="Century Gothic" panose="020B0502020202020204" pitchFamily="34" charset="0"/>
              </a:rPr>
              <a:t>02 Thema B</a:t>
            </a:r>
          </a:p>
        </p:txBody>
      </p:sp>
      <p:sp>
        <p:nvSpPr>
          <p:cNvPr id="29" name="Textfeld 28"/>
          <p:cNvSpPr txBox="1"/>
          <p:nvPr/>
        </p:nvSpPr>
        <p:spPr>
          <a:xfrm>
            <a:off x="7857783" y="9953661"/>
            <a:ext cx="3901970" cy="400110"/>
          </a:xfrm>
          <a:prstGeom prst="rect">
            <a:avLst/>
          </a:prstGeom>
          <a:noFill/>
        </p:spPr>
        <p:txBody>
          <a:bodyPr wrap="square" rtlCol="0">
            <a:spAutoFit/>
          </a:bodyPr>
          <a:lstStyle/>
          <a:p>
            <a:r>
              <a:rPr lang="de-DE" sz="2000" dirty="0">
                <a:solidFill>
                  <a:schemeClr val="bg2">
                    <a:lumMod val="50000"/>
                  </a:schemeClr>
                </a:solidFill>
                <a:latin typeface="Century Gothic" panose="020B0502020202020204" pitchFamily="34" charset="0"/>
              </a:rPr>
              <a:t>03 Thema C</a:t>
            </a:r>
          </a:p>
        </p:txBody>
      </p:sp>
      <p:sp>
        <p:nvSpPr>
          <p:cNvPr id="30" name="Rechteck 29"/>
          <p:cNvSpPr/>
          <p:nvPr/>
        </p:nvSpPr>
        <p:spPr>
          <a:xfrm>
            <a:off x="19468625" y="5374"/>
            <a:ext cx="4909025" cy="13710626"/>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de-DE"/>
          </a:p>
        </p:txBody>
      </p:sp>
      <p:sp>
        <p:nvSpPr>
          <p:cNvPr id="36" name="Textfeld 35"/>
          <p:cNvSpPr txBox="1"/>
          <p:nvPr/>
        </p:nvSpPr>
        <p:spPr>
          <a:xfrm>
            <a:off x="19796351" y="9409674"/>
            <a:ext cx="4278172" cy="3170099"/>
          </a:xfrm>
          <a:prstGeom prst="rect">
            <a:avLst/>
          </a:prstGeom>
          <a:noFill/>
        </p:spPr>
        <p:txBody>
          <a:bodyPr wrap="square" rtlCol="0">
            <a:spAutoFit/>
          </a:bodyPr>
          <a:lstStyle/>
          <a:p>
            <a:pPr algn="r"/>
            <a:r>
              <a:rPr lang="de-DE" sz="4000" dirty="0">
                <a:solidFill>
                  <a:schemeClr val="bg1"/>
                </a:solidFill>
                <a:latin typeface="Helvetica" panose="020B0500000000000000" pitchFamily="34" charset="0"/>
              </a:rPr>
              <a:t>Genau der richtige Platz für ein Zitat oder eine </a:t>
            </a:r>
            <a:r>
              <a:rPr lang="de-DE" sz="4000" b="1" dirty="0">
                <a:solidFill>
                  <a:schemeClr val="bg1"/>
                </a:solidFill>
                <a:latin typeface="Helvetica" panose="020B0500000000000000" pitchFamily="34" charset="0"/>
              </a:rPr>
              <a:t>klare, treffende </a:t>
            </a:r>
            <a:r>
              <a:rPr lang="de-DE" sz="4000" dirty="0">
                <a:solidFill>
                  <a:schemeClr val="bg1"/>
                </a:solidFill>
                <a:latin typeface="Helvetica" panose="020B0500000000000000" pitchFamily="34" charset="0"/>
              </a:rPr>
              <a:t>Kernaussage</a:t>
            </a:r>
          </a:p>
        </p:txBody>
      </p:sp>
    </p:spTree>
    <p:extLst>
      <p:ext uri="{BB962C8B-B14F-4D97-AF65-F5344CB8AC3E}">
        <p14:creationId xmlns:p14="http://schemas.microsoft.com/office/powerpoint/2010/main" val="1383947787"/>
      </p:ext>
    </p:extLst>
  </p:cSld>
  <p:clrMapOvr>
    <a:masterClrMapping/>
  </p:clrMapOvr>
  <p:transition spd="slow">
    <p:push/>
  </p:transition>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Subtitle 2"/>
          <p:cNvSpPr txBox="1">
            <a:spLocks/>
          </p:cNvSpPr>
          <p:nvPr/>
        </p:nvSpPr>
        <p:spPr>
          <a:xfrm>
            <a:off x="7802941" y="4730718"/>
            <a:ext cx="6090181" cy="2007732"/>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ct val="150000"/>
              </a:lnSpc>
            </a:pPr>
            <a:r>
              <a:rPr lang="de-DE" sz="2000" dirty="0">
                <a:solidFill>
                  <a:schemeClr val="bg2">
                    <a:lumMod val="50000"/>
                  </a:schemeClr>
                </a:solidFill>
                <a:latin typeface="Century Gothic" panose="020B0502020202020204" pitchFamily="34" charset="0"/>
              </a:rPr>
              <a:t>Hier eigenen Text einfügen … </a:t>
            </a:r>
            <a:r>
              <a:rPr lang="de-DE" sz="2000" dirty="0" err="1">
                <a:solidFill>
                  <a:schemeClr val="bg2">
                    <a:lumMod val="50000"/>
                  </a:schemeClr>
                </a:solidFill>
                <a:latin typeface="Century Gothic" panose="020B0502020202020204" pitchFamily="34" charset="0"/>
              </a:rPr>
              <a:t>Lorem</a:t>
            </a:r>
            <a:r>
              <a:rPr lang="de-DE" sz="2000" dirty="0">
                <a:solidFill>
                  <a:schemeClr val="bg2">
                    <a:lumMod val="50000"/>
                  </a:schemeClr>
                </a:solidFill>
                <a:latin typeface="Century Gothic" panose="020B0502020202020204" pitchFamily="34" charset="0"/>
              </a:rPr>
              <a:t> </a:t>
            </a:r>
            <a:r>
              <a:rPr lang="de-DE" sz="2000" dirty="0" err="1">
                <a:solidFill>
                  <a:schemeClr val="bg2">
                    <a:lumMod val="50000"/>
                  </a:schemeClr>
                </a:solidFill>
                <a:latin typeface="Century Gothic" panose="020B0502020202020204" pitchFamily="34" charset="0"/>
              </a:rPr>
              <a:t>ipsum</a:t>
            </a:r>
            <a:r>
              <a:rPr lang="de-DE" sz="2000" dirty="0">
                <a:solidFill>
                  <a:schemeClr val="bg2">
                    <a:lumMod val="50000"/>
                  </a:schemeClr>
                </a:solidFill>
                <a:latin typeface="Century Gothic" panose="020B0502020202020204" pitchFamily="34" charset="0"/>
              </a:rPr>
              <a:t> </a:t>
            </a:r>
            <a:r>
              <a:rPr lang="de-DE" sz="2000" dirty="0" err="1">
                <a:solidFill>
                  <a:schemeClr val="bg2">
                    <a:lumMod val="50000"/>
                  </a:schemeClr>
                </a:solidFill>
                <a:latin typeface="Century Gothic" panose="020B0502020202020204" pitchFamily="34" charset="0"/>
              </a:rPr>
              <a:t>dolor</a:t>
            </a:r>
            <a:r>
              <a:rPr lang="de-DE" sz="2000" dirty="0">
                <a:solidFill>
                  <a:schemeClr val="bg2">
                    <a:lumMod val="50000"/>
                  </a:schemeClr>
                </a:solidFill>
                <a:latin typeface="Century Gothic" panose="020B0502020202020204" pitchFamily="34" charset="0"/>
              </a:rPr>
              <a:t> </a:t>
            </a:r>
            <a:r>
              <a:rPr lang="de-DE" sz="2000" dirty="0" err="1">
                <a:solidFill>
                  <a:schemeClr val="bg2">
                    <a:lumMod val="50000"/>
                  </a:schemeClr>
                </a:solidFill>
                <a:latin typeface="Century Gothic" panose="020B0502020202020204" pitchFamily="34" charset="0"/>
              </a:rPr>
              <a:t>sit</a:t>
            </a:r>
            <a:r>
              <a:rPr lang="de-DE" sz="2000" dirty="0">
                <a:solidFill>
                  <a:schemeClr val="bg2">
                    <a:lumMod val="50000"/>
                  </a:schemeClr>
                </a:solidFill>
                <a:latin typeface="Century Gothic" panose="020B0502020202020204" pitchFamily="34" charset="0"/>
              </a:rPr>
              <a:t> </a:t>
            </a:r>
            <a:r>
              <a:rPr lang="de-DE" sz="2000" dirty="0" err="1">
                <a:solidFill>
                  <a:schemeClr val="bg2">
                    <a:lumMod val="50000"/>
                  </a:schemeClr>
                </a:solidFill>
                <a:latin typeface="Century Gothic" panose="020B0502020202020204" pitchFamily="34" charset="0"/>
              </a:rPr>
              <a:t>amet</a:t>
            </a:r>
            <a:r>
              <a:rPr lang="de-DE" sz="2000" dirty="0">
                <a:solidFill>
                  <a:schemeClr val="bg2">
                    <a:lumMod val="50000"/>
                  </a:schemeClr>
                </a:solidFill>
                <a:latin typeface="Century Gothic" panose="020B0502020202020204" pitchFamily="34" charset="0"/>
              </a:rPr>
              <a:t>, </a:t>
            </a:r>
            <a:r>
              <a:rPr lang="de-DE" sz="2000" dirty="0" err="1">
                <a:solidFill>
                  <a:schemeClr val="bg2">
                    <a:lumMod val="50000"/>
                  </a:schemeClr>
                </a:solidFill>
                <a:latin typeface="Century Gothic" panose="020B0502020202020204" pitchFamily="34" charset="0"/>
              </a:rPr>
              <a:t>consetetur</a:t>
            </a:r>
            <a:r>
              <a:rPr lang="de-DE" sz="2000" dirty="0">
                <a:solidFill>
                  <a:schemeClr val="bg2">
                    <a:lumMod val="50000"/>
                  </a:schemeClr>
                </a:solidFill>
                <a:latin typeface="Century Gothic" panose="020B0502020202020204" pitchFamily="34" charset="0"/>
              </a:rPr>
              <a:t> </a:t>
            </a:r>
            <a:r>
              <a:rPr lang="de-DE" sz="2000" dirty="0" err="1">
                <a:solidFill>
                  <a:schemeClr val="bg2">
                    <a:lumMod val="50000"/>
                  </a:schemeClr>
                </a:solidFill>
                <a:latin typeface="Century Gothic" panose="020B0502020202020204" pitchFamily="34" charset="0"/>
              </a:rPr>
              <a:t>sadipscing</a:t>
            </a:r>
            <a:r>
              <a:rPr lang="de-DE" sz="2000" dirty="0">
                <a:solidFill>
                  <a:schemeClr val="bg2">
                    <a:lumMod val="50000"/>
                  </a:schemeClr>
                </a:solidFill>
                <a:latin typeface="Century Gothic" panose="020B0502020202020204" pitchFamily="34" charset="0"/>
              </a:rPr>
              <a:t> </a:t>
            </a:r>
            <a:r>
              <a:rPr lang="de-DE" sz="2000" dirty="0" err="1">
                <a:solidFill>
                  <a:schemeClr val="bg2">
                    <a:lumMod val="50000"/>
                  </a:schemeClr>
                </a:solidFill>
                <a:latin typeface="Century Gothic" panose="020B0502020202020204" pitchFamily="34" charset="0"/>
              </a:rPr>
              <a:t>elitr</a:t>
            </a:r>
            <a:r>
              <a:rPr lang="de-DE" sz="2000" dirty="0">
                <a:solidFill>
                  <a:schemeClr val="bg2">
                    <a:lumMod val="50000"/>
                  </a:schemeClr>
                </a:solidFill>
                <a:latin typeface="Century Gothic" panose="020B0502020202020204" pitchFamily="34" charset="0"/>
              </a:rPr>
              <a:t>, sed </a:t>
            </a:r>
            <a:r>
              <a:rPr lang="de-DE" sz="2000" dirty="0" err="1">
                <a:solidFill>
                  <a:schemeClr val="bg2">
                    <a:lumMod val="50000"/>
                  </a:schemeClr>
                </a:solidFill>
                <a:latin typeface="Century Gothic" panose="020B0502020202020204" pitchFamily="34" charset="0"/>
              </a:rPr>
              <a:t>diam</a:t>
            </a:r>
            <a:r>
              <a:rPr lang="de-DE" sz="2000" dirty="0">
                <a:solidFill>
                  <a:schemeClr val="bg2">
                    <a:lumMod val="50000"/>
                  </a:schemeClr>
                </a:solidFill>
                <a:latin typeface="Century Gothic" panose="020B0502020202020204" pitchFamily="34" charset="0"/>
              </a:rPr>
              <a:t> </a:t>
            </a:r>
            <a:r>
              <a:rPr lang="de-DE" sz="2000" dirty="0" err="1">
                <a:solidFill>
                  <a:schemeClr val="bg2">
                    <a:lumMod val="50000"/>
                  </a:schemeClr>
                </a:solidFill>
                <a:latin typeface="Century Gothic" panose="020B0502020202020204" pitchFamily="34" charset="0"/>
              </a:rPr>
              <a:t>nonumy</a:t>
            </a:r>
            <a:r>
              <a:rPr lang="de-DE" sz="2000" dirty="0">
                <a:solidFill>
                  <a:schemeClr val="bg2">
                    <a:lumMod val="50000"/>
                  </a:schemeClr>
                </a:solidFill>
                <a:latin typeface="Century Gothic" panose="020B0502020202020204" pitchFamily="34" charset="0"/>
              </a:rPr>
              <a:t> </a:t>
            </a:r>
            <a:r>
              <a:rPr lang="de-DE" sz="2000" dirty="0" err="1">
                <a:solidFill>
                  <a:schemeClr val="bg2">
                    <a:lumMod val="50000"/>
                  </a:schemeClr>
                </a:solidFill>
                <a:latin typeface="Century Gothic" panose="020B0502020202020204" pitchFamily="34" charset="0"/>
              </a:rPr>
              <a:t>eirmod</a:t>
            </a:r>
            <a:r>
              <a:rPr lang="de-DE" sz="2000" dirty="0">
                <a:solidFill>
                  <a:schemeClr val="bg2">
                    <a:lumMod val="50000"/>
                  </a:schemeClr>
                </a:solidFill>
                <a:latin typeface="Century Gothic" panose="020B0502020202020204" pitchFamily="34" charset="0"/>
              </a:rPr>
              <a:t> </a:t>
            </a:r>
            <a:r>
              <a:rPr lang="de-DE" sz="2000" dirty="0" err="1">
                <a:solidFill>
                  <a:schemeClr val="bg2">
                    <a:lumMod val="50000"/>
                  </a:schemeClr>
                </a:solidFill>
                <a:latin typeface="Century Gothic" panose="020B0502020202020204" pitchFamily="34" charset="0"/>
              </a:rPr>
              <a:t>tempor</a:t>
            </a:r>
            <a:r>
              <a:rPr lang="de-DE" sz="2000" dirty="0">
                <a:solidFill>
                  <a:schemeClr val="bg2">
                    <a:lumMod val="50000"/>
                  </a:schemeClr>
                </a:solidFill>
                <a:latin typeface="Century Gothic" panose="020B0502020202020204" pitchFamily="34" charset="0"/>
              </a:rPr>
              <a:t> </a:t>
            </a:r>
            <a:r>
              <a:rPr lang="de-DE" sz="2000" dirty="0" err="1">
                <a:solidFill>
                  <a:schemeClr val="bg2">
                    <a:lumMod val="50000"/>
                  </a:schemeClr>
                </a:solidFill>
                <a:latin typeface="Century Gothic" panose="020B0502020202020204" pitchFamily="34" charset="0"/>
              </a:rPr>
              <a:t>invidunt</a:t>
            </a:r>
            <a:r>
              <a:rPr lang="de-DE" sz="2000" dirty="0">
                <a:solidFill>
                  <a:schemeClr val="bg2">
                    <a:lumMod val="50000"/>
                  </a:schemeClr>
                </a:solidFill>
                <a:latin typeface="Century Gothic" panose="020B0502020202020204" pitchFamily="34" charset="0"/>
              </a:rPr>
              <a:t> </a:t>
            </a:r>
            <a:r>
              <a:rPr lang="de-DE" sz="2000" dirty="0" err="1">
                <a:solidFill>
                  <a:schemeClr val="bg2">
                    <a:lumMod val="50000"/>
                  </a:schemeClr>
                </a:solidFill>
                <a:latin typeface="Century Gothic" panose="020B0502020202020204" pitchFamily="34" charset="0"/>
              </a:rPr>
              <a:t>ut</a:t>
            </a:r>
            <a:r>
              <a:rPr lang="de-DE" sz="2000" dirty="0">
                <a:solidFill>
                  <a:schemeClr val="bg2">
                    <a:lumMod val="50000"/>
                  </a:schemeClr>
                </a:solidFill>
                <a:latin typeface="Century Gothic" panose="020B0502020202020204" pitchFamily="34" charset="0"/>
              </a:rPr>
              <a:t> </a:t>
            </a:r>
            <a:r>
              <a:rPr lang="de-DE" sz="2000" dirty="0" err="1">
                <a:solidFill>
                  <a:schemeClr val="bg2">
                    <a:lumMod val="50000"/>
                  </a:schemeClr>
                </a:solidFill>
                <a:latin typeface="Century Gothic" panose="020B0502020202020204" pitchFamily="34" charset="0"/>
              </a:rPr>
              <a:t>labore</a:t>
            </a:r>
            <a:r>
              <a:rPr lang="de-DE" sz="2000" dirty="0">
                <a:solidFill>
                  <a:schemeClr val="bg2">
                    <a:lumMod val="50000"/>
                  </a:schemeClr>
                </a:solidFill>
                <a:latin typeface="Century Gothic" panose="020B0502020202020204" pitchFamily="34" charset="0"/>
              </a:rPr>
              <a:t> et </a:t>
            </a:r>
            <a:r>
              <a:rPr lang="de-DE" sz="2000" dirty="0" err="1">
                <a:solidFill>
                  <a:schemeClr val="bg2">
                    <a:lumMod val="50000"/>
                  </a:schemeClr>
                </a:solidFill>
                <a:latin typeface="Century Gothic" panose="020B0502020202020204" pitchFamily="34" charset="0"/>
              </a:rPr>
              <a:t>dolore</a:t>
            </a:r>
            <a:r>
              <a:rPr lang="de-DE" sz="2000" dirty="0">
                <a:solidFill>
                  <a:schemeClr val="bg2">
                    <a:lumMod val="50000"/>
                  </a:schemeClr>
                </a:solidFill>
                <a:latin typeface="Century Gothic" panose="020B0502020202020204" pitchFamily="34" charset="0"/>
              </a:rPr>
              <a:t> magna </a:t>
            </a:r>
            <a:r>
              <a:rPr lang="de-DE" sz="2000" dirty="0" err="1">
                <a:solidFill>
                  <a:schemeClr val="bg2">
                    <a:lumMod val="50000"/>
                  </a:schemeClr>
                </a:solidFill>
                <a:latin typeface="Century Gothic" panose="020B0502020202020204" pitchFamily="34" charset="0"/>
              </a:rPr>
              <a:t>aliquyam</a:t>
            </a:r>
            <a:r>
              <a:rPr lang="de-DE" sz="2000" dirty="0">
                <a:solidFill>
                  <a:schemeClr val="bg2">
                    <a:lumMod val="50000"/>
                  </a:schemeClr>
                </a:solidFill>
                <a:latin typeface="Century Gothic" panose="020B0502020202020204" pitchFamily="34" charset="0"/>
              </a:rPr>
              <a:t> erat.</a:t>
            </a:r>
          </a:p>
        </p:txBody>
      </p:sp>
      <p:sp>
        <p:nvSpPr>
          <p:cNvPr id="32" name="TextBox 74"/>
          <p:cNvSpPr txBox="1"/>
          <p:nvPr/>
        </p:nvSpPr>
        <p:spPr>
          <a:xfrm>
            <a:off x="7920512" y="4246191"/>
            <a:ext cx="1515158" cy="461665"/>
          </a:xfrm>
          <a:prstGeom prst="rect">
            <a:avLst/>
          </a:prstGeom>
          <a:noFill/>
        </p:spPr>
        <p:txBody>
          <a:bodyPr wrap="none" rtlCol="0" anchor="ctr" anchorCtr="0">
            <a:spAutoFit/>
          </a:bodyPr>
          <a:lstStyle/>
          <a:p>
            <a:r>
              <a:rPr lang="en-US" sz="2400" b="1" dirty="0">
                <a:solidFill>
                  <a:schemeClr val="accent1"/>
                </a:solidFill>
                <a:latin typeface="Century Gothic" panose="020B0502020202020204" pitchFamily="34" charset="0"/>
                <a:ea typeface="Poppins SemiBold" charset="0"/>
                <a:cs typeface="Poppins SemiBold" charset="0"/>
              </a:rPr>
              <a:t>BUSINESS</a:t>
            </a:r>
          </a:p>
        </p:txBody>
      </p:sp>
      <p:sp>
        <p:nvSpPr>
          <p:cNvPr id="33" name="Subtitle 2"/>
          <p:cNvSpPr txBox="1">
            <a:spLocks/>
          </p:cNvSpPr>
          <p:nvPr/>
        </p:nvSpPr>
        <p:spPr>
          <a:xfrm>
            <a:off x="760427" y="4730718"/>
            <a:ext cx="6090181" cy="2007732"/>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ct val="150000"/>
              </a:lnSpc>
            </a:pPr>
            <a:r>
              <a:rPr lang="de-DE" sz="2000" dirty="0">
                <a:solidFill>
                  <a:schemeClr val="bg2">
                    <a:lumMod val="50000"/>
                  </a:schemeClr>
                </a:solidFill>
                <a:latin typeface="Century Gothic" panose="020B0502020202020204" pitchFamily="34" charset="0"/>
              </a:rPr>
              <a:t>Hier eigenen Text einfügen … </a:t>
            </a:r>
            <a:r>
              <a:rPr lang="de-DE" sz="2000" dirty="0" err="1">
                <a:solidFill>
                  <a:schemeClr val="bg2">
                    <a:lumMod val="50000"/>
                  </a:schemeClr>
                </a:solidFill>
                <a:latin typeface="Century Gothic" panose="020B0502020202020204" pitchFamily="34" charset="0"/>
              </a:rPr>
              <a:t>Lorem</a:t>
            </a:r>
            <a:r>
              <a:rPr lang="de-DE" sz="2000" dirty="0">
                <a:solidFill>
                  <a:schemeClr val="bg2">
                    <a:lumMod val="50000"/>
                  </a:schemeClr>
                </a:solidFill>
                <a:latin typeface="Century Gothic" panose="020B0502020202020204" pitchFamily="34" charset="0"/>
              </a:rPr>
              <a:t> </a:t>
            </a:r>
            <a:r>
              <a:rPr lang="de-DE" sz="2000" dirty="0" err="1">
                <a:solidFill>
                  <a:schemeClr val="bg2">
                    <a:lumMod val="50000"/>
                  </a:schemeClr>
                </a:solidFill>
                <a:latin typeface="Century Gothic" panose="020B0502020202020204" pitchFamily="34" charset="0"/>
              </a:rPr>
              <a:t>ipsum</a:t>
            </a:r>
            <a:r>
              <a:rPr lang="de-DE" sz="2000" dirty="0">
                <a:solidFill>
                  <a:schemeClr val="bg2">
                    <a:lumMod val="50000"/>
                  </a:schemeClr>
                </a:solidFill>
                <a:latin typeface="Century Gothic" panose="020B0502020202020204" pitchFamily="34" charset="0"/>
              </a:rPr>
              <a:t> </a:t>
            </a:r>
            <a:r>
              <a:rPr lang="de-DE" sz="2000" dirty="0" err="1">
                <a:solidFill>
                  <a:schemeClr val="bg2">
                    <a:lumMod val="50000"/>
                  </a:schemeClr>
                </a:solidFill>
                <a:latin typeface="Century Gothic" panose="020B0502020202020204" pitchFamily="34" charset="0"/>
              </a:rPr>
              <a:t>dolor</a:t>
            </a:r>
            <a:r>
              <a:rPr lang="de-DE" sz="2000" dirty="0">
                <a:solidFill>
                  <a:schemeClr val="bg2">
                    <a:lumMod val="50000"/>
                  </a:schemeClr>
                </a:solidFill>
                <a:latin typeface="Century Gothic" panose="020B0502020202020204" pitchFamily="34" charset="0"/>
              </a:rPr>
              <a:t> </a:t>
            </a:r>
            <a:r>
              <a:rPr lang="de-DE" sz="2000" dirty="0" err="1">
                <a:solidFill>
                  <a:schemeClr val="bg2">
                    <a:lumMod val="50000"/>
                  </a:schemeClr>
                </a:solidFill>
                <a:latin typeface="Century Gothic" panose="020B0502020202020204" pitchFamily="34" charset="0"/>
              </a:rPr>
              <a:t>sit</a:t>
            </a:r>
            <a:r>
              <a:rPr lang="de-DE" sz="2000" dirty="0">
                <a:solidFill>
                  <a:schemeClr val="bg2">
                    <a:lumMod val="50000"/>
                  </a:schemeClr>
                </a:solidFill>
                <a:latin typeface="Century Gothic" panose="020B0502020202020204" pitchFamily="34" charset="0"/>
              </a:rPr>
              <a:t> </a:t>
            </a:r>
            <a:r>
              <a:rPr lang="de-DE" sz="2000" dirty="0" err="1">
                <a:solidFill>
                  <a:schemeClr val="bg2">
                    <a:lumMod val="50000"/>
                  </a:schemeClr>
                </a:solidFill>
                <a:latin typeface="Century Gothic" panose="020B0502020202020204" pitchFamily="34" charset="0"/>
              </a:rPr>
              <a:t>amet</a:t>
            </a:r>
            <a:r>
              <a:rPr lang="de-DE" sz="2000" dirty="0">
                <a:solidFill>
                  <a:schemeClr val="bg2">
                    <a:lumMod val="50000"/>
                  </a:schemeClr>
                </a:solidFill>
                <a:latin typeface="Century Gothic" panose="020B0502020202020204" pitchFamily="34" charset="0"/>
              </a:rPr>
              <a:t>, </a:t>
            </a:r>
            <a:r>
              <a:rPr lang="de-DE" sz="2000" dirty="0" err="1">
                <a:solidFill>
                  <a:schemeClr val="bg2">
                    <a:lumMod val="50000"/>
                  </a:schemeClr>
                </a:solidFill>
                <a:latin typeface="Century Gothic" panose="020B0502020202020204" pitchFamily="34" charset="0"/>
              </a:rPr>
              <a:t>consetetur</a:t>
            </a:r>
            <a:r>
              <a:rPr lang="de-DE" sz="2000" dirty="0">
                <a:solidFill>
                  <a:schemeClr val="bg2">
                    <a:lumMod val="50000"/>
                  </a:schemeClr>
                </a:solidFill>
                <a:latin typeface="Century Gothic" panose="020B0502020202020204" pitchFamily="34" charset="0"/>
              </a:rPr>
              <a:t> </a:t>
            </a:r>
            <a:r>
              <a:rPr lang="de-DE" sz="2000" dirty="0" err="1">
                <a:solidFill>
                  <a:schemeClr val="bg2">
                    <a:lumMod val="50000"/>
                  </a:schemeClr>
                </a:solidFill>
                <a:latin typeface="Century Gothic" panose="020B0502020202020204" pitchFamily="34" charset="0"/>
              </a:rPr>
              <a:t>sadipscing</a:t>
            </a:r>
            <a:r>
              <a:rPr lang="de-DE" sz="2000" dirty="0">
                <a:solidFill>
                  <a:schemeClr val="bg2">
                    <a:lumMod val="50000"/>
                  </a:schemeClr>
                </a:solidFill>
                <a:latin typeface="Century Gothic" panose="020B0502020202020204" pitchFamily="34" charset="0"/>
              </a:rPr>
              <a:t> </a:t>
            </a:r>
            <a:r>
              <a:rPr lang="de-DE" sz="2000" dirty="0" err="1">
                <a:solidFill>
                  <a:schemeClr val="bg2">
                    <a:lumMod val="50000"/>
                  </a:schemeClr>
                </a:solidFill>
                <a:latin typeface="Century Gothic" panose="020B0502020202020204" pitchFamily="34" charset="0"/>
              </a:rPr>
              <a:t>elitr</a:t>
            </a:r>
            <a:r>
              <a:rPr lang="de-DE" sz="2000" dirty="0">
                <a:solidFill>
                  <a:schemeClr val="bg2">
                    <a:lumMod val="50000"/>
                  </a:schemeClr>
                </a:solidFill>
                <a:latin typeface="Century Gothic" panose="020B0502020202020204" pitchFamily="34" charset="0"/>
              </a:rPr>
              <a:t>, sed </a:t>
            </a:r>
            <a:r>
              <a:rPr lang="de-DE" sz="2000" dirty="0" err="1">
                <a:solidFill>
                  <a:schemeClr val="bg2">
                    <a:lumMod val="50000"/>
                  </a:schemeClr>
                </a:solidFill>
                <a:latin typeface="Century Gothic" panose="020B0502020202020204" pitchFamily="34" charset="0"/>
              </a:rPr>
              <a:t>diam</a:t>
            </a:r>
            <a:r>
              <a:rPr lang="de-DE" sz="2000" dirty="0">
                <a:solidFill>
                  <a:schemeClr val="bg2">
                    <a:lumMod val="50000"/>
                  </a:schemeClr>
                </a:solidFill>
                <a:latin typeface="Century Gothic" panose="020B0502020202020204" pitchFamily="34" charset="0"/>
              </a:rPr>
              <a:t> </a:t>
            </a:r>
            <a:r>
              <a:rPr lang="de-DE" sz="2000" dirty="0" err="1">
                <a:solidFill>
                  <a:schemeClr val="bg2">
                    <a:lumMod val="50000"/>
                  </a:schemeClr>
                </a:solidFill>
                <a:latin typeface="Century Gothic" panose="020B0502020202020204" pitchFamily="34" charset="0"/>
              </a:rPr>
              <a:t>nonumy</a:t>
            </a:r>
            <a:r>
              <a:rPr lang="de-DE" sz="2000" dirty="0">
                <a:solidFill>
                  <a:schemeClr val="bg2">
                    <a:lumMod val="50000"/>
                  </a:schemeClr>
                </a:solidFill>
                <a:latin typeface="Century Gothic" panose="020B0502020202020204" pitchFamily="34" charset="0"/>
              </a:rPr>
              <a:t> </a:t>
            </a:r>
            <a:r>
              <a:rPr lang="de-DE" sz="2000" dirty="0" err="1">
                <a:solidFill>
                  <a:schemeClr val="bg2">
                    <a:lumMod val="50000"/>
                  </a:schemeClr>
                </a:solidFill>
                <a:latin typeface="Century Gothic" panose="020B0502020202020204" pitchFamily="34" charset="0"/>
              </a:rPr>
              <a:t>eirmod</a:t>
            </a:r>
            <a:r>
              <a:rPr lang="de-DE" sz="2000" dirty="0">
                <a:solidFill>
                  <a:schemeClr val="bg2">
                    <a:lumMod val="50000"/>
                  </a:schemeClr>
                </a:solidFill>
                <a:latin typeface="Century Gothic" panose="020B0502020202020204" pitchFamily="34" charset="0"/>
              </a:rPr>
              <a:t> </a:t>
            </a:r>
            <a:r>
              <a:rPr lang="de-DE" sz="2000" dirty="0" err="1">
                <a:solidFill>
                  <a:schemeClr val="bg2">
                    <a:lumMod val="50000"/>
                  </a:schemeClr>
                </a:solidFill>
                <a:latin typeface="Century Gothic" panose="020B0502020202020204" pitchFamily="34" charset="0"/>
              </a:rPr>
              <a:t>tempor</a:t>
            </a:r>
            <a:r>
              <a:rPr lang="de-DE" sz="2000" dirty="0">
                <a:solidFill>
                  <a:schemeClr val="bg2">
                    <a:lumMod val="50000"/>
                  </a:schemeClr>
                </a:solidFill>
                <a:latin typeface="Century Gothic" panose="020B0502020202020204" pitchFamily="34" charset="0"/>
              </a:rPr>
              <a:t> </a:t>
            </a:r>
            <a:r>
              <a:rPr lang="de-DE" sz="2000" dirty="0" err="1">
                <a:solidFill>
                  <a:schemeClr val="bg2">
                    <a:lumMod val="50000"/>
                  </a:schemeClr>
                </a:solidFill>
                <a:latin typeface="Century Gothic" panose="020B0502020202020204" pitchFamily="34" charset="0"/>
              </a:rPr>
              <a:t>invidunt</a:t>
            </a:r>
            <a:r>
              <a:rPr lang="de-DE" sz="2000" dirty="0">
                <a:solidFill>
                  <a:schemeClr val="bg2">
                    <a:lumMod val="50000"/>
                  </a:schemeClr>
                </a:solidFill>
                <a:latin typeface="Century Gothic" panose="020B0502020202020204" pitchFamily="34" charset="0"/>
              </a:rPr>
              <a:t> </a:t>
            </a:r>
            <a:r>
              <a:rPr lang="de-DE" sz="2000" dirty="0" err="1">
                <a:solidFill>
                  <a:schemeClr val="bg2">
                    <a:lumMod val="50000"/>
                  </a:schemeClr>
                </a:solidFill>
                <a:latin typeface="Century Gothic" panose="020B0502020202020204" pitchFamily="34" charset="0"/>
              </a:rPr>
              <a:t>ut</a:t>
            </a:r>
            <a:r>
              <a:rPr lang="de-DE" sz="2000" dirty="0">
                <a:solidFill>
                  <a:schemeClr val="bg2">
                    <a:lumMod val="50000"/>
                  </a:schemeClr>
                </a:solidFill>
                <a:latin typeface="Century Gothic" panose="020B0502020202020204" pitchFamily="34" charset="0"/>
              </a:rPr>
              <a:t> </a:t>
            </a:r>
            <a:r>
              <a:rPr lang="de-DE" sz="2000" dirty="0" err="1">
                <a:solidFill>
                  <a:schemeClr val="bg2">
                    <a:lumMod val="50000"/>
                  </a:schemeClr>
                </a:solidFill>
                <a:latin typeface="Century Gothic" panose="020B0502020202020204" pitchFamily="34" charset="0"/>
              </a:rPr>
              <a:t>labore</a:t>
            </a:r>
            <a:r>
              <a:rPr lang="de-DE" sz="2000" dirty="0">
                <a:solidFill>
                  <a:schemeClr val="bg2">
                    <a:lumMod val="50000"/>
                  </a:schemeClr>
                </a:solidFill>
                <a:latin typeface="Century Gothic" panose="020B0502020202020204" pitchFamily="34" charset="0"/>
              </a:rPr>
              <a:t> et </a:t>
            </a:r>
            <a:r>
              <a:rPr lang="de-DE" sz="2000" dirty="0" err="1">
                <a:solidFill>
                  <a:schemeClr val="bg2">
                    <a:lumMod val="50000"/>
                  </a:schemeClr>
                </a:solidFill>
                <a:latin typeface="Century Gothic" panose="020B0502020202020204" pitchFamily="34" charset="0"/>
              </a:rPr>
              <a:t>dolore</a:t>
            </a:r>
            <a:r>
              <a:rPr lang="de-DE" sz="2000" dirty="0">
                <a:solidFill>
                  <a:schemeClr val="bg2">
                    <a:lumMod val="50000"/>
                  </a:schemeClr>
                </a:solidFill>
                <a:latin typeface="Century Gothic" panose="020B0502020202020204" pitchFamily="34" charset="0"/>
              </a:rPr>
              <a:t> magna </a:t>
            </a:r>
            <a:r>
              <a:rPr lang="de-DE" sz="2000" dirty="0" err="1">
                <a:solidFill>
                  <a:schemeClr val="bg2">
                    <a:lumMod val="50000"/>
                  </a:schemeClr>
                </a:solidFill>
                <a:latin typeface="Century Gothic" panose="020B0502020202020204" pitchFamily="34" charset="0"/>
              </a:rPr>
              <a:t>aliquyam</a:t>
            </a:r>
            <a:r>
              <a:rPr lang="de-DE" sz="2000" dirty="0">
                <a:solidFill>
                  <a:schemeClr val="bg2">
                    <a:lumMod val="50000"/>
                  </a:schemeClr>
                </a:solidFill>
                <a:latin typeface="Century Gothic" panose="020B0502020202020204" pitchFamily="34" charset="0"/>
              </a:rPr>
              <a:t> erat.</a:t>
            </a:r>
          </a:p>
        </p:txBody>
      </p:sp>
      <p:sp>
        <p:nvSpPr>
          <p:cNvPr id="34" name="TextBox 78"/>
          <p:cNvSpPr txBox="1"/>
          <p:nvPr/>
        </p:nvSpPr>
        <p:spPr>
          <a:xfrm>
            <a:off x="877998" y="4246191"/>
            <a:ext cx="1428596" cy="461665"/>
          </a:xfrm>
          <a:prstGeom prst="rect">
            <a:avLst/>
          </a:prstGeom>
          <a:noFill/>
        </p:spPr>
        <p:txBody>
          <a:bodyPr wrap="none" rtlCol="0" anchor="ctr" anchorCtr="0">
            <a:spAutoFit/>
          </a:bodyPr>
          <a:lstStyle/>
          <a:p>
            <a:r>
              <a:rPr lang="en-US" sz="2400" b="1" dirty="0">
                <a:solidFill>
                  <a:schemeClr val="accent1"/>
                </a:solidFill>
                <a:latin typeface="Century Gothic" panose="020B0502020202020204" pitchFamily="34" charset="0"/>
                <a:ea typeface="Poppins SemiBold" charset="0"/>
                <a:cs typeface="Poppins SemiBold" charset="0"/>
              </a:rPr>
              <a:t>PROZESS</a:t>
            </a:r>
          </a:p>
        </p:txBody>
      </p:sp>
      <p:sp>
        <p:nvSpPr>
          <p:cNvPr id="35" name="Subtitle 2"/>
          <p:cNvSpPr txBox="1">
            <a:spLocks/>
          </p:cNvSpPr>
          <p:nvPr/>
        </p:nvSpPr>
        <p:spPr>
          <a:xfrm>
            <a:off x="7802941" y="9242459"/>
            <a:ext cx="6090181" cy="2007732"/>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ct val="150000"/>
              </a:lnSpc>
            </a:pPr>
            <a:r>
              <a:rPr lang="de-DE" sz="2000" dirty="0">
                <a:solidFill>
                  <a:schemeClr val="bg2">
                    <a:lumMod val="50000"/>
                  </a:schemeClr>
                </a:solidFill>
                <a:latin typeface="Century Gothic" panose="020B0502020202020204" pitchFamily="34" charset="0"/>
              </a:rPr>
              <a:t>Hier eigenen Text einfügen … </a:t>
            </a:r>
            <a:r>
              <a:rPr lang="de-DE" sz="2000" dirty="0" err="1">
                <a:solidFill>
                  <a:schemeClr val="bg2">
                    <a:lumMod val="50000"/>
                  </a:schemeClr>
                </a:solidFill>
                <a:latin typeface="Century Gothic" panose="020B0502020202020204" pitchFamily="34" charset="0"/>
              </a:rPr>
              <a:t>Lorem</a:t>
            </a:r>
            <a:r>
              <a:rPr lang="de-DE" sz="2000" dirty="0">
                <a:solidFill>
                  <a:schemeClr val="bg2">
                    <a:lumMod val="50000"/>
                  </a:schemeClr>
                </a:solidFill>
                <a:latin typeface="Century Gothic" panose="020B0502020202020204" pitchFamily="34" charset="0"/>
              </a:rPr>
              <a:t> </a:t>
            </a:r>
            <a:r>
              <a:rPr lang="de-DE" sz="2000" dirty="0" err="1">
                <a:solidFill>
                  <a:schemeClr val="bg2">
                    <a:lumMod val="50000"/>
                  </a:schemeClr>
                </a:solidFill>
                <a:latin typeface="Century Gothic" panose="020B0502020202020204" pitchFamily="34" charset="0"/>
              </a:rPr>
              <a:t>ipsum</a:t>
            </a:r>
            <a:r>
              <a:rPr lang="de-DE" sz="2000" dirty="0">
                <a:solidFill>
                  <a:schemeClr val="bg2">
                    <a:lumMod val="50000"/>
                  </a:schemeClr>
                </a:solidFill>
                <a:latin typeface="Century Gothic" panose="020B0502020202020204" pitchFamily="34" charset="0"/>
              </a:rPr>
              <a:t> </a:t>
            </a:r>
            <a:r>
              <a:rPr lang="de-DE" sz="2000" dirty="0" err="1">
                <a:solidFill>
                  <a:schemeClr val="bg2">
                    <a:lumMod val="50000"/>
                  </a:schemeClr>
                </a:solidFill>
                <a:latin typeface="Century Gothic" panose="020B0502020202020204" pitchFamily="34" charset="0"/>
              </a:rPr>
              <a:t>dolor</a:t>
            </a:r>
            <a:r>
              <a:rPr lang="de-DE" sz="2000" dirty="0">
                <a:solidFill>
                  <a:schemeClr val="bg2">
                    <a:lumMod val="50000"/>
                  </a:schemeClr>
                </a:solidFill>
                <a:latin typeface="Century Gothic" panose="020B0502020202020204" pitchFamily="34" charset="0"/>
              </a:rPr>
              <a:t> </a:t>
            </a:r>
            <a:r>
              <a:rPr lang="de-DE" sz="2000" dirty="0" err="1">
                <a:solidFill>
                  <a:schemeClr val="bg2">
                    <a:lumMod val="50000"/>
                  </a:schemeClr>
                </a:solidFill>
                <a:latin typeface="Century Gothic" panose="020B0502020202020204" pitchFamily="34" charset="0"/>
              </a:rPr>
              <a:t>sit</a:t>
            </a:r>
            <a:r>
              <a:rPr lang="de-DE" sz="2000" dirty="0">
                <a:solidFill>
                  <a:schemeClr val="bg2">
                    <a:lumMod val="50000"/>
                  </a:schemeClr>
                </a:solidFill>
                <a:latin typeface="Century Gothic" panose="020B0502020202020204" pitchFamily="34" charset="0"/>
              </a:rPr>
              <a:t> </a:t>
            </a:r>
            <a:r>
              <a:rPr lang="de-DE" sz="2000" dirty="0" err="1">
                <a:solidFill>
                  <a:schemeClr val="bg2">
                    <a:lumMod val="50000"/>
                  </a:schemeClr>
                </a:solidFill>
                <a:latin typeface="Century Gothic" panose="020B0502020202020204" pitchFamily="34" charset="0"/>
              </a:rPr>
              <a:t>amet</a:t>
            </a:r>
            <a:r>
              <a:rPr lang="de-DE" sz="2000" dirty="0">
                <a:solidFill>
                  <a:schemeClr val="bg2">
                    <a:lumMod val="50000"/>
                  </a:schemeClr>
                </a:solidFill>
                <a:latin typeface="Century Gothic" panose="020B0502020202020204" pitchFamily="34" charset="0"/>
              </a:rPr>
              <a:t>, </a:t>
            </a:r>
            <a:r>
              <a:rPr lang="de-DE" sz="2000" dirty="0" err="1">
                <a:solidFill>
                  <a:schemeClr val="bg2">
                    <a:lumMod val="50000"/>
                  </a:schemeClr>
                </a:solidFill>
                <a:latin typeface="Century Gothic" panose="020B0502020202020204" pitchFamily="34" charset="0"/>
              </a:rPr>
              <a:t>consetetur</a:t>
            </a:r>
            <a:r>
              <a:rPr lang="de-DE" sz="2000" dirty="0">
                <a:solidFill>
                  <a:schemeClr val="bg2">
                    <a:lumMod val="50000"/>
                  </a:schemeClr>
                </a:solidFill>
                <a:latin typeface="Century Gothic" panose="020B0502020202020204" pitchFamily="34" charset="0"/>
              </a:rPr>
              <a:t> </a:t>
            </a:r>
            <a:r>
              <a:rPr lang="de-DE" sz="2000" dirty="0" err="1">
                <a:solidFill>
                  <a:schemeClr val="bg2">
                    <a:lumMod val="50000"/>
                  </a:schemeClr>
                </a:solidFill>
                <a:latin typeface="Century Gothic" panose="020B0502020202020204" pitchFamily="34" charset="0"/>
              </a:rPr>
              <a:t>sadipscing</a:t>
            </a:r>
            <a:r>
              <a:rPr lang="de-DE" sz="2000" dirty="0">
                <a:solidFill>
                  <a:schemeClr val="bg2">
                    <a:lumMod val="50000"/>
                  </a:schemeClr>
                </a:solidFill>
                <a:latin typeface="Century Gothic" panose="020B0502020202020204" pitchFamily="34" charset="0"/>
              </a:rPr>
              <a:t> </a:t>
            </a:r>
            <a:r>
              <a:rPr lang="de-DE" sz="2000" dirty="0" err="1">
                <a:solidFill>
                  <a:schemeClr val="bg2">
                    <a:lumMod val="50000"/>
                  </a:schemeClr>
                </a:solidFill>
                <a:latin typeface="Century Gothic" panose="020B0502020202020204" pitchFamily="34" charset="0"/>
              </a:rPr>
              <a:t>elitr</a:t>
            </a:r>
            <a:r>
              <a:rPr lang="de-DE" sz="2000" dirty="0">
                <a:solidFill>
                  <a:schemeClr val="bg2">
                    <a:lumMod val="50000"/>
                  </a:schemeClr>
                </a:solidFill>
                <a:latin typeface="Century Gothic" panose="020B0502020202020204" pitchFamily="34" charset="0"/>
              </a:rPr>
              <a:t>, sed </a:t>
            </a:r>
            <a:r>
              <a:rPr lang="de-DE" sz="2000" dirty="0" err="1">
                <a:solidFill>
                  <a:schemeClr val="bg2">
                    <a:lumMod val="50000"/>
                  </a:schemeClr>
                </a:solidFill>
                <a:latin typeface="Century Gothic" panose="020B0502020202020204" pitchFamily="34" charset="0"/>
              </a:rPr>
              <a:t>diam</a:t>
            </a:r>
            <a:r>
              <a:rPr lang="de-DE" sz="2000" dirty="0">
                <a:solidFill>
                  <a:schemeClr val="bg2">
                    <a:lumMod val="50000"/>
                  </a:schemeClr>
                </a:solidFill>
                <a:latin typeface="Century Gothic" panose="020B0502020202020204" pitchFamily="34" charset="0"/>
              </a:rPr>
              <a:t> </a:t>
            </a:r>
            <a:r>
              <a:rPr lang="de-DE" sz="2000" dirty="0" err="1">
                <a:solidFill>
                  <a:schemeClr val="bg2">
                    <a:lumMod val="50000"/>
                  </a:schemeClr>
                </a:solidFill>
                <a:latin typeface="Century Gothic" panose="020B0502020202020204" pitchFamily="34" charset="0"/>
              </a:rPr>
              <a:t>nonumy</a:t>
            </a:r>
            <a:r>
              <a:rPr lang="de-DE" sz="2000" dirty="0">
                <a:solidFill>
                  <a:schemeClr val="bg2">
                    <a:lumMod val="50000"/>
                  </a:schemeClr>
                </a:solidFill>
                <a:latin typeface="Century Gothic" panose="020B0502020202020204" pitchFamily="34" charset="0"/>
              </a:rPr>
              <a:t> </a:t>
            </a:r>
            <a:r>
              <a:rPr lang="de-DE" sz="2000" dirty="0" err="1">
                <a:solidFill>
                  <a:schemeClr val="bg2">
                    <a:lumMod val="50000"/>
                  </a:schemeClr>
                </a:solidFill>
                <a:latin typeface="Century Gothic" panose="020B0502020202020204" pitchFamily="34" charset="0"/>
              </a:rPr>
              <a:t>eirmod</a:t>
            </a:r>
            <a:r>
              <a:rPr lang="de-DE" sz="2000" dirty="0">
                <a:solidFill>
                  <a:schemeClr val="bg2">
                    <a:lumMod val="50000"/>
                  </a:schemeClr>
                </a:solidFill>
                <a:latin typeface="Century Gothic" panose="020B0502020202020204" pitchFamily="34" charset="0"/>
              </a:rPr>
              <a:t> </a:t>
            </a:r>
            <a:r>
              <a:rPr lang="de-DE" sz="2000" dirty="0" err="1">
                <a:solidFill>
                  <a:schemeClr val="bg2">
                    <a:lumMod val="50000"/>
                  </a:schemeClr>
                </a:solidFill>
                <a:latin typeface="Century Gothic" panose="020B0502020202020204" pitchFamily="34" charset="0"/>
              </a:rPr>
              <a:t>tempor</a:t>
            </a:r>
            <a:r>
              <a:rPr lang="de-DE" sz="2000" dirty="0">
                <a:solidFill>
                  <a:schemeClr val="bg2">
                    <a:lumMod val="50000"/>
                  </a:schemeClr>
                </a:solidFill>
                <a:latin typeface="Century Gothic" panose="020B0502020202020204" pitchFamily="34" charset="0"/>
              </a:rPr>
              <a:t> </a:t>
            </a:r>
            <a:r>
              <a:rPr lang="de-DE" sz="2000" dirty="0" err="1">
                <a:solidFill>
                  <a:schemeClr val="bg2">
                    <a:lumMod val="50000"/>
                  </a:schemeClr>
                </a:solidFill>
                <a:latin typeface="Century Gothic" panose="020B0502020202020204" pitchFamily="34" charset="0"/>
              </a:rPr>
              <a:t>invidunt</a:t>
            </a:r>
            <a:r>
              <a:rPr lang="de-DE" sz="2000" dirty="0">
                <a:solidFill>
                  <a:schemeClr val="bg2">
                    <a:lumMod val="50000"/>
                  </a:schemeClr>
                </a:solidFill>
                <a:latin typeface="Century Gothic" panose="020B0502020202020204" pitchFamily="34" charset="0"/>
              </a:rPr>
              <a:t> </a:t>
            </a:r>
            <a:r>
              <a:rPr lang="de-DE" sz="2000" dirty="0" err="1">
                <a:solidFill>
                  <a:schemeClr val="bg2">
                    <a:lumMod val="50000"/>
                  </a:schemeClr>
                </a:solidFill>
                <a:latin typeface="Century Gothic" panose="020B0502020202020204" pitchFamily="34" charset="0"/>
              </a:rPr>
              <a:t>ut</a:t>
            </a:r>
            <a:r>
              <a:rPr lang="de-DE" sz="2000" dirty="0">
                <a:solidFill>
                  <a:schemeClr val="bg2">
                    <a:lumMod val="50000"/>
                  </a:schemeClr>
                </a:solidFill>
                <a:latin typeface="Century Gothic" panose="020B0502020202020204" pitchFamily="34" charset="0"/>
              </a:rPr>
              <a:t> </a:t>
            </a:r>
            <a:r>
              <a:rPr lang="de-DE" sz="2000" dirty="0" err="1">
                <a:solidFill>
                  <a:schemeClr val="bg2">
                    <a:lumMod val="50000"/>
                  </a:schemeClr>
                </a:solidFill>
                <a:latin typeface="Century Gothic" panose="020B0502020202020204" pitchFamily="34" charset="0"/>
              </a:rPr>
              <a:t>labore</a:t>
            </a:r>
            <a:r>
              <a:rPr lang="de-DE" sz="2000" dirty="0">
                <a:solidFill>
                  <a:schemeClr val="bg2">
                    <a:lumMod val="50000"/>
                  </a:schemeClr>
                </a:solidFill>
                <a:latin typeface="Century Gothic" panose="020B0502020202020204" pitchFamily="34" charset="0"/>
              </a:rPr>
              <a:t> et </a:t>
            </a:r>
            <a:r>
              <a:rPr lang="de-DE" sz="2000" dirty="0" err="1">
                <a:solidFill>
                  <a:schemeClr val="bg2">
                    <a:lumMod val="50000"/>
                  </a:schemeClr>
                </a:solidFill>
                <a:latin typeface="Century Gothic" panose="020B0502020202020204" pitchFamily="34" charset="0"/>
              </a:rPr>
              <a:t>dolore</a:t>
            </a:r>
            <a:r>
              <a:rPr lang="de-DE" sz="2000" dirty="0">
                <a:solidFill>
                  <a:schemeClr val="bg2">
                    <a:lumMod val="50000"/>
                  </a:schemeClr>
                </a:solidFill>
                <a:latin typeface="Century Gothic" panose="020B0502020202020204" pitchFamily="34" charset="0"/>
              </a:rPr>
              <a:t> magna </a:t>
            </a:r>
            <a:r>
              <a:rPr lang="de-DE" sz="2000" dirty="0" err="1">
                <a:solidFill>
                  <a:schemeClr val="bg2">
                    <a:lumMod val="50000"/>
                  </a:schemeClr>
                </a:solidFill>
                <a:latin typeface="Century Gothic" panose="020B0502020202020204" pitchFamily="34" charset="0"/>
              </a:rPr>
              <a:t>aliquyam</a:t>
            </a:r>
            <a:r>
              <a:rPr lang="de-DE" sz="2000" dirty="0">
                <a:solidFill>
                  <a:schemeClr val="bg2">
                    <a:lumMod val="50000"/>
                  </a:schemeClr>
                </a:solidFill>
                <a:latin typeface="Century Gothic" panose="020B0502020202020204" pitchFamily="34" charset="0"/>
              </a:rPr>
              <a:t> erat.</a:t>
            </a:r>
          </a:p>
        </p:txBody>
      </p:sp>
      <p:sp>
        <p:nvSpPr>
          <p:cNvPr id="36" name="Subtitle 2"/>
          <p:cNvSpPr txBox="1">
            <a:spLocks/>
          </p:cNvSpPr>
          <p:nvPr/>
        </p:nvSpPr>
        <p:spPr>
          <a:xfrm>
            <a:off x="760427" y="9242459"/>
            <a:ext cx="6090181" cy="2007732"/>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ct val="150000"/>
              </a:lnSpc>
            </a:pPr>
            <a:r>
              <a:rPr lang="de-DE" sz="2000" dirty="0">
                <a:solidFill>
                  <a:schemeClr val="bg2">
                    <a:lumMod val="50000"/>
                  </a:schemeClr>
                </a:solidFill>
                <a:latin typeface="Century Gothic" panose="020B0502020202020204" pitchFamily="34" charset="0"/>
              </a:rPr>
              <a:t>Hier eigenen Text einfügen … </a:t>
            </a:r>
            <a:r>
              <a:rPr lang="de-DE" sz="2000" dirty="0" err="1">
                <a:solidFill>
                  <a:schemeClr val="bg2">
                    <a:lumMod val="50000"/>
                  </a:schemeClr>
                </a:solidFill>
                <a:latin typeface="Century Gothic" panose="020B0502020202020204" pitchFamily="34" charset="0"/>
              </a:rPr>
              <a:t>Lorem</a:t>
            </a:r>
            <a:r>
              <a:rPr lang="de-DE" sz="2000" dirty="0">
                <a:solidFill>
                  <a:schemeClr val="bg2">
                    <a:lumMod val="50000"/>
                  </a:schemeClr>
                </a:solidFill>
                <a:latin typeface="Century Gothic" panose="020B0502020202020204" pitchFamily="34" charset="0"/>
              </a:rPr>
              <a:t> </a:t>
            </a:r>
            <a:r>
              <a:rPr lang="de-DE" sz="2000" dirty="0" err="1">
                <a:solidFill>
                  <a:schemeClr val="bg2">
                    <a:lumMod val="50000"/>
                  </a:schemeClr>
                </a:solidFill>
                <a:latin typeface="Century Gothic" panose="020B0502020202020204" pitchFamily="34" charset="0"/>
              </a:rPr>
              <a:t>ipsum</a:t>
            </a:r>
            <a:r>
              <a:rPr lang="de-DE" sz="2000" dirty="0">
                <a:solidFill>
                  <a:schemeClr val="bg2">
                    <a:lumMod val="50000"/>
                  </a:schemeClr>
                </a:solidFill>
                <a:latin typeface="Century Gothic" panose="020B0502020202020204" pitchFamily="34" charset="0"/>
              </a:rPr>
              <a:t> </a:t>
            </a:r>
            <a:r>
              <a:rPr lang="de-DE" sz="2000" dirty="0" err="1">
                <a:solidFill>
                  <a:schemeClr val="bg2">
                    <a:lumMod val="50000"/>
                  </a:schemeClr>
                </a:solidFill>
                <a:latin typeface="Century Gothic" panose="020B0502020202020204" pitchFamily="34" charset="0"/>
              </a:rPr>
              <a:t>dolor</a:t>
            </a:r>
            <a:r>
              <a:rPr lang="de-DE" sz="2000" dirty="0">
                <a:solidFill>
                  <a:schemeClr val="bg2">
                    <a:lumMod val="50000"/>
                  </a:schemeClr>
                </a:solidFill>
                <a:latin typeface="Century Gothic" panose="020B0502020202020204" pitchFamily="34" charset="0"/>
              </a:rPr>
              <a:t> </a:t>
            </a:r>
            <a:r>
              <a:rPr lang="de-DE" sz="2000" dirty="0" err="1">
                <a:solidFill>
                  <a:schemeClr val="bg2">
                    <a:lumMod val="50000"/>
                  </a:schemeClr>
                </a:solidFill>
                <a:latin typeface="Century Gothic" panose="020B0502020202020204" pitchFamily="34" charset="0"/>
              </a:rPr>
              <a:t>sit</a:t>
            </a:r>
            <a:r>
              <a:rPr lang="de-DE" sz="2000" dirty="0">
                <a:solidFill>
                  <a:schemeClr val="bg2">
                    <a:lumMod val="50000"/>
                  </a:schemeClr>
                </a:solidFill>
                <a:latin typeface="Century Gothic" panose="020B0502020202020204" pitchFamily="34" charset="0"/>
              </a:rPr>
              <a:t> </a:t>
            </a:r>
            <a:r>
              <a:rPr lang="de-DE" sz="2000" dirty="0" err="1">
                <a:solidFill>
                  <a:schemeClr val="bg2">
                    <a:lumMod val="50000"/>
                  </a:schemeClr>
                </a:solidFill>
                <a:latin typeface="Century Gothic" panose="020B0502020202020204" pitchFamily="34" charset="0"/>
              </a:rPr>
              <a:t>amet</a:t>
            </a:r>
            <a:r>
              <a:rPr lang="de-DE" sz="2000" dirty="0">
                <a:solidFill>
                  <a:schemeClr val="bg2">
                    <a:lumMod val="50000"/>
                  </a:schemeClr>
                </a:solidFill>
                <a:latin typeface="Century Gothic" panose="020B0502020202020204" pitchFamily="34" charset="0"/>
              </a:rPr>
              <a:t>, </a:t>
            </a:r>
            <a:r>
              <a:rPr lang="de-DE" sz="2000" dirty="0" err="1">
                <a:solidFill>
                  <a:schemeClr val="bg2">
                    <a:lumMod val="50000"/>
                  </a:schemeClr>
                </a:solidFill>
                <a:latin typeface="Century Gothic" panose="020B0502020202020204" pitchFamily="34" charset="0"/>
              </a:rPr>
              <a:t>consetetur</a:t>
            </a:r>
            <a:r>
              <a:rPr lang="de-DE" sz="2000" dirty="0">
                <a:solidFill>
                  <a:schemeClr val="bg2">
                    <a:lumMod val="50000"/>
                  </a:schemeClr>
                </a:solidFill>
                <a:latin typeface="Century Gothic" panose="020B0502020202020204" pitchFamily="34" charset="0"/>
              </a:rPr>
              <a:t> </a:t>
            </a:r>
            <a:r>
              <a:rPr lang="de-DE" sz="2000" dirty="0" err="1">
                <a:solidFill>
                  <a:schemeClr val="bg2">
                    <a:lumMod val="50000"/>
                  </a:schemeClr>
                </a:solidFill>
                <a:latin typeface="Century Gothic" panose="020B0502020202020204" pitchFamily="34" charset="0"/>
              </a:rPr>
              <a:t>sadipscing</a:t>
            </a:r>
            <a:r>
              <a:rPr lang="de-DE" sz="2000" dirty="0">
                <a:solidFill>
                  <a:schemeClr val="bg2">
                    <a:lumMod val="50000"/>
                  </a:schemeClr>
                </a:solidFill>
                <a:latin typeface="Century Gothic" panose="020B0502020202020204" pitchFamily="34" charset="0"/>
              </a:rPr>
              <a:t> </a:t>
            </a:r>
            <a:r>
              <a:rPr lang="de-DE" sz="2000" dirty="0" err="1">
                <a:solidFill>
                  <a:schemeClr val="bg2">
                    <a:lumMod val="50000"/>
                  </a:schemeClr>
                </a:solidFill>
                <a:latin typeface="Century Gothic" panose="020B0502020202020204" pitchFamily="34" charset="0"/>
              </a:rPr>
              <a:t>elitr</a:t>
            </a:r>
            <a:r>
              <a:rPr lang="de-DE" sz="2000" dirty="0">
                <a:solidFill>
                  <a:schemeClr val="bg2">
                    <a:lumMod val="50000"/>
                  </a:schemeClr>
                </a:solidFill>
                <a:latin typeface="Century Gothic" panose="020B0502020202020204" pitchFamily="34" charset="0"/>
              </a:rPr>
              <a:t>, sed </a:t>
            </a:r>
            <a:r>
              <a:rPr lang="de-DE" sz="2000" dirty="0" err="1">
                <a:solidFill>
                  <a:schemeClr val="bg2">
                    <a:lumMod val="50000"/>
                  </a:schemeClr>
                </a:solidFill>
                <a:latin typeface="Century Gothic" panose="020B0502020202020204" pitchFamily="34" charset="0"/>
              </a:rPr>
              <a:t>diam</a:t>
            </a:r>
            <a:r>
              <a:rPr lang="de-DE" sz="2000" dirty="0">
                <a:solidFill>
                  <a:schemeClr val="bg2">
                    <a:lumMod val="50000"/>
                  </a:schemeClr>
                </a:solidFill>
                <a:latin typeface="Century Gothic" panose="020B0502020202020204" pitchFamily="34" charset="0"/>
              </a:rPr>
              <a:t> </a:t>
            </a:r>
            <a:r>
              <a:rPr lang="de-DE" sz="2000" dirty="0" err="1">
                <a:solidFill>
                  <a:schemeClr val="bg2">
                    <a:lumMod val="50000"/>
                  </a:schemeClr>
                </a:solidFill>
                <a:latin typeface="Century Gothic" panose="020B0502020202020204" pitchFamily="34" charset="0"/>
              </a:rPr>
              <a:t>nonumy</a:t>
            </a:r>
            <a:r>
              <a:rPr lang="de-DE" sz="2000" dirty="0">
                <a:solidFill>
                  <a:schemeClr val="bg2">
                    <a:lumMod val="50000"/>
                  </a:schemeClr>
                </a:solidFill>
                <a:latin typeface="Century Gothic" panose="020B0502020202020204" pitchFamily="34" charset="0"/>
              </a:rPr>
              <a:t> </a:t>
            </a:r>
            <a:r>
              <a:rPr lang="de-DE" sz="2000" dirty="0" err="1">
                <a:solidFill>
                  <a:schemeClr val="bg2">
                    <a:lumMod val="50000"/>
                  </a:schemeClr>
                </a:solidFill>
                <a:latin typeface="Century Gothic" panose="020B0502020202020204" pitchFamily="34" charset="0"/>
              </a:rPr>
              <a:t>eirmod</a:t>
            </a:r>
            <a:r>
              <a:rPr lang="de-DE" sz="2000" dirty="0">
                <a:solidFill>
                  <a:schemeClr val="bg2">
                    <a:lumMod val="50000"/>
                  </a:schemeClr>
                </a:solidFill>
                <a:latin typeface="Century Gothic" panose="020B0502020202020204" pitchFamily="34" charset="0"/>
              </a:rPr>
              <a:t> </a:t>
            </a:r>
            <a:r>
              <a:rPr lang="de-DE" sz="2000" dirty="0" err="1">
                <a:solidFill>
                  <a:schemeClr val="bg2">
                    <a:lumMod val="50000"/>
                  </a:schemeClr>
                </a:solidFill>
                <a:latin typeface="Century Gothic" panose="020B0502020202020204" pitchFamily="34" charset="0"/>
              </a:rPr>
              <a:t>tempor</a:t>
            </a:r>
            <a:r>
              <a:rPr lang="de-DE" sz="2000" dirty="0">
                <a:solidFill>
                  <a:schemeClr val="bg2">
                    <a:lumMod val="50000"/>
                  </a:schemeClr>
                </a:solidFill>
                <a:latin typeface="Century Gothic" panose="020B0502020202020204" pitchFamily="34" charset="0"/>
              </a:rPr>
              <a:t> </a:t>
            </a:r>
            <a:r>
              <a:rPr lang="de-DE" sz="2000" dirty="0" err="1">
                <a:solidFill>
                  <a:schemeClr val="bg2">
                    <a:lumMod val="50000"/>
                  </a:schemeClr>
                </a:solidFill>
                <a:latin typeface="Century Gothic" panose="020B0502020202020204" pitchFamily="34" charset="0"/>
              </a:rPr>
              <a:t>invidunt</a:t>
            </a:r>
            <a:r>
              <a:rPr lang="de-DE" sz="2000" dirty="0">
                <a:solidFill>
                  <a:schemeClr val="bg2">
                    <a:lumMod val="50000"/>
                  </a:schemeClr>
                </a:solidFill>
                <a:latin typeface="Century Gothic" panose="020B0502020202020204" pitchFamily="34" charset="0"/>
              </a:rPr>
              <a:t> </a:t>
            </a:r>
            <a:r>
              <a:rPr lang="de-DE" sz="2000" dirty="0" err="1">
                <a:solidFill>
                  <a:schemeClr val="bg2">
                    <a:lumMod val="50000"/>
                  </a:schemeClr>
                </a:solidFill>
                <a:latin typeface="Century Gothic" panose="020B0502020202020204" pitchFamily="34" charset="0"/>
              </a:rPr>
              <a:t>ut</a:t>
            </a:r>
            <a:r>
              <a:rPr lang="de-DE" sz="2000" dirty="0">
                <a:solidFill>
                  <a:schemeClr val="bg2">
                    <a:lumMod val="50000"/>
                  </a:schemeClr>
                </a:solidFill>
                <a:latin typeface="Century Gothic" panose="020B0502020202020204" pitchFamily="34" charset="0"/>
              </a:rPr>
              <a:t> </a:t>
            </a:r>
            <a:r>
              <a:rPr lang="de-DE" sz="2000" dirty="0" err="1">
                <a:solidFill>
                  <a:schemeClr val="bg2">
                    <a:lumMod val="50000"/>
                  </a:schemeClr>
                </a:solidFill>
                <a:latin typeface="Century Gothic" panose="020B0502020202020204" pitchFamily="34" charset="0"/>
              </a:rPr>
              <a:t>labore</a:t>
            </a:r>
            <a:r>
              <a:rPr lang="de-DE" sz="2000" dirty="0">
                <a:solidFill>
                  <a:schemeClr val="bg2">
                    <a:lumMod val="50000"/>
                  </a:schemeClr>
                </a:solidFill>
                <a:latin typeface="Century Gothic" panose="020B0502020202020204" pitchFamily="34" charset="0"/>
              </a:rPr>
              <a:t> et </a:t>
            </a:r>
            <a:r>
              <a:rPr lang="de-DE" sz="2000" dirty="0" err="1">
                <a:solidFill>
                  <a:schemeClr val="bg2">
                    <a:lumMod val="50000"/>
                  </a:schemeClr>
                </a:solidFill>
                <a:latin typeface="Century Gothic" panose="020B0502020202020204" pitchFamily="34" charset="0"/>
              </a:rPr>
              <a:t>dolore</a:t>
            </a:r>
            <a:r>
              <a:rPr lang="de-DE" sz="2000" dirty="0">
                <a:solidFill>
                  <a:schemeClr val="bg2">
                    <a:lumMod val="50000"/>
                  </a:schemeClr>
                </a:solidFill>
                <a:latin typeface="Century Gothic" panose="020B0502020202020204" pitchFamily="34" charset="0"/>
              </a:rPr>
              <a:t> magna </a:t>
            </a:r>
            <a:r>
              <a:rPr lang="de-DE" sz="2000" dirty="0" err="1">
                <a:solidFill>
                  <a:schemeClr val="bg2">
                    <a:lumMod val="50000"/>
                  </a:schemeClr>
                </a:solidFill>
                <a:latin typeface="Century Gothic" panose="020B0502020202020204" pitchFamily="34" charset="0"/>
              </a:rPr>
              <a:t>aliquyam</a:t>
            </a:r>
            <a:r>
              <a:rPr lang="de-DE" sz="2000" dirty="0">
                <a:solidFill>
                  <a:schemeClr val="bg2">
                    <a:lumMod val="50000"/>
                  </a:schemeClr>
                </a:solidFill>
                <a:latin typeface="Century Gothic" panose="020B0502020202020204" pitchFamily="34" charset="0"/>
              </a:rPr>
              <a:t> erat.</a:t>
            </a:r>
          </a:p>
        </p:txBody>
      </p:sp>
      <p:sp>
        <p:nvSpPr>
          <p:cNvPr id="37" name="TextBox 100"/>
          <p:cNvSpPr txBox="1"/>
          <p:nvPr/>
        </p:nvSpPr>
        <p:spPr>
          <a:xfrm>
            <a:off x="7920512" y="8757932"/>
            <a:ext cx="1989647" cy="461665"/>
          </a:xfrm>
          <a:prstGeom prst="rect">
            <a:avLst/>
          </a:prstGeom>
          <a:noFill/>
        </p:spPr>
        <p:txBody>
          <a:bodyPr wrap="none" rtlCol="0" anchor="ctr" anchorCtr="0">
            <a:spAutoFit/>
          </a:bodyPr>
          <a:lstStyle/>
          <a:p>
            <a:r>
              <a:rPr lang="en-US" sz="2400" b="1" dirty="0">
                <a:solidFill>
                  <a:schemeClr val="accent1"/>
                </a:solidFill>
                <a:latin typeface="Century Gothic" panose="020B0502020202020204" pitchFamily="34" charset="0"/>
                <a:ea typeface="Poppins SemiBold" charset="0"/>
                <a:cs typeface="Poppins SemiBold" charset="0"/>
              </a:rPr>
              <a:t>EINNAHMEN</a:t>
            </a:r>
          </a:p>
        </p:txBody>
      </p:sp>
      <p:sp>
        <p:nvSpPr>
          <p:cNvPr id="38" name="TextBox 102"/>
          <p:cNvSpPr txBox="1"/>
          <p:nvPr/>
        </p:nvSpPr>
        <p:spPr>
          <a:xfrm>
            <a:off x="877998" y="8757932"/>
            <a:ext cx="1481496" cy="461665"/>
          </a:xfrm>
          <a:prstGeom prst="rect">
            <a:avLst/>
          </a:prstGeom>
          <a:noFill/>
        </p:spPr>
        <p:txBody>
          <a:bodyPr wrap="none" rtlCol="0" anchor="ctr" anchorCtr="0">
            <a:spAutoFit/>
          </a:bodyPr>
          <a:lstStyle/>
          <a:p>
            <a:r>
              <a:rPr lang="en-US" sz="2400" b="1" dirty="0">
                <a:solidFill>
                  <a:schemeClr val="accent1"/>
                </a:solidFill>
                <a:latin typeface="Century Gothic" panose="020B0502020202020204" pitchFamily="34" charset="0"/>
                <a:ea typeface="Poppins SemiBold" charset="0"/>
                <a:cs typeface="Poppins SemiBold" charset="0"/>
              </a:rPr>
              <a:t>ERFOLGE</a:t>
            </a:r>
          </a:p>
        </p:txBody>
      </p:sp>
      <p:pic>
        <p:nvPicPr>
          <p:cNvPr id="14" name="Graphic 13">
            <a:extLst>
              <a:ext uri="{FF2B5EF4-FFF2-40B4-BE49-F238E27FC236}">
                <a16:creationId xmlns:a16="http://schemas.microsoft.com/office/drawing/2014/main" id="{6DEDDDBA-CF13-47D4-BCCD-95B679B94FF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068226" y="7492420"/>
            <a:ext cx="609600" cy="609600"/>
          </a:xfrm>
          <a:prstGeom prst="rect">
            <a:avLst/>
          </a:prstGeom>
        </p:spPr>
      </p:pic>
      <p:pic>
        <p:nvPicPr>
          <p:cNvPr id="15" name="Graphic 14">
            <a:extLst>
              <a:ext uri="{FF2B5EF4-FFF2-40B4-BE49-F238E27FC236}">
                <a16:creationId xmlns:a16="http://schemas.microsoft.com/office/drawing/2014/main" id="{19E26951-667E-446A-9105-8A2707F98FF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083979" y="2931650"/>
            <a:ext cx="609600" cy="609600"/>
          </a:xfrm>
          <a:prstGeom prst="rect">
            <a:avLst/>
          </a:prstGeom>
        </p:spPr>
      </p:pic>
      <p:pic>
        <p:nvPicPr>
          <p:cNvPr id="16" name="Graphic 15">
            <a:extLst>
              <a:ext uri="{FF2B5EF4-FFF2-40B4-BE49-F238E27FC236}">
                <a16:creationId xmlns:a16="http://schemas.microsoft.com/office/drawing/2014/main" id="{CB7F08A2-809D-485C-8AD6-17387B7CED9C}"/>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11393" y="2976630"/>
            <a:ext cx="609600" cy="609600"/>
          </a:xfrm>
          <a:prstGeom prst="rect">
            <a:avLst/>
          </a:prstGeom>
        </p:spPr>
      </p:pic>
      <p:pic>
        <p:nvPicPr>
          <p:cNvPr id="17" name="Graphic 16">
            <a:extLst>
              <a:ext uri="{FF2B5EF4-FFF2-40B4-BE49-F238E27FC236}">
                <a16:creationId xmlns:a16="http://schemas.microsoft.com/office/drawing/2014/main" id="{1A0D5FDF-D80F-4B66-B03D-AD87034CBBB1}"/>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016095" y="7513035"/>
            <a:ext cx="609600" cy="609600"/>
          </a:xfrm>
          <a:prstGeom prst="rect">
            <a:avLst/>
          </a:prstGeom>
        </p:spPr>
      </p:pic>
    </p:spTree>
    <p:extLst>
      <p:ext uri="{BB962C8B-B14F-4D97-AF65-F5344CB8AC3E}">
        <p14:creationId xmlns:p14="http://schemas.microsoft.com/office/powerpoint/2010/main" val="1053257575"/>
      </p:ext>
    </p:extLst>
  </p:cSld>
  <p:clrMapOvr>
    <a:masterClrMapping/>
  </p:clrMapOvr>
  <p:transition spd="slow">
    <p:push/>
  </p:transition>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4" name="Ellipse 33"/>
          <p:cNvSpPr/>
          <p:nvPr/>
        </p:nvSpPr>
        <p:spPr>
          <a:xfrm>
            <a:off x="10454012" y="3443343"/>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37" name="Ellipse 36"/>
          <p:cNvSpPr/>
          <p:nvPr/>
        </p:nvSpPr>
        <p:spPr>
          <a:xfrm>
            <a:off x="10454012" y="7557046"/>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29" name="Ellipse 28"/>
          <p:cNvSpPr/>
          <p:nvPr/>
        </p:nvSpPr>
        <p:spPr>
          <a:xfrm>
            <a:off x="10454012" y="5500194"/>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32" name="Ellipse 31"/>
          <p:cNvSpPr/>
          <p:nvPr/>
        </p:nvSpPr>
        <p:spPr>
          <a:xfrm>
            <a:off x="10454012" y="9567343"/>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23" name="Textfeld 22"/>
          <p:cNvSpPr txBox="1"/>
          <p:nvPr/>
        </p:nvSpPr>
        <p:spPr>
          <a:xfrm>
            <a:off x="12979100" y="5321706"/>
            <a:ext cx="4869340" cy="1701684"/>
          </a:xfrm>
          <a:prstGeom prst="rect">
            <a:avLst/>
          </a:prstGeom>
          <a:noFill/>
        </p:spPr>
        <p:txBody>
          <a:bodyPr wrap="square" rtlCol="0">
            <a:spAutoFit/>
          </a:bodyPr>
          <a:lstStyle/>
          <a:p>
            <a:pPr>
              <a:lnSpc>
                <a:spcPct val="150000"/>
              </a:lnSpc>
            </a:pPr>
            <a:r>
              <a:rPr lang="de-DE" dirty="0">
                <a:solidFill>
                  <a:schemeClr val="bg2">
                    <a:lumMod val="50000"/>
                  </a:schemeClr>
                </a:solidFill>
                <a:latin typeface="Century Gothic" panose="020B0502020202020204" pitchFamily="34" charset="0"/>
              </a:rPr>
              <a:t>Hier eigenen Text einfügen … </a:t>
            </a:r>
            <a:r>
              <a:rPr lang="de-DE" dirty="0" err="1">
                <a:solidFill>
                  <a:schemeClr val="bg2">
                    <a:lumMod val="50000"/>
                  </a:schemeClr>
                </a:solidFill>
                <a:latin typeface="Century Gothic" panose="020B0502020202020204" pitchFamily="34" charset="0"/>
              </a:rPr>
              <a:t>Lorem</a:t>
            </a:r>
            <a:r>
              <a:rPr lang="de-DE" dirty="0">
                <a:solidFill>
                  <a:schemeClr val="bg2">
                    <a:lumMod val="50000"/>
                  </a:schemeClr>
                </a:solidFill>
                <a:latin typeface="Century Gothic" panose="020B0502020202020204" pitchFamily="34" charset="0"/>
              </a:rPr>
              <a:t> </a:t>
            </a:r>
            <a:r>
              <a:rPr lang="de-DE" dirty="0" err="1">
                <a:solidFill>
                  <a:schemeClr val="bg2">
                    <a:lumMod val="50000"/>
                  </a:schemeClr>
                </a:solidFill>
                <a:latin typeface="Century Gothic" panose="020B0502020202020204" pitchFamily="34" charset="0"/>
              </a:rPr>
              <a:t>ipsum</a:t>
            </a:r>
            <a:r>
              <a:rPr lang="de-DE" dirty="0">
                <a:solidFill>
                  <a:schemeClr val="bg2">
                    <a:lumMod val="50000"/>
                  </a:schemeClr>
                </a:solidFill>
                <a:latin typeface="Century Gothic" panose="020B0502020202020204" pitchFamily="34" charset="0"/>
              </a:rPr>
              <a:t> </a:t>
            </a:r>
            <a:r>
              <a:rPr lang="de-DE" dirty="0" err="1">
                <a:solidFill>
                  <a:schemeClr val="bg2">
                    <a:lumMod val="50000"/>
                  </a:schemeClr>
                </a:solidFill>
                <a:latin typeface="Century Gothic" panose="020B0502020202020204" pitchFamily="34" charset="0"/>
              </a:rPr>
              <a:t>dolor</a:t>
            </a:r>
            <a:r>
              <a:rPr lang="de-DE" dirty="0">
                <a:solidFill>
                  <a:schemeClr val="bg2">
                    <a:lumMod val="50000"/>
                  </a:schemeClr>
                </a:solidFill>
                <a:latin typeface="Century Gothic" panose="020B0502020202020204" pitchFamily="34" charset="0"/>
              </a:rPr>
              <a:t> </a:t>
            </a:r>
            <a:r>
              <a:rPr lang="de-DE" dirty="0" err="1">
                <a:solidFill>
                  <a:schemeClr val="bg2">
                    <a:lumMod val="50000"/>
                  </a:schemeClr>
                </a:solidFill>
                <a:latin typeface="Century Gothic" panose="020B0502020202020204" pitchFamily="34" charset="0"/>
              </a:rPr>
              <a:t>sit</a:t>
            </a:r>
            <a:r>
              <a:rPr lang="de-DE" dirty="0">
                <a:solidFill>
                  <a:schemeClr val="bg2">
                    <a:lumMod val="50000"/>
                  </a:schemeClr>
                </a:solidFill>
                <a:latin typeface="Century Gothic" panose="020B0502020202020204" pitchFamily="34" charset="0"/>
              </a:rPr>
              <a:t> </a:t>
            </a:r>
            <a:r>
              <a:rPr lang="de-DE" dirty="0" err="1">
                <a:solidFill>
                  <a:schemeClr val="bg2">
                    <a:lumMod val="50000"/>
                  </a:schemeClr>
                </a:solidFill>
                <a:latin typeface="Century Gothic" panose="020B0502020202020204" pitchFamily="34" charset="0"/>
              </a:rPr>
              <a:t>amet</a:t>
            </a:r>
            <a:r>
              <a:rPr lang="de-DE" dirty="0">
                <a:solidFill>
                  <a:schemeClr val="bg2">
                    <a:lumMod val="50000"/>
                  </a:schemeClr>
                </a:solidFill>
                <a:latin typeface="Century Gothic" panose="020B0502020202020204" pitchFamily="34" charset="0"/>
              </a:rPr>
              <a:t>, </a:t>
            </a:r>
            <a:r>
              <a:rPr lang="de-DE" dirty="0" err="1">
                <a:solidFill>
                  <a:schemeClr val="bg2">
                    <a:lumMod val="50000"/>
                  </a:schemeClr>
                </a:solidFill>
                <a:latin typeface="Century Gothic" panose="020B0502020202020204" pitchFamily="34" charset="0"/>
              </a:rPr>
              <a:t>consetetur</a:t>
            </a:r>
            <a:r>
              <a:rPr lang="de-DE" dirty="0">
                <a:solidFill>
                  <a:schemeClr val="bg2">
                    <a:lumMod val="50000"/>
                  </a:schemeClr>
                </a:solidFill>
                <a:latin typeface="Century Gothic" panose="020B0502020202020204" pitchFamily="34" charset="0"/>
              </a:rPr>
              <a:t> </a:t>
            </a:r>
            <a:r>
              <a:rPr lang="de-DE" dirty="0" err="1">
                <a:solidFill>
                  <a:schemeClr val="bg2">
                    <a:lumMod val="50000"/>
                  </a:schemeClr>
                </a:solidFill>
                <a:latin typeface="Century Gothic" panose="020B0502020202020204" pitchFamily="34" charset="0"/>
              </a:rPr>
              <a:t>sadipscing</a:t>
            </a:r>
            <a:r>
              <a:rPr lang="de-DE" dirty="0">
                <a:solidFill>
                  <a:schemeClr val="bg2">
                    <a:lumMod val="50000"/>
                  </a:schemeClr>
                </a:solidFill>
                <a:latin typeface="Century Gothic" panose="020B0502020202020204" pitchFamily="34" charset="0"/>
              </a:rPr>
              <a:t> </a:t>
            </a:r>
            <a:r>
              <a:rPr lang="de-DE" dirty="0" err="1">
                <a:solidFill>
                  <a:schemeClr val="bg2">
                    <a:lumMod val="50000"/>
                  </a:schemeClr>
                </a:solidFill>
                <a:latin typeface="Century Gothic" panose="020B0502020202020204" pitchFamily="34" charset="0"/>
              </a:rPr>
              <a:t>elitr</a:t>
            </a:r>
            <a:r>
              <a:rPr lang="de-DE" dirty="0">
                <a:solidFill>
                  <a:schemeClr val="bg2">
                    <a:lumMod val="50000"/>
                  </a:schemeClr>
                </a:solidFill>
                <a:latin typeface="Century Gothic" panose="020B0502020202020204" pitchFamily="34" charset="0"/>
              </a:rPr>
              <a:t>, sed </a:t>
            </a:r>
            <a:r>
              <a:rPr lang="de-DE" dirty="0" err="1">
                <a:solidFill>
                  <a:schemeClr val="bg2">
                    <a:lumMod val="50000"/>
                  </a:schemeClr>
                </a:solidFill>
                <a:latin typeface="Century Gothic" panose="020B0502020202020204" pitchFamily="34" charset="0"/>
              </a:rPr>
              <a:t>diam</a:t>
            </a:r>
            <a:r>
              <a:rPr lang="de-DE" dirty="0">
                <a:solidFill>
                  <a:schemeClr val="bg2">
                    <a:lumMod val="50000"/>
                  </a:schemeClr>
                </a:solidFill>
                <a:latin typeface="Century Gothic" panose="020B0502020202020204" pitchFamily="34" charset="0"/>
              </a:rPr>
              <a:t> </a:t>
            </a:r>
            <a:r>
              <a:rPr lang="de-DE" dirty="0" err="1">
                <a:solidFill>
                  <a:schemeClr val="bg2">
                    <a:lumMod val="50000"/>
                  </a:schemeClr>
                </a:solidFill>
                <a:latin typeface="Century Gothic" panose="020B0502020202020204" pitchFamily="34" charset="0"/>
              </a:rPr>
              <a:t>nonumy</a:t>
            </a:r>
            <a:r>
              <a:rPr lang="de-DE" dirty="0">
                <a:solidFill>
                  <a:schemeClr val="bg2">
                    <a:lumMod val="50000"/>
                  </a:schemeClr>
                </a:solidFill>
                <a:latin typeface="Century Gothic" panose="020B0502020202020204" pitchFamily="34" charset="0"/>
              </a:rPr>
              <a:t> </a:t>
            </a:r>
            <a:r>
              <a:rPr lang="de-DE" dirty="0" err="1">
                <a:solidFill>
                  <a:schemeClr val="bg2">
                    <a:lumMod val="50000"/>
                  </a:schemeClr>
                </a:solidFill>
                <a:latin typeface="Century Gothic" panose="020B0502020202020204" pitchFamily="34" charset="0"/>
              </a:rPr>
              <a:t>eirmod</a:t>
            </a:r>
            <a:r>
              <a:rPr lang="de-DE" dirty="0">
                <a:solidFill>
                  <a:schemeClr val="bg2">
                    <a:lumMod val="50000"/>
                  </a:schemeClr>
                </a:solidFill>
                <a:latin typeface="Century Gothic" panose="020B0502020202020204" pitchFamily="34" charset="0"/>
              </a:rPr>
              <a:t> </a:t>
            </a:r>
            <a:r>
              <a:rPr lang="de-DE" dirty="0" err="1">
                <a:solidFill>
                  <a:schemeClr val="bg2">
                    <a:lumMod val="50000"/>
                  </a:schemeClr>
                </a:solidFill>
                <a:latin typeface="Century Gothic" panose="020B0502020202020204" pitchFamily="34" charset="0"/>
              </a:rPr>
              <a:t>tempor</a:t>
            </a:r>
            <a:r>
              <a:rPr lang="de-DE" dirty="0">
                <a:solidFill>
                  <a:schemeClr val="bg2">
                    <a:lumMod val="50000"/>
                  </a:schemeClr>
                </a:solidFill>
                <a:latin typeface="Century Gothic" panose="020B0502020202020204" pitchFamily="34" charset="0"/>
              </a:rPr>
              <a:t> </a:t>
            </a:r>
            <a:r>
              <a:rPr lang="de-DE" dirty="0" err="1">
                <a:solidFill>
                  <a:schemeClr val="bg2">
                    <a:lumMod val="50000"/>
                  </a:schemeClr>
                </a:solidFill>
                <a:latin typeface="Century Gothic" panose="020B0502020202020204" pitchFamily="34" charset="0"/>
              </a:rPr>
              <a:t>invidunt</a:t>
            </a:r>
            <a:r>
              <a:rPr lang="de-DE" dirty="0">
                <a:solidFill>
                  <a:schemeClr val="bg2">
                    <a:lumMod val="50000"/>
                  </a:schemeClr>
                </a:solidFill>
                <a:latin typeface="Century Gothic" panose="020B0502020202020204" pitchFamily="34" charset="0"/>
              </a:rPr>
              <a:t> </a:t>
            </a:r>
            <a:r>
              <a:rPr lang="de-DE" dirty="0" err="1">
                <a:solidFill>
                  <a:schemeClr val="bg2">
                    <a:lumMod val="50000"/>
                  </a:schemeClr>
                </a:solidFill>
                <a:latin typeface="Century Gothic" panose="020B0502020202020204" pitchFamily="34" charset="0"/>
              </a:rPr>
              <a:t>ut</a:t>
            </a:r>
            <a:r>
              <a:rPr lang="de-DE" dirty="0">
                <a:solidFill>
                  <a:schemeClr val="bg2">
                    <a:lumMod val="50000"/>
                  </a:schemeClr>
                </a:solidFill>
                <a:latin typeface="Century Gothic" panose="020B0502020202020204" pitchFamily="34" charset="0"/>
              </a:rPr>
              <a:t> </a:t>
            </a:r>
            <a:r>
              <a:rPr lang="de-DE" dirty="0" err="1">
                <a:solidFill>
                  <a:schemeClr val="bg2">
                    <a:lumMod val="50000"/>
                  </a:schemeClr>
                </a:solidFill>
                <a:latin typeface="Century Gothic" panose="020B0502020202020204" pitchFamily="34" charset="0"/>
              </a:rPr>
              <a:t>labore</a:t>
            </a:r>
            <a:r>
              <a:rPr lang="de-DE" dirty="0">
                <a:solidFill>
                  <a:schemeClr val="bg2">
                    <a:lumMod val="50000"/>
                  </a:schemeClr>
                </a:solidFill>
                <a:latin typeface="Century Gothic" panose="020B0502020202020204" pitchFamily="34" charset="0"/>
              </a:rPr>
              <a:t> et </a:t>
            </a:r>
            <a:r>
              <a:rPr lang="de-DE" dirty="0" err="1">
                <a:solidFill>
                  <a:schemeClr val="bg2">
                    <a:lumMod val="50000"/>
                  </a:schemeClr>
                </a:solidFill>
                <a:latin typeface="Century Gothic" panose="020B0502020202020204" pitchFamily="34" charset="0"/>
              </a:rPr>
              <a:t>dolore</a:t>
            </a:r>
            <a:r>
              <a:rPr lang="de-DE" dirty="0">
                <a:solidFill>
                  <a:schemeClr val="bg2">
                    <a:lumMod val="50000"/>
                  </a:schemeClr>
                </a:solidFill>
                <a:latin typeface="Century Gothic" panose="020B0502020202020204" pitchFamily="34" charset="0"/>
              </a:rPr>
              <a:t>.</a:t>
            </a:r>
          </a:p>
        </p:txBody>
      </p:sp>
      <p:sp>
        <p:nvSpPr>
          <p:cNvPr id="24" name="Textfeld 23"/>
          <p:cNvSpPr txBox="1"/>
          <p:nvPr/>
        </p:nvSpPr>
        <p:spPr>
          <a:xfrm>
            <a:off x="12979104" y="3961971"/>
            <a:ext cx="4216103" cy="553870"/>
          </a:xfrm>
          <a:prstGeom prst="rect">
            <a:avLst/>
          </a:prstGeom>
          <a:noFill/>
        </p:spPr>
        <p:txBody>
          <a:bodyPr wrap="square" rtlCol="0">
            <a:spAutoFit/>
          </a:bodyPr>
          <a:lstStyle/>
          <a:p>
            <a:r>
              <a:rPr lang="de-DE" sz="2999" b="1" dirty="0">
                <a:solidFill>
                  <a:schemeClr val="accent1"/>
                </a:solidFill>
                <a:latin typeface="Helvetica" panose="020B0500000000000000" pitchFamily="34" charset="0"/>
              </a:rPr>
              <a:t>James Donald</a:t>
            </a:r>
          </a:p>
        </p:txBody>
      </p:sp>
      <p:sp>
        <p:nvSpPr>
          <p:cNvPr id="25" name="TextBox 102"/>
          <p:cNvSpPr txBox="1"/>
          <p:nvPr/>
        </p:nvSpPr>
        <p:spPr>
          <a:xfrm>
            <a:off x="12989293" y="4574835"/>
            <a:ext cx="1279517" cy="461665"/>
          </a:xfrm>
          <a:prstGeom prst="rect">
            <a:avLst/>
          </a:prstGeom>
          <a:noFill/>
        </p:spPr>
        <p:txBody>
          <a:bodyPr wrap="none" rtlCol="0" anchor="ctr" anchorCtr="0">
            <a:spAutoFit/>
          </a:bodyPr>
          <a:lstStyle/>
          <a:p>
            <a:r>
              <a:rPr lang="en-US" sz="2400" b="1">
                <a:latin typeface="Century Gothic" panose="020B0502020202020204" pitchFamily="34" charset="0"/>
                <a:ea typeface="Poppins SemiBold" charset="0"/>
                <a:cs typeface="Poppins SemiBold" charset="0"/>
              </a:rPr>
              <a:t>Design </a:t>
            </a:r>
            <a:endParaRPr lang="en-US" sz="2400" b="1" dirty="0">
              <a:latin typeface="Century Gothic" panose="020B0502020202020204" pitchFamily="34" charset="0"/>
              <a:ea typeface="Poppins SemiBold" charset="0"/>
              <a:cs typeface="Poppins SemiBold" charset="0"/>
            </a:endParaRPr>
          </a:p>
        </p:txBody>
      </p:sp>
      <p:sp>
        <p:nvSpPr>
          <p:cNvPr id="26" name="Textfeld 25"/>
          <p:cNvSpPr txBox="1"/>
          <p:nvPr/>
        </p:nvSpPr>
        <p:spPr>
          <a:xfrm>
            <a:off x="18665636" y="5321706"/>
            <a:ext cx="4869340" cy="1754326"/>
          </a:xfrm>
          <a:prstGeom prst="rect">
            <a:avLst/>
          </a:prstGeom>
          <a:noFill/>
        </p:spPr>
        <p:txBody>
          <a:bodyPr wrap="square" rtlCol="0">
            <a:spAutoFit/>
          </a:bodyPr>
          <a:lstStyle/>
          <a:p>
            <a:pPr>
              <a:lnSpc>
                <a:spcPct val="150000"/>
              </a:lnSpc>
            </a:pPr>
            <a:r>
              <a:rPr lang="de-DE" dirty="0">
                <a:solidFill>
                  <a:schemeClr val="bg2">
                    <a:lumMod val="50000"/>
                  </a:schemeClr>
                </a:solidFill>
                <a:latin typeface="Century Gothic" panose="020B0502020202020204" pitchFamily="34" charset="0"/>
              </a:rPr>
              <a:t>Hier eigenen Text einfügen … </a:t>
            </a:r>
            <a:r>
              <a:rPr lang="de-DE" dirty="0" err="1">
                <a:solidFill>
                  <a:schemeClr val="bg2">
                    <a:lumMod val="50000"/>
                  </a:schemeClr>
                </a:solidFill>
                <a:latin typeface="Century Gothic" panose="020B0502020202020204" pitchFamily="34" charset="0"/>
              </a:rPr>
              <a:t>Lorem</a:t>
            </a:r>
            <a:r>
              <a:rPr lang="de-DE" dirty="0">
                <a:solidFill>
                  <a:schemeClr val="bg2">
                    <a:lumMod val="50000"/>
                  </a:schemeClr>
                </a:solidFill>
                <a:latin typeface="Century Gothic" panose="020B0502020202020204" pitchFamily="34" charset="0"/>
              </a:rPr>
              <a:t> </a:t>
            </a:r>
            <a:r>
              <a:rPr lang="de-DE" dirty="0" err="1">
                <a:solidFill>
                  <a:schemeClr val="bg2">
                    <a:lumMod val="50000"/>
                  </a:schemeClr>
                </a:solidFill>
                <a:latin typeface="Century Gothic" panose="020B0502020202020204" pitchFamily="34" charset="0"/>
              </a:rPr>
              <a:t>ipsum</a:t>
            </a:r>
            <a:r>
              <a:rPr lang="de-DE" dirty="0">
                <a:solidFill>
                  <a:schemeClr val="bg2">
                    <a:lumMod val="50000"/>
                  </a:schemeClr>
                </a:solidFill>
                <a:latin typeface="Century Gothic" panose="020B0502020202020204" pitchFamily="34" charset="0"/>
              </a:rPr>
              <a:t> </a:t>
            </a:r>
            <a:r>
              <a:rPr lang="de-DE" dirty="0" err="1">
                <a:solidFill>
                  <a:schemeClr val="bg2">
                    <a:lumMod val="50000"/>
                  </a:schemeClr>
                </a:solidFill>
                <a:latin typeface="Century Gothic" panose="020B0502020202020204" pitchFamily="34" charset="0"/>
              </a:rPr>
              <a:t>dolor</a:t>
            </a:r>
            <a:r>
              <a:rPr lang="de-DE" dirty="0">
                <a:solidFill>
                  <a:schemeClr val="bg2">
                    <a:lumMod val="50000"/>
                  </a:schemeClr>
                </a:solidFill>
                <a:latin typeface="Century Gothic" panose="020B0502020202020204" pitchFamily="34" charset="0"/>
              </a:rPr>
              <a:t> </a:t>
            </a:r>
            <a:r>
              <a:rPr lang="de-DE" dirty="0" err="1">
                <a:solidFill>
                  <a:schemeClr val="bg2">
                    <a:lumMod val="50000"/>
                  </a:schemeClr>
                </a:solidFill>
                <a:latin typeface="Century Gothic" panose="020B0502020202020204" pitchFamily="34" charset="0"/>
              </a:rPr>
              <a:t>sit</a:t>
            </a:r>
            <a:r>
              <a:rPr lang="de-DE" dirty="0">
                <a:solidFill>
                  <a:schemeClr val="bg2">
                    <a:lumMod val="50000"/>
                  </a:schemeClr>
                </a:solidFill>
                <a:latin typeface="Century Gothic" panose="020B0502020202020204" pitchFamily="34" charset="0"/>
              </a:rPr>
              <a:t> </a:t>
            </a:r>
            <a:r>
              <a:rPr lang="de-DE" dirty="0" err="1">
                <a:solidFill>
                  <a:schemeClr val="bg2">
                    <a:lumMod val="50000"/>
                  </a:schemeClr>
                </a:solidFill>
                <a:latin typeface="Century Gothic" panose="020B0502020202020204" pitchFamily="34" charset="0"/>
              </a:rPr>
              <a:t>amet</a:t>
            </a:r>
            <a:r>
              <a:rPr lang="de-DE" dirty="0">
                <a:solidFill>
                  <a:schemeClr val="bg2">
                    <a:lumMod val="50000"/>
                  </a:schemeClr>
                </a:solidFill>
                <a:latin typeface="Century Gothic" panose="020B0502020202020204" pitchFamily="34" charset="0"/>
              </a:rPr>
              <a:t>, </a:t>
            </a:r>
            <a:r>
              <a:rPr lang="de-DE" dirty="0" err="1">
                <a:solidFill>
                  <a:schemeClr val="bg2">
                    <a:lumMod val="50000"/>
                  </a:schemeClr>
                </a:solidFill>
                <a:latin typeface="Century Gothic" panose="020B0502020202020204" pitchFamily="34" charset="0"/>
              </a:rPr>
              <a:t>consetetur</a:t>
            </a:r>
            <a:r>
              <a:rPr lang="de-DE" dirty="0">
                <a:solidFill>
                  <a:schemeClr val="bg2">
                    <a:lumMod val="50000"/>
                  </a:schemeClr>
                </a:solidFill>
                <a:latin typeface="Century Gothic" panose="020B0502020202020204" pitchFamily="34" charset="0"/>
              </a:rPr>
              <a:t> </a:t>
            </a:r>
            <a:r>
              <a:rPr lang="de-DE" dirty="0" err="1">
                <a:solidFill>
                  <a:schemeClr val="bg2">
                    <a:lumMod val="50000"/>
                  </a:schemeClr>
                </a:solidFill>
                <a:latin typeface="Century Gothic" panose="020B0502020202020204" pitchFamily="34" charset="0"/>
              </a:rPr>
              <a:t>sadipscing</a:t>
            </a:r>
            <a:r>
              <a:rPr lang="de-DE" dirty="0">
                <a:solidFill>
                  <a:schemeClr val="bg2">
                    <a:lumMod val="50000"/>
                  </a:schemeClr>
                </a:solidFill>
                <a:latin typeface="Century Gothic" panose="020B0502020202020204" pitchFamily="34" charset="0"/>
              </a:rPr>
              <a:t> </a:t>
            </a:r>
            <a:r>
              <a:rPr lang="de-DE" dirty="0" err="1">
                <a:solidFill>
                  <a:schemeClr val="bg2">
                    <a:lumMod val="50000"/>
                  </a:schemeClr>
                </a:solidFill>
                <a:latin typeface="Century Gothic" panose="020B0502020202020204" pitchFamily="34" charset="0"/>
              </a:rPr>
              <a:t>elitr</a:t>
            </a:r>
            <a:r>
              <a:rPr lang="de-DE" dirty="0">
                <a:solidFill>
                  <a:schemeClr val="bg2">
                    <a:lumMod val="50000"/>
                  </a:schemeClr>
                </a:solidFill>
                <a:latin typeface="Century Gothic" panose="020B0502020202020204" pitchFamily="34" charset="0"/>
              </a:rPr>
              <a:t>, sed </a:t>
            </a:r>
            <a:r>
              <a:rPr lang="de-DE" dirty="0" err="1">
                <a:solidFill>
                  <a:schemeClr val="bg2">
                    <a:lumMod val="50000"/>
                  </a:schemeClr>
                </a:solidFill>
                <a:latin typeface="Century Gothic" panose="020B0502020202020204" pitchFamily="34" charset="0"/>
              </a:rPr>
              <a:t>diam</a:t>
            </a:r>
            <a:r>
              <a:rPr lang="de-DE" dirty="0">
                <a:solidFill>
                  <a:schemeClr val="bg2">
                    <a:lumMod val="50000"/>
                  </a:schemeClr>
                </a:solidFill>
                <a:latin typeface="Century Gothic" panose="020B0502020202020204" pitchFamily="34" charset="0"/>
              </a:rPr>
              <a:t> </a:t>
            </a:r>
            <a:r>
              <a:rPr lang="de-DE" dirty="0" err="1">
                <a:solidFill>
                  <a:schemeClr val="bg2">
                    <a:lumMod val="50000"/>
                  </a:schemeClr>
                </a:solidFill>
                <a:latin typeface="Century Gothic" panose="020B0502020202020204" pitchFamily="34" charset="0"/>
              </a:rPr>
              <a:t>nonumy</a:t>
            </a:r>
            <a:r>
              <a:rPr lang="de-DE" dirty="0">
                <a:solidFill>
                  <a:schemeClr val="bg2">
                    <a:lumMod val="50000"/>
                  </a:schemeClr>
                </a:solidFill>
                <a:latin typeface="Century Gothic" panose="020B0502020202020204" pitchFamily="34" charset="0"/>
              </a:rPr>
              <a:t> </a:t>
            </a:r>
            <a:r>
              <a:rPr lang="de-DE" dirty="0" err="1">
                <a:solidFill>
                  <a:schemeClr val="bg2">
                    <a:lumMod val="50000"/>
                  </a:schemeClr>
                </a:solidFill>
                <a:latin typeface="Century Gothic" panose="020B0502020202020204" pitchFamily="34" charset="0"/>
              </a:rPr>
              <a:t>eirmod</a:t>
            </a:r>
            <a:r>
              <a:rPr lang="de-DE" dirty="0">
                <a:solidFill>
                  <a:schemeClr val="bg2">
                    <a:lumMod val="50000"/>
                  </a:schemeClr>
                </a:solidFill>
                <a:latin typeface="Century Gothic" panose="020B0502020202020204" pitchFamily="34" charset="0"/>
              </a:rPr>
              <a:t> </a:t>
            </a:r>
            <a:r>
              <a:rPr lang="de-DE" dirty="0" err="1">
                <a:solidFill>
                  <a:schemeClr val="bg2">
                    <a:lumMod val="50000"/>
                  </a:schemeClr>
                </a:solidFill>
                <a:latin typeface="Century Gothic" panose="020B0502020202020204" pitchFamily="34" charset="0"/>
              </a:rPr>
              <a:t>tempor</a:t>
            </a:r>
            <a:r>
              <a:rPr lang="de-DE" dirty="0">
                <a:solidFill>
                  <a:schemeClr val="bg2">
                    <a:lumMod val="50000"/>
                  </a:schemeClr>
                </a:solidFill>
                <a:latin typeface="Century Gothic" panose="020B0502020202020204" pitchFamily="34" charset="0"/>
              </a:rPr>
              <a:t> </a:t>
            </a:r>
            <a:r>
              <a:rPr lang="de-DE" dirty="0" err="1">
                <a:solidFill>
                  <a:schemeClr val="bg2">
                    <a:lumMod val="50000"/>
                  </a:schemeClr>
                </a:solidFill>
                <a:latin typeface="Century Gothic" panose="020B0502020202020204" pitchFamily="34" charset="0"/>
              </a:rPr>
              <a:t>invidunt</a:t>
            </a:r>
            <a:r>
              <a:rPr lang="de-DE" dirty="0">
                <a:solidFill>
                  <a:schemeClr val="bg2">
                    <a:lumMod val="50000"/>
                  </a:schemeClr>
                </a:solidFill>
                <a:latin typeface="Century Gothic" panose="020B0502020202020204" pitchFamily="34" charset="0"/>
              </a:rPr>
              <a:t> </a:t>
            </a:r>
            <a:r>
              <a:rPr lang="de-DE" dirty="0" err="1">
                <a:solidFill>
                  <a:schemeClr val="bg2">
                    <a:lumMod val="50000"/>
                  </a:schemeClr>
                </a:solidFill>
                <a:latin typeface="Century Gothic" panose="020B0502020202020204" pitchFamily="34" charset="0"/>
              </a:rPr>
              <a:t>ut</a:t>
            </a:r>
            <a:r>
              <a:rPr lang="de-DE" dirty="0">
                <a:solidFill>
                  <a:schemeClr val="bg2">
                    <a:lumMod val="50000"/>
                  </a:schemeClr>
                </a:solidFill>
                <a:latin typeface="Century Gothic" panose="020B0502020202020204" pitchFamily="34" charset="0"/>
              </a:rPr>
              <a:t> </a:t>
            </a:r>
            <a:r>
              <a:rPr lang="de-DE" dirty="0" err="1">
                <a:solidFill>
                  <a:schemeClr val="bg2">
                    <a:lumMod val="50000"/>
                  </a:schemeClr>
                </a:solidFill>
                <a:latin typeface="Century Gothic" panose="020B0502020202020204" pitchFamily="34" charset="0"/>
              </a:rPr>
              <a:t>labore</a:t>
            </a:r>
            <a:r>
              <a:rPr lang="de-DE" dirty="0">
                <a:solidFill>
                  <a:schemeClr val="bg2">
                    <a:lumMod val="50000"/>
                  </a:schemeClr>
                </a:solidFill>
                <a:latin typeface="Century Gothic" panose="020B0502020202020204" pitchFamily="34" charset="0"/>
              </a:rPr>
              <a:t> et </a:t>
            </a:r>
            <a:r>
              <a:rPr lang="de-DE" dirty="0" err="1">
                <a:solidFill>
                  <a:schemeClr val="bg2">
                    <a:lumMod val="50000"/>
                  </a:schemeClr>
                </a:solidFill>
                <a:latin typeface="Century Gothic" panose="020B0502020202020204" pitchFamily="34" charset="0"/>
              </a:rPr>
              <a:t>dolore</a:t>
            </a:r>
            <a:r>
              <a:rPr lang="de-DE" dirty="0">
                <a:solidFill>
                  <a:schemeClr val="bg2">
                    <a:lumMod val="50000"/>
                  </a:schemeClr>
                </a:solidFill>
                <a:latin typeface="Century Gothic" panose="020B0502020202020204" pitchFamily="34" charset="0"/>
              </a:rPr>
              <a:t>.</a:t>
            </a:r>
          </a:p>
        </p:txBody>
      </p:sp>
      <p:sp>
        <p:nvSpPr>
          <p:cNvPr id="27" name="Textfeld 26"/>
          <p:cNvSpPr txBox="1"/>
          <p:nvPr/>
        </p:nvSpPr>
        <p:spPr>
          <a:xfrm>
            <a:off x="18665640" y="3961971"/>
            <a:ext cx="4216103" cy="553870"/>
          </a:xfrm>
          <a:prstGeom prst="rect">
            <a:avLst/>
          </a:prstGeom>
          <a:noFill/>
        </p:spPr>
        <p:txBody>
          <a:bodyPr wrap="square" rtlCol="0">
            <a:spAutoFit/>
          </a:bodyPr>
          <a:lstStyle/>
          <a:p>
            <a:r>
              <a:rPr lang="de-DE" sz="2999" b="1">
                <a:solidFill>
                  <a:schemeClr val="accent1"/>
                </a:solidFill>
                <a:latin typeface="Helvetica" panose="020B0500000000000000" pitchFamily="34" charset="0"/>
              </a:rPr>
              <a:t>James Donald</a:t>
            </a:r>
          </a:p>
        </p:txBody>
      </p:sp>
      <p:sp>
        <p:nvSpPr>
          <p:cNvPr id="35" name="TextBox 102"/>
          <p:cNvSpPr txBox="1"/>
          <p:nvPr/>
        </p:nvSpPr>
        <p:spPr>
          <a:xfrm>
            <a:off x="18675829" y="4574835"/>
            <a:ext cx="1279517" cy="461665"/>
          </a:xfrm>
          <a:prstGeom prst="rect">
            <a:avLst/>
          </a:prstGeom>
          <a:noFill/>
        </p:spPr>
        <p:txBody>
          <a:bodyPr wrap="none" rtlCol="0" anchor="ctr" anchorCtr="0">
            <a:spAutoFit/>
          </a:bodyPr>
          <a:lstStyle/>
          <a:p>
            <a:r>
              <a:rPr lang="en-US" sz="2400" b="1">
                <a:latin typeface="Century Gothic" panose="020B0502020202020204" pitchFamily="34" charset="0"/>
                <a:ea typeface="Poppins SemiBold" charset="0"/>
                <a:cs typeface="Poppins SemiBold" charset="0"/>
              </a:rPr>
              <a:t>Design </a:t>
            </a:r>
            <a:endParaRPr lang="en-US" sz="2400" b="1" dirty="0">
              <a:latin typeface="Century Gothic" panose="020B0502020202020204" pitchFamily="34" charset="0"/>
              <a:ea typeface="Poppins SemiBold" charset="0"/>
              <a:cs typeface="Poppins SemiBold" charset="0"/>
            </a:endParaRPr>
          </a:p>
        </p:txBody>
      </p:sp>
      <p:grpSp>
        <p:nvGrpSpPr>
          <p:cNvPr id="36" name="Gruppieren 35"/>
          <p:cNvGrpSpPr/>
          <p:nvPr/>
        </p:nvGrpSpPr>
        <p:grpSpPr>
          <a:xfrm rot="5400000" flipH="1">
            <a:off x="14957004" y="6738761"/>
            <a:ext cx="142616" cy="3873255"/>
            <a:chOff x="2734747" y="6303133"/>
            <a:chExt cx="882941" cy="3873255"/>
          </a:xfrm>
        </p:grpSpPr>
        <p:sp>
          <p:nvSpPr>
            <p:cNvPr id="38" name="Rectangle 1227"/>
            <p:cNvSpPr/>
            <p:nvPr/>
          </p:nvSpPr>
          <p:spPr bwMode="auto">
            <a:xfrm>
              <a:off x="2734747" y="6303133"/>
              <a:ext cx="882941" cy="26552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Lato Light"/>
              </a:endParaRPr>
            </a:p>
          </p:txBody>
        </p:sp>
        <p:sp>
          <p:nvSpPr>
            <p:cNvPr id="39" name="Rectangle 1228"/>
            <p:cNvSpPr/>
            <p:nvPr/>
          </p:nvSpPr>
          <p:spPr bwMode="auto">
            <a:xfrm>
              <a:off x="2734747" y="6701429"/>
              <a:ext cx="882941" cy="26552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Lato Light"/>
              </a:endParaRPr>
            </a:p>
          </p:txBody>
        </p:sp>
        <p:sp>
          <p:nvSpPr>
            <p:cNvPr id="40" name="Rectangle 1229"/>
            <p:cNvSpPr/>
            <p:nvPr/>
          </p:nvSpPr>
          <p:spPr bwMode="auto">
            <a:xfrm>
              <a:off x="2734747" y="7105493"/>
              <a:ext cx="882941" cy="26552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Lato Light"/>
              </a:endParaRPr>
            </a:p>
          </p:txBody>
        </p:sp>
        <p:sp>
          <p:nvSpPr>
            <p:cNvPr id="41" name="Rectangle 1230"/>
            <p:cNvSpPr/>
            <p:nvPr/>
          </p:nvSpPr>
          <p:spPr bwMode="auto">
            <a:xfrm>
              <a:off x="2734747" y="7503783"/>
              <a:ext cx="882941" cy="2655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Lato Light"/>
              </a:endParaRPr>
            </a:p>
          </p:txBody>
        </p:sp>
        <p:sp>
          <p:nvSpPr>
            <p:cNvPr id="51" name="Rectangle 1231"/>
            <p:cNvSpPr/>
            <p:nvPr/>
          </p:nvSpPr>
          <p:spPr bwMode="auto">
            <a:xfrm>
              <a:off x="2734747" y="7907849"/>
              <a:ext cx="882941" cy="2655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Lato Light"/>
              </a:endParaRPr>
            </a:p>
          </p:txBody>
        </p:sp>
        <p:sp>
          <p:nvSpPr>
            <p:cNvPr id="52" name="Rectangle 1232"/>
            <p:cNvSpPr/>
            <p:nvPr/>
          </p:nvSpPr>
          <p:spPr bwMode="auto">
            <a:xfrm>
              <a:off x="2734747" y="8306144"/>
              <a:ext cx="882941" cy="2655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Lato Light"/>
              </a:endParaRPr>
            </a:p>
          </p:txBody>
        </p:sp>
        <p:sp>
          <p:nvSpPr>
            <p:cNvPr id="53" name="Rectangle 1233"/>
            <p:cNvSpPr/>
            <p:nvPr/>
          </p:nvSpPr>
          <p:spPr bwMode="auto">
            <a:xfrm>
              <a:off x="2734747" y="8710210"/>
              <a:ext cx="882941" cy="2655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Lato Light"/>
              </a:endParaRPr>
            </a:p>
          </p:txBody>
        </p:sp>
        <p:sp>
          <p:nvSpPr>
            <p:cNvPr id="55" name="Rectangle 1234"/>
            <p:cNvSpPr/>
            <p:nvPr/>
          </p:nvSpPr>
          <p:spPr bwMode="auto">
            <a:xfrm>
              <a:off x="2734747" y="9108500"/>
              <a:ext cx="882941" cy="2655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Lato Light"/>
              </a:endParaRPr>
            </a:p>
          </p:txBody>
        </p:sp>
        <p:sp>
          <p:nvSpPr>
            <p:cNvPr id="56" name="Rectangle 1235"/>
            <p:cNvSpPr/>
            <p:nvPr/>
          </p:nvSpPr>
          <p:spPr bwMode="auto">
            <a:xfrm>
              <a:off x="2734747" y="9512564"/>
              <a:ext cx="882941" cy="2655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Lato Light"/>
              </a:endParaRPr>
            </a:p>
          </p:txBody>
        </p:sp>
        <p:sp>
          <p:nvSpPr>
            <p:cNvPr id="57" name="Rectangle 1236"/>
            <p:cNvSpPr/>
            <p:nvPr/>
          </p:nvSpPr>
          <p:spPr bwMode="auto">
            <a:xfrm>
              <a:off x="2734747" y="9910860"/>
              <a:ext cx="882941" cy="2655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Lato Light"/>
              </a:endParaRPr>
            </a:p>
          </p:txBody>
        </p:sp>
      </p:grpSp>
      <p:grpSp>
        <p:nvGrpSpPr>
          <p:cNvPr id="58" name="Gruppieren 57"/>
          <p:cNvGrpSpPr/>
          <p:nvPr/>
        </p:nvGrpSpPr>
        <p:grpSpPr>
          <a:xfrm rot="5400000" flipH="1">
            <a:off x="20629639" y="6738761"/>
            <a:ext cx="142616" cy="3873255"/>
            <a:chOff x="2734747" y="6303133"/>
            <a:chExt cx="882941" cy="3873255"/>
          </a:xfrm>
        </p:grpSpPr>
        <p:sp>
          <p:nvSpPr>
            <p:cNvPr id="59" name="Rectangle 1227"/>
            <p:cNvSpPr/>
            <p:nvPr/>
          </p:nvSpPr>
          <p:spPr bwMode="auto">
            <a:xfrm>
              <a:off x="2734747" y="6303133"/>
              <a:ext cx="882941" cy="26552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Lato Light"/>
              </a:endParaRPr>
            </a:p>
          </p:txBody>
        </p:sp>
        <p:sp>
          <p:nvSpPr>
            <p:cNvPr id="60" name="Rectangle 1228"/>
            <p:cNvSpPr/>
            <p:nvPr/>
          </p:nvSpPr>
          <p:spPr bwMode="auto">
            <a:xfrm>
              <a:off x="2734747" y="6701429"/>
              <a:ext cx="882941" cy="26552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Lato Light"/>
              </a:endParaRPr>
            </a:p>
          </p:txBody>
        </p:sp>
        <p:sp>
          <p:nvSpPr>
            <p:cNvPr id="61" name="Rectangle 1229"/>
            <p:cNvSpPr/>
            <p:nvPr/>
          </p:nvSpPr>
          <p:spPr bwMode="auto">
            <a:xfrm>
              <a:off x="2734747" y="7105493"/>
              <a:ext cx="882941" cy="26552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Lato Light"/>
              </a:endParaRPr>
            </a:p>
          </p:txBody>
        </p:sp>
        <p:sp>
          <p:nvSpPr>
            <p:cNvPr id="62" name="Rectangle 1230"/>
            <p:cNvSpPr/>
            <p:nvPr/>
          </p:nvSpPr>
          <p:spPr bwMode="auto">
            <a:xfrm>
              <a:off x="2734747" y="7503783"/>
              <a:ext cx="882941" cy="2655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Lato Light"/>
              </a:endParaRPr>
            </a:p>
          </p:txBody>
        </p:sp>
        <p:sp>
          <p:nvSpPr>
            <p:cNvPr id="63" name="Rectangle 1231"/>
            <p:cNvSpPr/>
            <p:nvPr/>
          </p:nvSpPr>
          <p:spPr bwMode="auto">
            <a:xfrm>
              <a:off x="2734747" y="7907849"/>
              <a:ext cx="882941" cy="2655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Lato Light"/>
              </a:endParaRPr>
            </a:p>
          </p:txBody>
        </p:sp>
        <p:sp>
          <p:nvSpPr>
            <p:cNvPr id="64" name="Rectangle 1232"/>
            <p:cNvSpPr/>
            <p:nvPr/>
          </p:nvSpPr>
          <p:spPr bwMode="auto">
            <a:xfrm>
              <a:off x="2734747" y="8306144"/>
              <a:ext cx="882941" cy="2655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Lato Light"/>
              </a:endParaRPr>
            </a:p>
          </p:txBody>
        </p:sp>
        <p:sp>
          <p:nvSpPr>
            <p:cNvPr id="65" name="Rectangle 1233"/>
            <p:cNvSpPr/>
            <p:nvPr/>
          </p:nvSpPr>
          <p:spPr bwMode="auto">
            <a:xfrm>
              <a:off x="2734747" y="8710210"/>
              <a:ext cx="882941" cy="2655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Lato Light"/>
              </a:endParaRPr>
            </a:p>
          </p:txBody>
        </p:sp>
        <p:sp>
          <p:nvSpPr>
            <p:cNvPr id="67" name="Rectangle 1234"/>
            <p:cNvSpPr/>
            <p:nvPr/>
          </p:nvSpPr>
          <p:spPr bwMode="auto">
            <a:xfrm>
              <a:off x="2734747" y="9108500"/>
              <a:ext cx="882941" cy="2655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Lato Light"/>
              </a:endParaRPr>
            </a:p>
          </p:txBody>
        </p:sp>
        <p:sp>
          <p:nvSpPr>
            <p:cNvPr id="68" name="Rectangle 1235"/>
            <p:cNvSpPr/>
            <p:nvPr/>
          </p:nvSpPr>
          <p:spPr bwMode="auto">
            <a:xfrm>
              <a:off x="2734747" y="9512564"/>
              <a:ext cx="882941" cy="2655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Lato Light"/>
              </a:endParaRPr>
            </a:p>
          </p:txBody>
        </p:sp>
        <p:sp>
          <p:nvSpPr>
            <p:cNvPr id="69" name="Rectangle 1236"/>
            <p:cNvSpPr/>
            <p:nvPr/>
          </p:nvSpPr>
          <p:spPr bwMode="auto">
            <a:xfrm>
              <a:off x="2734747" y="9910860"/>
              <a:ext cx="882941" cy="2655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Lato Light"/>
              </a:endParaRPr>
            </a:p>
          </p:txBody>
        </p:sp>
      </p:grpSp>
      <p:sp>
        <p:nvSpPr>
          <p:cNvPr id="71" name="TextBox 102"/>
          <p:cNvSpPr txBox="1"/>
          <p:nvPr/>
        </p:nvSpPr>
        <p:spPr>
          <a:xfrm>
            <a:off x="12989293" y="7977562"/>
            <a:ext cx="1279517" cy="461665"/>
          </a:xfrm>
          <a:prstGeom prst="rect">
            <a:avLst/>
          </a:prstGeom>
          <a:noFill/>
        </p:spPr>
        <p:txBody>
          <a:bodyPr wrap="none" rtlCol="0" anchor="ctr" anchorCtr="0">
            <a:spAutoFit/>
          </a:bodyPr>
          <a:lstStyle/>
          <a:p>
            <a:r>
              <a:rPr lang="en-US" sz="2400">
                <a:latin typeface="Century Gothic" panose="020B0502020202020204" pitchFamily="34" charset="0"/>
                <a:ea typeface="Poppins SemiBold" charset="0"/>
                <a:cs typeface="Poppins SemiBold" charset="0"/>
              </a:rPr>
              <a:t>Design </a:t>
            </a:r>
            <a:endParaRPr lang="en-US" sz="2400" dirty="0">
              <a:latin typeface="Century Gothic" panose="020B0502020202020204" pitchFamily="34" charset="0"/>
              <a:ea typeface="Poppins SemiBold" charset="0"/>
              <a:cs typeface="Poppins SemiBold" charset="0"/>
            </a:endParaRPr>
          </a:p>
        </p:txBody>
      </p:sp>
      <p:sp>
        <p:nvSpPr>
          <p:cNvPr id="72" name="TextBox 102"/>
          <p:cNvSpPr txBox="1"/>
          <p:nvPr/>
        </p:nvSpPr>
        <p:spPr>
          <a:xfrm>
            <a:off x="18675829" y="7977562"/>
            <a:ext cx="1279517" cy="461665"/>
          </a:xfrm>
          <a:prstGeom prst="rect">
            <a:avLst/>
          </a:prstGeom>
          <a:noFill/>
        </p:spPr>
        <p:txBody>
          <a:bodyPr wrap="none" rtlCol="0" anchor="ctr" anchorCtr="0">
            <a:spAutoFit/>
          </a:bodyPr>
          <a:lstStyle/>
          <a:p>
            <a:r>
              <a:rPr lang="en-US" sz="2400">
                <a:latin typeface="Century Gothic" panose="020B0502020202020204" pitchFamily="34" charset="0"/>
                <a:ea typeface="Poppins SemiBold" charset="0"/>
                <a:cs typeface="Poppins SemiBold" charset="0"/>
              </a:rPr>
              <a:t>Design </a:t>
            </a:r>
            <a:endParaRPr lang="en-US" sz="2400" dirty="0">
              <a:latin typeface="Century Gothic" panose="020B0502020202020204" pitchFamily="34" charset="0"/>
              <a:ea typeface="Poppins SemiBold" charset="0"/>
              <a:cs typeface="Poppins SemiBold" charset="0"/>
            </a:endParaRPr>
          </a:p>
        </p:txBody>
      </p:sp>
      <p:pic>
        <p:nvPicPr>
          <p:cNvPr id="42" name="Picture 41">
            <a:extLst>
              <a:ext uri="{FF2B5EF4-FFF2-40B4-BE49-F238E27FC236}">
                <a16:creationId xmlns:a16="http://schemas.microsoft.com/office/drawing/2014/main" id="{C11DC899-ABF3-4F96-BD0C-40CBA38213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836685" y="9300997"/>
            <a:ext cx="4781550" cy="2228850"/>
          </a:xfrm>
          <a:prstGeom prst="rect">
            <a:avLst/>
          </a:prstGeom>
        </p:spPr>
      </p:pic>
      <p:pic>
        <p:nvPicPr>
          <p:cNvPr id="43" name="Picture 42">
            <a:extLst>
              <a:ext uri="{FF2B5EF4-FFF2-40B4-BE49-F238E27FC236}">
                <a16:creationId xmlns:a16="http://schemas.microsoft.com/office/drawing/2014/main" id="{57CDBB6B-C9D2-48D9-BED3-C905EAD1184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243789" y="9200160"/>
            <a:ext cx="4781550" cy="2228850"/>
          </a:xfrm>
          <a:prstGeom prst="rect">
            <a:avLst/>
          </a:prstGeom>
        </p:spPr>
      </p:pic>
      <p:pic>
        <p:nvPicPr>
          <p:cNvPr id="44" name="Graphic 43">
            <a:extLst>
              <a:ext uri="{FF2B5EF4-FFF2-40B4-BE49-F238E27FC236}">
                <a16:creationId xmlns:a16="http://schemas.microsoft.com/office/drawing/2014/main" id="{CF0DC20C-1E5B-46BF-968F-FCCD154E6AB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807216" y="9901147"/>
            <a:ext cx="609600" cy="609600"/>
          </a:xfrm>
          <a:prstGeom prst="rect">
            <a:avLst/>
          </a:prstGeom>
        </p:spPr>
      </p:pic>
      <p:pic>
        <p:nvPicPr>
          <p:cNvPr id="45" name="Graphic 44">
            <a:extLst>
              <a:ext uri="{FF2B5EF4-FFF2-40B4-BE49-F238E27FC236}">
                <a16:creationId xmlns:a16="http://schemas.microsoft.com/office/drawing/2014/main" id="{8186EC9F-6A69-4A8D-86B3-163E85367234}"/>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786078" y="3777169"/>
            <a:ext cx="609600" cy="609600"/>
          </a:xfrm>
          <a:prstGeom prst="rect">
            <a:avLst/>
          </a:prstGeom>
        </p:spPr>
      </p:pic>
      <p:pic>
        <p:nvPicPr>
          <p:cNvPr id="46" name="Graphic 45">
            <a:extLst>
              <a:ext uri="{FF2B5EF4-FFF2-40B4-BE49-F238E27FC236}">
                <a16:creationId xmlns:a16="http://schemas.microsoft.com/office/drawing/2014/main" id="{DE470470-4A8E-4D37-9522-D7822FF7AB1E}"/>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0794638" y="5887839"/>
            <a:ext cx="609600" cy="609600"/>
          </a:xfrm>
          <a:prstGeom prst="rect">
            <a:avLst/>
          </a:prstGeom>
        </p:spPr>
      </p:pic>
      <p:pic>
        <p:nvPicPr>
          <p:cNvPr id="47" name="Graphic 46">
            <a:extLst>
              <a:ext uri="{FF2B5EF4-FFF2-40B4-BE49-F238E27FC236}">
                <a16:creationId xmlns:a16="http://schemas.microsoft.com/office/drawing/2014/main" id="{E68DAE17-8382-438B-91EA-47CA9A615700}"/>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0807216" y="7893405"/>
            <a:ext cx="609600" cy="609600"/>
          </a:xfrm>
          <a:prstGeom prst="rect">
            <a:avLst/>
          </a:prstGeom>
        </p:spPr>
      </p:pic>
    </p:spTree>
    <p:extLst>
      <p:ext uri="{BB962C8B-B14F-4D97-AF65-F5344CB8AC3E}">
        <p14:creationId xmlns:p14="http://schemas.microsoft.com/office/powerpoint/2010/main" val="121606089"/>
      </p:ext>
    </p:extLst>
  </p:cSld>
  <p:clrMapOvr>
    <a:masterClrMapping/>
  </p:clrMapOvr>
  <p:transition spd="slow">
    <p:push/>
  </p:transition>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 name="Textfeld 22"/>
          <p:cNvSpPr txBox="1"/>
          <p:nvPr/>
        </p:nvSpPr>
        <p:spPr>
          <a:xfrm>
            <a:off x="937409" y="5321706"/>
            <a:ext cx="4869340" cy="1754326"/>
          </a:xfrm>
          <a:prstGeom prst="rect">
            <a:avLst/>
          </a:prstGeom>
          <a:noFill/>
        </p:spPr>
        <p:txBody>
          <a:bodyPr wrap="square" rtlCol="0">
            <a:spAutoFit/>
          </a:bodyPr>
          <a:lstStyle/>
          <a:p>
            <a:pPr>
              <a:lnSpc>
                <a:spcPct val="150000"/>
              </a:lnSpc>
            </a:pPr>
            <a:r>
              <a:rPr lang="de-DE" dirty="0">
                <a:solidFill>
                  <a:schemeClr val="bg2">
                    <a:lumMod val="50000"/>
                  </a:schemeClr>
                </a:solidFill>
                <a:latin typeface="Century Gothic" panose="020B0502020202020204" pitchFamily="34" charset="0"/>
              </a:rPr>
              <a:t>Hier eigenen Text einfügen … </a:t>
            </a:r>
            <a:r>
              <a:rPr lang="de-DE" dirty="0" err="1">
                <a:solidFill>
                  <a:schemeClr val="bg2">
                    <a:lumMod val="50000"/>
                  </a:schemeClr>
                </a:solidFill>
                <a:latin typeface="Century Gothic" panose="020B0502020202020204" pitchFamily="34" charset="0"/>
              </a:rPr>
              <a:t>Lorem</a:t>
            </a:r>
            <a:r>
              <a:rPr lang="de-DE" dirty="0">
                <a:solidFill>
                  <a:schemeClr val="bg2">
                    <a:lumMod val="50000"/>
                  </a:schemeClr>
                </a:solidFill>
                <a:latin typeface="Century Gothic" panose="020B0502020202020204" pitchFamily="34" charset="0"/>
              </a:rPr>
              <a:t> </a:t>
            </a:r>
            <a:r>
              <a:rPr lang="de-DE" dirty="0" err="1">
                <a:solidFill>
                  <a:schemeClr val="bg2">
                    <a:lumMod val="50000"/>
                  </a:schemeClr>
                </a:solidFill>
                <a:latin typeface="Century Gothic" panose="020B0502020202020204" pitchFamily="34" charset="0"/>
              </a:rPr>
              <a:t>ipsum</a:t>
            </a:r>
            <a:r>
              <a:rPr lang="de-DE" dirty="0">
                <a:solidFill>
                  <a:schemeClr val="bg2">
                    <a:lumMod val="50000"/>
                  </a:schemeClr>
                </a:solidFill>
                <a:latin typeface="Century Gothic" panose="020B0502020202020204" pitchFamily="34" charset="0"/>
              </a:rPr>
              <a:t> </a:t>
            </a:r>
            <a:r>
              <a:rPr lang="de-DE" dirty="0" err="1">
                <a:solidFill>
                  <a:schemeClr val="bg2">
                    <a:lumMod val="50000"/>
                  </a:schemeClr>
                </a:solidFill>
                <a:latin typeface="Century Gothic" panose="020B0502020202020204" pitchFamily="34" charset="0"/>
              </a:rPr>
              <a:t>dolor</a:t>
            </a:r>
            <a:r>
              <a:rPr lang="de-DE" dirty="0">
                <a:solidFill>
                  <a:schemeClr val="bg2">
                    <a:lumMod val="50000"/>
                  </a:schemeClr>
                </a:solidFill>
                <a:latin typeface="Century Gothic" panose="020B0502020202020204" pitchFamily="34" charset="0"/>
              </a:rPr>
              <a:t> </a:t>
            </a:r>
            <a:r>
              <a:rPr lang="de-DE" dirty="0" err="1">
                <a:solidFill>
                  <a:schemeClr val="bg2">
                    <a:lumMod val="50000"/>
                  </a:schemeClr>
                </a:solidFill>
                <a:latin typeface="Century Gothic" panose="020B0502020202020204" pitchFamily="34" charset="0"/>
              </a:rPr>
              <a:t>sit</a:t>
            </a:r>
            <a:r>
              <a:rPr lang="de-DE" dirty="0">
                <a:solidFill>
                  <a:schemeClr val="bg2">
                    <a:lumMod val="50000"/>
                  </a:schemeClr>
                </a:solidFill>
                <a:latin typeface="Century Gothic" panose="020B0502020202020204" pitchFamily="34" charset="0"/>
              </a:rPr>
              <a:t> </a:t>
            </a:r>
            <a:r>
              <a:rPr lang="de-DE" dirty="0" err="1">
                <a:solidFill>
                  <a:schemeClr val="bg2">
                    <a:lumMod val="50000"/>
                  </a:schemeClr>
                </a:solidFill>
                <a:latin typeface="Century Gothic" panose="020B0502020202020204" pitchFamily="34" charset="0"/>
              </a:rPr>
              <a:t>amet</a:t>
            </a:r>
            <a:r>
              <a:rPr lang="de-DE" dirty="0">
                <a:solidFill>
                  <a:schemeClr val="bg2">
                    <a:lumMod val="50000"/>
                  </a:schemeClr>
                </a:solidFill>
                <a:latin typeface="Century Gothic" panose="020B0502020202020204" pitchFamily="34" charset="0"/>
              </a:rPr>
              <a:t>, </a:t>
            </a:r>
            <a:r>
              <a:rPr lang="de-DE" dirty="0" err="1">
                <a:solidFill>
                  <a:schemeClr val="bg2">
                    <a:lumMod val="50000"/>
                  </a:schemeClr>
                </a:solidFill>
                <a:latin typeface="Century Gothic" panose="020B0502020202020204" pitchFamily="34" charset="0"/>
              </a:rPr>
              <a:t>consetetur</a:t>
            </a:r>
            <a:r>
              <a:rPr lang="de-DE" dirty="0">
                <a:solidFill>
                  <a:schemeClr val="bg2">
                    <a:lumMod val="50000"/>
                  </a:schemeClr>
                </a:solidFill>
                <a:latin typeface="Century Gothic" panose="020B0502020202020204" pitchFamily="34" charset="0"/>
              </a:rPr>
              <a:t> </a:t>
            </a:r>
            <a:r>
              <a:rPr lang="de-DE" dirty="0" err="1">
                <a:solidFill>
                  <a:schemeClr val="bg2">
                    <a:lumMod val="50000"/>
                  </a:schemeClr>
                </a:solidFill>
                <a:latin typeface="Century Gothic" panose="020B0502020202020204" pitchFamily="34" charset="0"/>
              </a:rPr>
              <a:t>sadipscing</a:t>
            </a:r>
            <a:r>
              <a:rPr lang="de-DE" dirty="0">
                <a:solidFill>
                  <a:schemeClr val="bg2">
                    <a:lumMod val="50000"/>
                  </a:schemeClr>
                </a:solidFill>
                <a:latin typeface="Century Gothic" panose="020B0502020202020204" pitchFamily="34" charset="0"/>
              </a:rPr>
              <a:t> </a:t>
            </a:r>
            <a:r>
              <a:rPr lang="de-DE" dirty="0" err="1">
                <a:solidFill>
                  <a:schemeClr val="bg2">
                    <a:lumMod val="50000"/>
                  </a:schemeClr>
                </a:solidFill>
                <a:latin typeface="Century Gothic" panose="020B0502020202020204" pitchFamily="34" charset="0"/>
              </a:rPr>
              <a:t>elitr</a:t>
            </a:r>
            <a:r>
              <a:rPr lang="de-DE" dirty="0">
                <a:solidFill>
                  <a:schemeClr val="bg2">
                    <a:lumMod val="50000"/>
                  </a:schemeClr>
                </a:solidFill>
                <a:latin typeface="Century Gothic" panose="020B0502020202020204" pitchFamily="34" charset="0"/>
              </a:rPr>
              <a:t>, sed </a:t>
            </a:r>
            <a:r>
              <a:rPr lang="de-DE" dirty="0" err="1">
                <a:solidFill>
                  <a:schemeClr val="bg2">
                    <a:lumMod val="50000"/>
                  </a:schemeClr>
                </a:solidFill>
                <a:latin typeface="Century Gothic" panose="020B0502020202020204" pitchFamily="34" charset="0"/>
              </a:rPr>
              <a:t>diam</a:t>
            </a:r>
            <a:r>
              <a:rPr lang="de-DE" dirty="0">
                <a:solidFill>
                  <a:schemeClr val="bg2">
                    <a:lumMod val="50000"/>
                  </a:schemeClr>
                </a:solidFill>
                <a:latin typeface="Century Gothic" panose="020B0502020202020204" pitchFamily="34" charset="0"/>
              </a:rPr>
              <a:t> </a:t>
            </a:r>
            <a:r>
              <a:rPr lang="de-DE" dirty="0" err="1">
                <a:solidFill>
                  <a:schemeClr val="bg2">
                    <a:lumMod val="50000"/>
                  </a:schemeClr>
                </a:solidFill>
                <a:latin typeface="Century Gothic" panose="020B0502020202020204" pitchFamily="34" charset="0"/>
              </a:rPr>
              <a:t>nonumy</a:t>
            </a:r>
            <a:r>
              <a:rPr lang="de-DE" dirty="0">
                <a:solidFill>
                  <a:schemeClr val="bg2">
                    <a:lumMod val="50000"/>
                  </a:schemeClr>
                </a:solidFill>
                <a:latin typeface="Century Gothic" panose="020B0502020202020204" pitchFamily="34" charset="0"/>
              </a:rPr>
              <a:t> </a:t>
            </a:r>
            <a:r>
              <a:rPr lang="de-DE" dirty="0" err="1">
                <a:solidFill>
                  <a:schemeClr val="bg2">
                    <a:lumMod val="50000"/>
                  </a:schemeClr>
                </a:solidFill>
                <a:latin typeface="Century Gothic" panose="020B0502020202020204" pitchFamily="34" charset="0"/>
              </a:rPr>
              <a:t>eirmod</a:t>
            </a:r>
            <a:r>
              <a:rPr lang="de-DE" dirty="0">
                <a:solidFill>
                  <a:schemeClr val="bg2">
                    <a:lumMod val="50000"/>
                  </a:schemeClr>
                </a:solidFill>
                <a:latin typeface="Century Gothic" panose="020B0502020202020204" pitchFamily="34" charset="0"/>
              </a:rPr>
              <a:t> </a:t>
            </a:r>
            <a:r>
              <a:rPr lang="de-DE" dirty="0" err="1">
                <a:solidFill>
                  <a:schemeClr val="bg2">
                    <a:lumMod val="50000"/>
                  </a:schemeClr>
                </a:solidFill>
                <a:latin typeface="Century Gothic" panose="020B0502020202020204" pitchFamily="34" charset="0"/>
              </a:rPr>
              <a:t>tempor</a:t>
            </a:r>
            <a:r>
              <a:rPr lang="de-DE" dirty="0">
                <a:solidFill>
                  <a:schemeClr val="bg2">
                    <a:lumMod val="50000"/>
                  </a:schemeClr>
                </a:solidFill>
                <a:latin typeface="Century Gothic" panose="020B0502020202020204" pitchFamily="34" charset="0"/>
              </a:rPr>
              <a:t> </a:t>
            </a:r>
            <a:r>
              <a:rPr lang="de-DE" dirty="0" err="1">
                <a:solidFill>
                  <a:schemeClr val="bg2">
                    <a:lumMod val="50000"/>
                  </a:schemeClr>
                </a:solidFill>
                <a:latin typeface="Century Gothic" panose="020B0502020202020204" pitchFamily="34" charset="0"/>
              </a:rPr>
              <a:t>invidunt</a:t>
            </a:r>
            <a:r>
              <a:rPr lang="de-DE" dirty="0">
                <a:solidFill>
                  <a:schemeClr val="bg2">
                    <a:lumMod val="50000"/>
                  </a:schemeClr>
                </a:solidFill>
                <a:latin typeface="Century Gothic" panose="020B0502020202020204" pitchFamily="34" charset="0"/>
              </a:rPr>
              <a:t> </a:t>
            </a:r>
            <a:r>
              <a:rPr lang="de-DE" dirty="0" err="1">
                <a:solidFill>
                  <a:schemeClr val="bg2">
                    <a:lumMod val="50000"/>
                  </a:schemeClr>
                </a:solidFill>
                <a:latin typeface="Century Gothic" panose="020B0502020202020204" pitchFamily="34" charset="0"/>
              </a:rPr>
              <a:t>ut</a:t>
            </a:r>
            <a:r>
              <a:rPr lang="de-DE" dirty="0">
                <a:solidFill>
                  <a:schemeClr val="bg2">
                    <a:lumMod val="50000"/>
                  </a:schemeClr>
                </a:solidFill>
                <a:latin typeface="Century Gothic" panose="020B0502020202020204" pitchFamily="34" charset="0"/>
              </a:rPr>
              <a:t> </a:t>
            </a:r>
            <a:r>
              <a:rPr lang="de-DE" dirty="0" err="1">
                <a:solidFill>
                  <a:schemeClr val="bg2">
                    <a:lumMod val="50000"/>
                  </a:schemeClr>
                </a:solidFill>
                <a:latin typeface="Century Gothic" panose="020B0502020202020204" pitchFamily="34" charset="0"/>
              </a:rPr>
              <a:t>labore</a:t>
            </a:r>
            <a:r>
              <a:rPr lang="de-DE" dirty="0">
                <a:solidFill>
                  <a:schemeClr val="bg2">
                    <a:lumMod val="50000"/>
                  </a:schemeClr>
                </a:solidFill>
                <a:latin typeface="Century Gothic" panose="020B0502020202020204" pitchFamily="34" charset="0"/>
              </a:rPr>
              <a:t> et </a:t>
            </a:r>
            <a:r>
              <a:rPr lang="de-DE" dirty="0" err="1">
                <a:solidFill>
                  <a:schemeClr val="bg2">
                    <a:lumMod val="50000"/>
                  </a:schemeClr>
                </a:solidFill>
                <a:latin typeface="Century Gothic" panose="020B0502020202020204" pitchFamily="34" charset="0"/>
              </a:rPr>
              <a:t>dolore</a:t>
            </a:r>
            <a:r>
              <a:rPr lang="de-DE" dirty="0">
                <a:solidFill>
                  <a:schemeClr val="bg2">
                    <a:lumMod val="50000"/>
                  </a:schemeClr>
                </a:solidFill>
                <a:latin typeface="Century Gothic" panose="020B0502020202020204" pitchFamily="34" charset="0"/>
              </a:rPr>
              <a:t>.</a:t>
            </a:r>
          </a:p>
        </p:txBody>
      </p:sp>
      <p:sp>
        <p:nvSpPr>
          <p:cNvPr id="24" name="Textfeld 23"/>
          <p:cNvSpPr txBox="1"/>
          <p:nvPr/>
        </p:nvSpPr>
        <p:spPr>
          <a:xfrm>
            <a:off x="937413" y="3961971"/>
            <a:ext cx="4216103" cy="553870"/>
          </a:xfrm>
          <a:prstGeom prst="rect">
            <a:avLst/>
          </a:prstGeom>
          <a:noFill/>
        </p:spPr>
        <p:txBody>
          <a:bodyPr wrap="square" rtlCol="0">
            <a:spAutoFit/>
          </a:bodyPr>
          <a:lstStyle/>
          <a:p>
            <a:r>
              <a:rPr lang="de-DE" sz="2999" b="1">
                <a:solidFill>
                  <a:schemeClr val="accent1"/>
                </a:solidFill>
                <a:latin typeface="Helvetica" panose="020B0500000000000000" pitchFamily="34" charset="0"/>
              </a:rPr>
              <a:t>James Donald</a:t>
            </a:r>
          </a:p>
        </p:txBody>
      </p:sp>
      <p:sp>
        <p:nvSpPr>
          <p:cNvPr id="27" name="TextBox 102"/>
          <p:cNvSpPr txBox="1"/>
          <p:nvPr/>
        </p:nvSpPr>
        <p:spPr>
          <a:xfrm>
            <a:off x="947602" y="4574835"/>
            <a:ext cx="1279517" cy="461665"/>
          </a:xfrm>
          <a:prstGeom prst="rect">
            <a:avLst/>
          </a:prstGeom>
          <a:noFill/>
        </p:spPr>
        <p:txBody>
          <a:bodyPr wrap="none" rtlCol="0" anchor="ctr" anchorCtr="0">
            <a:spAutoFit/>
          </a:bodyPr>
          <a:lstStyle/>
          <a:p>
            <a:r>
              <a:rPr lang="en-US" sz="2400" b="1">
                <a:latin typeface="Century Gothic" panose="020B0502020202020204" pitchFamily="34" charset="0"/>
                <a:ea typeface="Poppins SemiBold" charset="0"/>
                <a:cs typeface="Poppins SemiBold" charset="0"/>
              </a:rPr>
              <a:t>Design </a:t>
            </a:r>
            <a:endParaRPr lang="en-US" sz="2400" b="1" dirty="0">
              <a:latin typeface="Century Gothic" panose="020B0502020202020204" pitchFamily="34" charset="0"/>
              <a:ea typeface="Poppins SemiBold" charset="0"/>
              <a:cs typeface="Poppins SemiBold" charset="0"/>
            </a:endParaRPr>
          </a:p>
        </p:txBody>
      </p:sp>
      <p:sp>
        <p:nvSpPr>
          <p:cNvPr id="29" name="Textfeld 28"/>
          <p:cNvSpPr txBox="1"/>
          <p:nvPr/>
        </p:nvSpPr>
        <p:spPr>
          <a:xfrm>
            <a:off x="7213884" y="5321706"/>
            <a:ext cx="4869340" cy="1754326"/>
          </a:xfrm>
          <a:prstGeom prst="rect">
            <a:avLst/>
          </a:prstGeom>
          <a:noFill/>
        </p:spPr>
        <p:txBody>
          <a:bodyPr wrap="square" rtlCol="0">
            <a:spAutoFit/>
          </a:bodyPr>
          <a:lstStyle/>
          <a:p>
            <a:pPr>
              <a:lnSpc>
                <a:spcPct val="150000"/>
              </a:lnSpc>
            </a:pPr>
            <a:r>
              <a:rPr lang="de-DE" dirty="0">
                <a:solidFill>
                  <a:schemeClr val="bg2">
                    <a:lumMod val="50000"/>
                  </a:schemeClr>
                </a:solidFill>
                <a:latin typeface="Century Gothic" panose="020B0502020202020204" pitchFamily="34" charset="0"/>
              </a:rPr>
              <a:t>Hier eigenen Text einfügen … </a:t>
            </a:r>
            <a:r>
              <a:rPr lang="de-DE" dirty="0" err="1">
                <a:solidFill>
                  <a:schemeClr val="bg2">
                    <a:lumMod val="50000"/>
                  </a:schemeClr>
                </a:solidFill>
                <a:latin typeface="Century Gothic" panose="020B0502020202020204" pitchFamily="34" charset="0"/>
              </a:rPr>
              <a:t>Lorem</a:t>
            </a:r>
            <a:r>
              <a:rPr lang="de-DE" dirty="0">
                <a:solidFill>
                  <a:schemeClr val="bg2">
                    <a:lumMod val="50000"/>
                  </a:schemeClr>
                </a:solidFill>
                <a:latin typeface="Century Gothic" panose="020B0502020202020204" pitchFamily="34" charset="0"/>
              </a:rPr>
              <a:t> </a:t>
            </a:r>
            <a:r>
              <a:rPr lang="de-DE" dirty="0" err="1">
                <a:solidFill>
                  <a:schemeClr val="bg2">
                    <a:lumMod val="50000"/>
                  </a:schemeClr>
                </a:solidFill>
                <a:latin typeface="Century Gothic" panose="020B0502020202020204" pitchFamily="34" charset="0"/>
              </a:rPr>
              <a:t>ipsum</a:t>
            </a:r>
            <a:r>
              <a:rPr lang="de-DE" dirty="0">
                <a:solidFill>
                  <a:schemeClr val="bg2">
                    <a:lumMod val="50000"/>
                  </a:schemeClr>
                </a:solidFill>
                <a:latin typeface="Century Gothic" panose="020B0502020202020204" pitchFamily="34" charset="0"/>
              </a:rPr>
              <a:t> </a:t>
            </a:r>
            <a:r>
              <a:rPr lang="de-DE" dirty="0" err="1">
                <a:solidFill>
                  <a:schemeClr val="bg2">
                    <a:lumMod val="50000"/>
                  </a:schemeClr>
                </a:solidFill>
                <a:latin typeface="Century Gothic" panose="020B0502020202020204" pitchFamily="34" charset="0"/>
              </a:rPr>
              <a:t>dolor</a:t>
            </a:r>
            <a:r>
              <a:rPr lang="de-DE" dirty="0">
                <a:solidFill>
                  <a:schemeClr val="bg2">
                    <a:lumMod val="50000"/>
                  </a:schemeClr>
                </a:solidFill>
                <a:latin typeface="Century Gothic" panose="020B0502020202020204" pitchFamily="34" charset="0"/>
              </a:rPr>
              <a:t> </a:t>
            </a:r>
            <a:r>
              <a:rPr lang="de-DE" dirty="0" err="1">
                <a:solidFill>
                  <a:schemeClr val="bg2">
                    <a:lumMod val="50000"/>
                  </a:schemeClr>
                </a:solidFill>
                <a:latin typeface="Century Gothic" panose="020B0502020202020204" pitchFamily="34" charset="0"/>
              </a:rPr>
              <a:t>sit</a:t>
            </a:r>
            <a:r>
              <a:rPr lang="de-DE" dirty="0">
                <a:solidFill>
                  <a:schemeClr val="bg2">
                    <a:lumMod val="50000"/>
                  </a:schemeClr>
                </a:solidFill>
                <a:latin typeface="Century Gothic" panose="020B0502020202020204" pitchFamily="34" charset="0"/>
              </a:rPr>
              <a:t> </a:t>
            </a:r>
            <a:r>
              <a:rPr lang="de-DE" dirty="0" err="1">
                <a:solidFill>
                  <a:schemeClr val="bg2">
                    <a:lumMod val="50000"/>
                  </a:schemeClr>
                </a:solidFill>
                <a:latin typeface="Century Gothic" panose="020B0502020202020204" pitchFamily="34" charset="0"/>
              </a:rPr>
              <a:t>amet</a:t>
            </a:r>
            <a:r>
              <a:rPr lang="de-DE" dirty="0">
                <a:solidFill>
                  <a:schemeClr val="bg2">
                    <a:lumMod val="50000"/>
                  </a:schemeClr>
                </a:solidFill>
                <a:latin typeface="Century Gothic" panose="020B0502020202020204" pitchFamily="34" charset="0"/>
              </a:rPr>
              <a:t>, </a:t>
            </a:r>
            <a:r>
              <a:rPr lang="de-DE" dirty="0" err="1">
                <a:solidFill>
                  <a:schemeClr val="bg2">
                    <a:lumMod val="50000"/>
                  </a:schemeClr>
                </a:solidFill>
                <a:latin typeface="Century Gothic" panose="020B0502020202020204" pitchFamily="34" charset="0"/>
              </a:rPr>
              <a:t>consetetur</a:t>
            </a:r>
            <a:r>
              <a:rPr lang="de-DE" dirty="0">
                <a:solidFill>
                  <a:schemeClr val="bg2">
                    <a:lumMod val="50000"/>
                  </a:schemeClr>
                </a:solidFill>
                <a:latin typeface="Century Gothic" panose="020B0502020202020204" pitchFamily="34" charset="0"/>
              </a:rPr>
              <a:t> </a:t>
            </a:r>
            <a:r>
              <a:rPr lang="de-DE" dirty="0" err="1">
                <a:solidFill>
                  <a:schemeClr val="bg2">
                    <a:lumMod val="50000"/>
                  </a:schemeClr>
                </a:solidFill>
                <a:latin typeface="Century Gothic" panose="020B0502020202020204" pitchFamily="34" charset="0"/>
              </a:rPr>
              <a:t>sadipscing</a:t>
            </a:r>
            <a:r>
              <a:rPr lang="de-DE" dirty="0">
                <a:solidFill>
                  <a:schemeClr val="bg2">
                    <a:lumMod val="50000"/>
                  </a:schemeClr>
                </a:solidFill>
                <a:latin typeface="Century Gothic" panose="020B0502020202020204" pitchFamily="34" charset="0"/>
              </a:rPr>
              <a:t> </a:t>
            </a:r>
            <a:r>
              <a:rPr lang="de-DE" dirty="0" err="1">
                <a:solidFill>
                  <a:schemeClr val="bg2">
                    <a:lumMod val="50000"/>
                  </a:schemeClr>
                </a:solidFill>
                <a:latin typeface="Century Gothic" panose="020B0502020202020204" pitchFamily="34" charset="0"/>
              </a:rPr>
              <a:t>elitr</a:t>
            </a:r>
            <a:r>
              <a:rPr lang="de-DE" dirty="0">
                <a:solidFill>
                  <a:schemeClr val="bg2">
                    <a:lumMod val="50000"/>
                  </a:schemeClr>
                </a:solidFill>
                <a:latin typeface="Century Gothic" panose="020B0502020202020204" pitchFamily="34" charset="0"/>
              </a:rPr>
              <a:t>, sed </a:t>
            </a:r>
            <a:r>
              <a:rPr lang="de-DE" dirty="0" err="1">
                <a:solidFill>
                  <a:schemeClr val="bg2">
                    <a:lumMod val="50000"/>
                  </a:schemeClr>
                </a:solidFill>
                <a:latin typeface="Century Gothic" panose="020B0502020202020204" pitchFamily="34" charset="0"/>
              </a:rPr>
              <a:t>diam</a:t>
            </a:r>
            <a:r>
              <a:rPr lang="de-DE" dirty="0">
                <a:solidFill>
                  <a:schemeClr val="bg2">
                    <a:lumMod val="50000"/>
                  </a:schemeClr>
                </a:solidFill>
                <a:latin typeface="Century Gothic" panose="020B0502020202020204" pitchFamily="34" charset="0"/>
              </a:rPr>
              <a:t> </a:t>
            </a:r>
            <a:r>
              <a:rPr lang="de-DE" dirty="0" err="1">
                <a:solidFill>
                  <a:schemeClr val="bg2">
                    <a:lumMod val="50000"/>
                  </a:schemeClr>
                </a:solidFill>
                <a:latin typeface="Century Gothic" panose="020B0502020202020204" pitchFamily="34" charset="0"/>
              </a:rPr>
              <a:t>nonumy</a:t>
            </a:r>
            <a:r>
              <a:rPr lang="de-DE" dirty="0">
                <a:solidFill>
                  <a:schemeClr val="bg2">
                    <a:lumMod val="50000"/>
                  </a:schemeClr>
                </a:solidFill>
                <a:latin typeface="Century Gothic" panose="020B0502020202020204" pitchFamily="34" charset="0"/>
              </a:rPr>
              <a:t> </a:t>
            </a:r>
            <a:r>
              <a:rPr lang="de-DE" dirty="0" err="1">
                <a:solidFill>
                  <a:schemeClr val="bg2">
                    <a:lumMod val="50000"/>
                  </a:schemeClr>
                </a:solidFill>
                <a:latin typeface="Century Gothic" panose="020B0502020202020204" pitchFamily="34" charset="0"/>
              </a:rPr>
              <a:t>eirmod</a:t>
            </a:r>
            <a:r>
              <a:rPr lang="de-DE" dirty="0">
                <a:solidFill>
                  <a:schemeClr val="bg2">
                    <a:lumMod val="50000"/>
                  </a:schemeClr>
                </a:solidFill>
                <a:latin typeface="Century Gothic" panose="020B0502020202020204" pitchFamily="34" charset="0"/>
              </a:rPr>
              <a:t> </a:t>
            </a:r>
            <a:r>
              <a:rPr lang="de-DE" dirty="0" err="1">
                <a:solidFill>
                  <a:schemeClr val="bg2">
                    <a:lumMod val="50000"/>
                  </a:schemeClr>
                </a:solidFill>
                <a:latin typeface="Century Gothic" panose="020B0502020202020204" pitchFamily="34" charset="0"/>
              </a:rPr>
              <a:t>tempor</a:t>
            </a:r>
            <a:r>
              <a:rPr lang="de-DE" dirty="0">
                <a:solidFill>
                  <a:schemeClr val="bg2">
                    <a:lumMod val="50000"/>
                  </a:schemeClr>
                </a:solidFill>
                <a:latin typeface="Century Gothic" panose="020B0502020202020204" pitchFamily="34" charset="0"/>
              </a:rPr>
              <a:t> </a:t>
            </a:r>
            <a:r>
              <a:rPr lang="de-DE" dirty="0" err="1">
                <a:solidFill>
                  <a:schemeClr val="bg2">
                    <a:lumMod val="50000"/>
                  </a:schemeClr>
                </a:solidFill>
                <a:latin typeface="Century Gothic" panose="020B0502020202020204" pitchFamily="34" charset="0"/>
              </a:rPr>
              <a:t>invidunt</a:t>
            </a:r>
            <a:r>
              <a:rPr lang="de-DE" dirty="0">
                <a:solidFill>
                  <a:schemeClr val="bg2">
                    <a:lumMod val="50000"/>
                  </a:schemeClr>
                </a:solidFill>
                <a:latin typeface="Century Gothic" panose="020B0502020202020204" pitchFamily="34" charset="0"/>
              </a:rPr>
              <a:t> </a:t>
            </a:r>
            <a:r>
              <a:rPr lang="de-DE" dirty="0" err="1">
                <a:solidFill>
                  <a:schemeClr val="bg2">
                    <a:lumMod val="50000"/>
                  </a:schemeClr>
                </a:solidFill>
                <a:latin typeface="Century Gothic" panose="020B0502020202020204" pitchFamily="34" charset="0"/>
              </a:rPr>
              <a:t>ut</a:t>
            </a:r>
            <a:r>
              <a:rPr lang="de-DE" dirty="0">
                <a:solidFill>
                  <a:schemeClr val="bg2">
                    <a:lumMod val="50000"/>
                  </a:schemeClr>
                </a:solidFill>
                <a:latin typeface="Century Gothic" panose="020B0502020202020204" pitchFamily="34" charset="0"/>
              </a:rPr>
              <a:t> </a:t>
            </a:r>
            <a:r>
              <a:rPr lang="de-DE" dirty="0" err="1">
                <a:solidFill>
                  <a:schemeClr val="bg2">
                    <a:lumMod val="50000"/>
                  </a:schemeClr>
                </a:solidFill>
                <a:latin typeface="Century Gothic" panose="020B0502020202020204" pitchFamily="34" charset="0"/>
              </a:rPr>
              <a:t>labore</a:t>
            </a:r>
            <a:r>
              <a:rPr lang="de-DE" dirty="0">
                <a:solidFill>
                  <a:schemeClr val="bg2">
                    <a:lumMod val="50000"/>
                  </a:schemeClr>
                </a:solidFill>
                <a:latin typeface="Century Gothic" panose="020B0502020202020204" pitchFamily="34" charset="0"/>
              </a:rPr>
              <a:t> et </a:t>
            </a:r>
            <a:r>
              <a:rPr lang="de-DE" dirty="0" err="1">
                <a:solidFill>
                  <a:schemeClr val="bg2">
                    <a:lumMod val="50000"/>
                  </a:schemeClr>
                </a:solidFill>
                <a:latin typeface="Century Gothic" panose="020B0502020202020204" pitchFamily="34" charset="0"/>
              </a:rPr>
              <a:t>dolore</a:t>
            </a:r>
            <a:r>
              <a:rPr lang="de-DE" dirty="0">
                <a:solidFill>
                  <a:schemeClr val="bg2">
                    <a:lumMod val="50000"/>
                  </a:schemeClr>
                </a:solidFill>
                <a:latin typeface="Century Gothic" panose="020B0502020202020204" pitchFamily="34" charset="0"/>
              </a:rPr>
              <a:t>.</a:t>
            </a:r>
          </a:p>
        </p:txBody>
      </p:sp>
      <p:sp>
        <p:nvSpPr>
          <p:cNvPr id="39" name="Textfeld 38"/>
          <p:cNvSpPr txBox="1"/>
          <p:nvPr/>
        </p:nvSpPr>
        <p:spPr>
          <a:xfrm>
            <a:off x="7213888" y="3961971"/>
            <a:ext cx="4216103" cy="553870"/>
          </a:xfrm>
          <a:prstGeom prst="rect">
            <a:avLst/>
          </a:prstGeom>
          <a:noFill/>
        </p:spPr>
        <p:txBody>
          <a:bodyPr wrap="square" rtlCol="0">
            <a:spAutoFit/>
          </a:bodyPr>
          <a:lstStyle/>
          <a:p>
            <a:r>
              <a:rPr lang="de-DE" sz="2999" b="1">
                <a:solidFill>
                  <a:schemeClr val="accent1"/>
                </a:solidFill>
                <a:latin typeface="Helvetica" panose="020B0500000000000000" pitchFamily="34" charset="0"/>
              </a:rPr>
              <a:t>James Donald</a:t>
            </a:r>
          </a:p>
        </p:txBody>
      </p:sp>
      <p:sp>
        <p:nvSpPr>
          <p:cNvPr id="42" name="TextBox 102"/>
          <p:cNvSpPr txBox="1"/>
          <p:nvPr/>
        </p:nvSpPr>
        <p:spPr>
          <a:xfrm>
            <a:off x="7224077" y="4574835"/>
            <a:ext cx="1279517" cy="461665"/>
          </a:xfrm>
          <a:prstGeom prst="rect">
            <a:avLst/>
          </a:prstGeom>
          <a:noFill/>
        </p:spPr>
        <p:txBody>
          <a:bodyPr wrap="none" rtlCol="0" anchor="ctr" anchorCtr="0">
            <a:spAutoFit/>
          </a:bodyPr>
          <a:lstStyle/>
          <a:p>
            <a:r>
              <a:rPr lang="en-US" sz="2400" b="1">
                <a:latin typeface="Century Gothic" panose="020B0502020202020204" pitchFamily="34" charset="0"/>
                <a:ea typeface="Poppins SemiBold" charset="0"/>
                <a:cs typeface="Poppins SemiBold" charset="0"/>
              </a:rPr>
              <a:t>Design </a:t>
            </a:r>
            <a:endParaRPr lang="en-US" sz="2400" b="1" dirty="0">
              <a:latin typeface="Century Gothic" panose="020B0502020202020204" pitchFamily="34" charset="0"/>
              <a:ea typeface="Poppins SemiBold" charset="0"/>
              <a:cs typeface="Poppins SemiBold" charset="0"/>
            </a:endParaRPr>
          </a:p>
        </p:txBody>
      </p:sp>
      <p:grpSp>
        <p:nvGrpSpPr>
          <p:cNvPr id="2" name="Gruppieren 1"/>
          <p:cNvGrpSpPr/>
          <p:nvPr/>
        </p:nvGrpSpPr>
        <p:grpSpPr>
          <a:xfrm rot="5400000" flipH="1">
            <a:off x="2915313" y="6738761"/>
            <a:ext cx="142616" cy="3873255"/>
            <a:chOff x="2734747" y="6303133"/>
            <a:chExt cx="882941" cy="3873255"/>
          </a:xfrm>
        </p:grpSpPr>
        <p:sp>
          <p:nvSpPr>
            <p:cNvPr id="60" name="Rectangle 1227"/>
            <p:cNvSpPr/>
            <p:nvPr/>
          </p:nvSpPr>
          <p:spPr bwMode="auto">
            <a:xfrm>
              <a:off x="2734747" y="6303133"/>
              <a:ext cx="882941" cy="26552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Lato Light"/>
              </a:endParaRPr>
            </a:p>
          </p:txBody>
        </p:sp>
        <p:sp>
          <p:nvSpPr>
            <p:cNvPr id="61" name="Rectangle 1228"/>
            <p:cNvSpPr/>
            <p:nvPr/>
          </p:nvSpPr>
          <p:spPr bwMode="auto">
            <a:xfrm>
              <a:off x="2734747" y="6701429"/>
              <a:ext cx="882941" cy="26552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Lato Light"/>
              </a:endParaRPr>
            </a:p>
          </p:txBody>
        </p:sp>
        <p:sp>
          <p:nvSpPr>
            <p:cNvPr id="62" name="Rectangle 1229"/>
            <p:cNvSpPr/>
            <p:nvPr/>
          </p:nvSpPr>
          <p:spPr bwMode="auto">
            <a:xfrm>
              <a:off x="2734747" y="7105493"/>
              <a:ext cx="882941" cy="26552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Lato Light"/>
              </a:endParaRPr>
            </a:p>
          </p:txBody>
        </p:sp>
        <p:sp>
          <p:nvSpPr>
            <p:cNvPr id="63" name="Rectangle 1230"/>
            <p:cNvSpPr/>
            <p:nvPr/>
          </p:nvSpPr>
          <p:spPr bwMode="auto">
            <a:xfrm>
              <a:off x="2734747" y="7503783"/>
              <a:ext cx="882941" cy="2655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Lato Light"/>
              </a:endParaRPr>
            </a:p>
          </p:txBody>
        </p:sp>
        <p:sp>
          <p:nvSpPr>
            <p:cNvPr id="64" name="Rectangle 1231"/>
            <p:cNvSpPr/>
            <p:nvPr/>
          </p:nvSpPr>
          <p:spPr bwMode="auto">
            <a:xfrm>
              <a:off x="2734747" y="7907849"/>
              <a:ext cx="882941" cy="2655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Lato Light"/>
              </a:endParaRPr>
            </a:p>
          </p:txBody>
        </p:sp>
        <p:sp>
          <p:nvSpPr>
            <p:cNvPr id="65" name="Rectangle 1232"/>
            <p:cNvSpPr/>
            <p:nvPr/>
          </p:nvSpPr>
          <p:spPr bwMode="auto">
            <a:xfrm>
              <a:off x="2734747" y="8306144"/>
              <a:ext cx="882941" cy="2655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Lato Light"/>
              </a:endParaRPr>
            </a:p>
          </p:txBody>
        </p:sp>
        <p:sp>
          <p:nvSpPr>
            <p:cNvPr id="66" name="Rectangle 1233"/>
            <p:cNvSpPr/>
            <p:nvPr/>
          </p:nvSpPr>
          <p:spPr bwMode="auto">
            <a:xfrm>
              <a:off x="2734747" y="8710210"/>
              <a:ext cx="882941" cy="2655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Lato Light"/>
              </a:endParaRPr>
            </a:p>
          </p:txBody>
        </p:sp>
        <p:sp>
          <p:nvSpPr>
            <p:cNvPr id="67" name="Rectangle 1234"/>
            <p:cNvSpPr/>
            <p:nvPr/>
          </p:nvSpPr>
          <p:spPr bwMode="auto">
            <a:xfrm>
              <a:off x="2734747" y="9108500"/>
              <a:ext cx="882941" cy="2655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Lato Light"/>
              </a:endParaRPr>
            </a:p>
          </p:txBody>
        </p:sp>
        <p:sp>
          <p:nvSpPr>
            <p:cNvPr id="68" name="Rectangle 1235"/>
            <p:cNvSpPr/>
            <p:nvPr/>
          </p:nvSpPr>
          <p:spPr bwMode="auto">
            <a:xfrm>
              <a:off x="2734747" y="9512564"/>
              <a:ext cx="882941" cy="2655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Lato Light"/>
              </a:endParaRPr>
            </a:p>
          </p:txBody>
        </p:sp>
        <p:sp>
          <p:nvSpPr>
            <p:cNvPr id="69" name="Rectangle 1236"/>
            <p:cNvSpPr/>
            <p:nvPr/>
          </p:nvSpPr>
          <p:spPr bwMode="auto">
            <a:xfrm>
              <a:off x="2734747" y="9910860"/>
              <a:ext cx="882941" cy="2655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Lato Light"/>
              </a:endParaRPr>
            </a:p>
          </p:txBody>
        </p:sp>
      </p:grpSp>
      <p:grpSp>
        <p:nvGrpSpPr>
          <p:cNvPr id="70" name="Gruppieren 69"/>
          <p:cNvGrpSpPr/>
          <p:nvPr/>
        </p:nvGrpSpPr>
        <p:grpSpPr>
          <a:xfrm rot="5400000" flipH="1">
            <a:off x="9177887" y="6738761"/>
            <a:ext cx="142616" cy="3873255"/>
            <a:chOff x="2734747" y="6303133"/>
            <a:chExt cx="882941" cy="3873255"/>
          </a:xfrm>
        </p:grpSpPr>
        <p:sp>
          <p:nvSpPr>
            <p:cNvPr id="71" name="Rectangle 1227"/>
            <p:cNvSpPr/>
            <p:nvPr/>
          </p:nvSpPr>
          <p:spPr bwMode="auto">
            <a:xfrm>
              <a:off x="2734747" y="6303133"/>
              <a:ext cx="882941" cy="26552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Lato Light"/>
              </a:endParaRPr>
            </a:p>
          </p:txBody>
        </p:sp>
        <p:sp>
          <p:nvSpPr>
            <p:cNvPr id="72" name="Rectangle 1228"/>
            <p:cNvSpPr/>
            <p:nvPr/>
          </p:nvSpPr>
          <p:spPr bwMode="auto">
            <a:xfrm>
              <a:off x="2734747" y="6701429"/>
              <a:ext cx="882941" cy="26552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Lato Light"/>
              </a:endParaRPr>
            </a:p>
          </p:txBody>
        </p:sp>
        <p:sp>
          <p:nvSpPr>
            <p:cNvPr id="73" name="Rectangle 1229"/>
            <p:cNvSpPr/>
            <p:nvPr/>
          </p:nvSpPr>
          <p:spPr bwMode="auto">
            <a:xfrm>
              <a:off x="2734747" y="7105493"/>
              <a:ext cx="882941" cy="26552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Lato Light"/>
              </a:endParaRPr>
            </a:p>
          </p:txBody>
        </p:sp>
        <p:sp>
          <p:nvSpPr>
            <p:cNvPr id="74" name="Rectangle 1230"/>
            <p:cNvSpPr/>
            <p:nvPr/>
          </p:nvSpPr>
          <p:spPr bwMode="auto">
            <a:xfrm>
              <a:off x="2734747" y="7503783"/>
              <a:ext cx="882941" cy="2655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Lato Light"/>
              </a:endParaRPr>
            </a:p>
          </p:txBody>
        </p:sp>
        <p:sp>
          <p:nvSpPr>
            <p:cNvPr id="75" name="Rectangle 1231"/>
            <p:cNvSpPr/>
            <p:nvPr/>
          </p:nvSpPr>
          <p:spPr bwMode="auto">
            <a:xfrm>
              <a:off x="2734747" y="7907849"/>
              <a:ext cx="882941" cy="2655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Lato Light"/>
              </a:endParaRPr>
            </a:p>
          </p:txBody>
        </p:sp>
        <p:sp>
          <p:nvSpPr>
            <p:cNvPr id="76" name="Rectangle 1232"/>
            <p:cNvSpPr/>
            <p:nvPr/>
          </p:nvSpPr>
          <p:spPr bwMode="auto">
            <a:xfrm>
              <a:off x="2734747" y="8306144"/>
              <a:ext cx="882941" cy="2655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Lato Light"/>
              </a:endParaRPr>
            </a:p>
          </p:txBody>
        </p:sp>
        <p:sp>
          <p:nvSpPr>
            <p:cNvPr id="77" name="Rectangle 1233"/>
            <p:cNvSpPr/>
            <p:nvPr/>
          </p:nvSpPr>
          <p:spPr bwMode="auto">
            <a:xfrm>
              <a:off x="2734747" y="8710210"/>
              <a:ext cx="882941" cy="2655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Lato Light"/>
              </a:endParaRPr>
            </a:p>
          </p:txBody>
        </p:sp>
        <p:sp>
          <p:nvSpPr>
            <p:cNvPr id="78" name="Rectangle 1234"/>
            <p:cNvSpPr/>
            <p:nvPr/>
          </p:nvSpPr>
          <p:spPr bwMode="auto">
            <a:xfrm>
              <a:off x="2734747" y="9108500"/>
              <a:ext cx="882941" cy="2655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Lato Light"/>
              </a:endParaRPr>
            </a:p>
          </p:txBody>
        </p:sp>
        <p:sp>
          <p:nvSpPr>
            <p:cNvPr id="79" name="Rectangle 1235"/>
            <p:cNvSpPr/>
            <p:nvPr/>
          </p:nvSpPr>
          <p:spPr bwMode="auto">
            <a:xfrm>
              <a:off x="2734747" y="9512564"/>
              <a:ext cx="882941" cy="2655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Lato Light"/>
              </a:endParaRPr>
            </a:p>
          </p:txBody>
        </p:sp>
        <p:sp>
          <p:nvSpPr>
            <p:cNvPr id="80" name="Rectangle 1236"/>
            <p:cNvSpPr/>
            <p:nvPr/>
          </p:nvSpPr>
          <p:spPr bwMode="auto">
            <a:xfrm>
              <a:off x="2734747" y="9910860"/>
              <a:ext cx="882941" cy="2655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Lato Light"/>
              </a:endParaRPr>
            </a:p>
          </p:txBody>
        </p:sp>
      </p:grpSp>
      <p:sp>
        <p:nvSpPr>
          <p:cNvPr id="81" name="TextBox 102"/>
          <p:cNvSpPr txBox="1"/>
          <p:nvPr/>
        </p:nvSpPr>
        <p:spPr>
          <a:xfrm>
            <a:off x="947602" y="7977562"/>
            <a:ext cx="1279517" cy="461665"/>
          </a:xfrm>
          <a:prstGeom prst="rect">
            <a:avLst/>
          </a:prstGeom>
          <a:noFill/>
        </p:spPr>
        <p:txBody>
          <a:bodyPr wrap="none" rtlCol="0" anchor="ctr" anchorCtr="0">
            <a:spAutoFit/>
          </a:bodyPr>
          <a:lstStyle/>
          <a:p>
            <a:r>
              <a:rPr lang="en-US" sz="2400">
                <a:latin typeface="Century Gothic" panose="020B0502020202020204" pitchFamily="34" charset="0"/>
                <a:ea typeface="Poppins SemiBold" charset="0"/>
                <a:cs typeface="Poppins SemiBold" charset="0"/>
              </a:rPr>
              <a:t>Design </a:t>
            </a:r>
            <a:endParaRPr lang="en-US" sz="2400" dirty="0">
              <a:latin typeface="Century Gothic" panose="020B0502020202020204" pitchFamily="34" charset="0"/>
              <a:ea typeface="Poppins SemiBold" charset="0"/>
              <a:cs typeface="Poppins SemiBold" charset="0"/>
            </a:endParaRPr>
          </a:p>
        </p:txBody>
      </p:sp>
      <p:sp>
        <p:nvSpPr>
          <p:cNvPr id="82" name="TextBox 102"/>
          <p:cNvSpPr txBox="1"/>
          <p:nvPr/>
        </p:nvSpPr>
        <p:spPr>
          <a:xfrm>
            <a:off x="7224077" y="7977562"/>
            <a:ext cx="1279517" cy="461665"/>
          </a:xfrm>
          <a:prstGeom prst="rect">
            <a:avLst/>
          </a:prstGeom>
          <a:noFill/>
        </p:spPr>
        <p:txBody>
          <a:bodyPr wrap="none" rtlCol="0" anchor="ctr" anchorCtr="0">
            <a:spAutoFit/>
          </a:bodyPr>
          <a:lstStyle/>
          <a:p>
            <a:r>
              <a:rPr lang="en-US" sz="2400">
                <a:latin typeface="Century Gothic" panose="020B0502020202020204" pitchFamily="34" charset="0"/>
                <a:ea typeface="Poppins SemiBold" charset="0"/>
                <a:cs typeface="Poppins SemiBold" charset="0"/>
              </a:rPr>
              <a:t>Design </a:t>
            </a:r>
            <a:endParaRPr lang="en-US" sz="2400" dirty="0">
              <a:latin typeface="Century Gothic" panose="020B0502020202020204" pitchFamily="34" charset="0"/>
              <a:ea typeface="Poppins SemiBold" charset="0"/>
              <a:cs typeface="Poppins SemiBold" charset="0"/>
            </a:endParaRPr>
          </a:p>
        </p:txBody>
      </p:sp>
      <p:pic>
        <p:nvPicPr>
          <p:cNvPr id="4" name="Picture 3">
            <a:extLst>
              <a:ext uri="{FF2B5EF4-FFF2-40B4-BE49-F238E27FC236}">
                <a16:creationId xmlns:a16="http://schemas.microsoft.com/office/drawing/2014/main" id="{EEC2072B-15B9-4833-A426-D2452233638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12984" y="8996198"/>
            <a:ext cx="4781550" cy="2228850"/>
          </a:xfrm>
          <a:prstGeom prst="rect">
            <a:avLst/>
          </a:prstGeom>
        </p:spPr>
      </p:pic>
      <p:pic>
        <p:nvPicPr>
          <p:cNvPr id="36" name="Picture 35">
            <a:extLst>
              <a:ext uri="{FF2B5EF4-FFF2-40B4-BE49-F238E27FC236}">
                <a16:creationId xmlns:a16="http://schemas.microsoft.com/office/drawing/2014/main" id="{907EF56E-C732-494D-AF6A-DFCEBB5D7BA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4333" y="8996198"/>
            <a:ext cx="4781550" cy="2228850"/>
          </a:xfrm>
          <a:prstGeom prst="rect">
            <a:avLst/>
          </a:prstGeom>
        </p:spPr>
      </p:pic>
    </p:spTree>
    <p:extLst>
      <p:ext uri="{BB962C8B-B14F-4D97-AF65-F5344CB8AC3E}">
        <p14:creationId xmlns:p14="http://schemas.microsoft.com/office/powerpoint/2010/main" val="2628007887"/>
      </p:ext>
    </p:extLst>
  </p:cSld>
  <p:clrMapOvr>
    <a:masterClrMapping/>
  </p:clrMapOvr>
  <p:transition spd="slow">
    <p:push/>
  </p:transition>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accent1">
            <a:alpha val="90000"/>
          </a:schemeClr>
        </a:solidFill>
        <a:effectLst/>
      </p:bgPr>
    </p:bg>
    <p:spTree>
      <p:nvGrpSpPr>
        <p:cNvPr id="1" name=""/>
        <p:cNvGrpSpPr/>
        <p:nvPr/>
      </p:nvGrpSpPr>
      <p:grpSpPr>
        <a:xfrm>
          <a:off x="0" y="0"/>
          <a:ext cx="0" cy="0"/>
          <a:chOff x="0" y="0"/>
          <a:chExt cx="0" cy="0"/>
        </a:xfrm>
      </p:grpSpPr>
      <p:sp>
        <p:nvSpPr>
          <p:cNvPr id="32" name="Ellipse 31"/>
          <p:cNvSpPr/>
          <p:nvPr/>
        </p:nvSpPr>
        <p:spPr>
          <a:xfrm>
            <a:off x="6660509" y="11304928"/>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42" name="Ellipse 41"/>
          <p:cNvSpPr/>
          <p:nvPr/>
        </p:nvSpPr>
        <p:spPr>
          <a:xfrm>
            <a:off x="3393297" y="11304928"/>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51" name="Ellipse 50"/>
          <p:cNvSpPr/>
          <p:nvPr/>
        </p:nvSpPr>
        <p:spPr>
          <a:xfrm>
            <a:off x="9927721" y="11304928"/>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54" name="Ellipse 53"/>
          <p:cNvSpPr/>
          <p:nvPr/>
        </p:nvSpPr>
        <p:spPr>
          <a:xfrm>
            <a:off x="13194933" y="11304928"/>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68" name="Ellipse 67"/>
          <p:cNvSpPr/>
          <p:nvPr/>
        </p:nvSpPr>
        <p:spPr>
          <a:xfrm>
            <a:off x="16462145" y="11304928"/>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73" name="Ellipse 72"/>
          <p:cNvSpPr/>
          <p:nvPr/>
        </p:nvSpPr>
        <p:spPr>
          <a:xfrm>
            <a:off x="19729359" y="11304928"/>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75" name="Shape 616"/>
          <p:cNvSpPr/>
          <p:nvPr/>
        </p:nvSpPr>
        <p:spPr>
          <a:xfrm>
            <a:off x="1528377" y="10465315"/>
            <a:ext cx="4952892" cy="959580"/>
          </a:xfrm>
          <a:prstGeom prst="rect">
            <a:avLst/>
          </a:prstGeom>
          <a:noFill/>
          <a:ln>
            <a:noFill/>
          </a:ln>
        </p:spPr>
        <p:txBody>
          <a:bodyPr lIns="182824" tIns="91400" rIns="182824" bIns="91400" anchor="t" anchorCtr="0">
            <a:noAutofit/>
          </a:bodyPr>
          <a:lstStyle/>
          <a:p>
            <a:pPr algn="ctr">
              <a:lnSpc>
                <a:spcPct val="130000"/>
              </a:lnSpc>
              <a:buSzPct val="25000"/>
            </a:pPr>
            <a:r>
              <a:rPr lang="de-DE" sz="3000">
                <a:solidFill>
                  <a:schemeClr val="bg1"/>
                </a:solidFill>
                <a:latin typeface="Helvetica" panose="020B0500000000000000" pitchFamily="34" charset="0"/>
                <a:ea typeface="Roboto"/>
                <a:cs typeface="Roboto"/>
                <a:sym typeface="Roboto"/>
              </a:rPr>
              <a:t>4.531 | 62 %</a:t>
            </a:r>
          </a:p>
        </p:txBody>
      </p:sp>
      <p:sp>
        <p:nvSpPr>
          <p:cNvPr id="76" name="Shape 616"/>
          <p:cNvSpPr/>
          <p:nvPr/>
        </p:nvSpPr>
        <p:spPr>
          <a:xfrm>
            <a:off x="4752566" y="10465315"/>
            <a:ext cx="4952892" cy="959580"/>
          </a:xfrm>
          <a:prstGeom prst="rect">
            <a:avLst/>
          </a:prstGeom>
          <a:noFill/>
          <a:ln>
            <a:noFill/>
          </a:ln>
        </p:spPr>
        <p:txBody>
          <a:bodyPr lIns="182824" tIns="91400" rIns="182824" bIns="91400" anchor="t" anchorCtr="0">
            <a:noAutofit/>
          </a:bodyPr>
          <a:lstStyle/>
          <a:p>
            <a:pPr algn="ctr">
              <a:lnSpc>
                <a:spcPct val="130000"/>
              </a:lnSpc>
              <a:buSzPct val="25000"/>
            </a:pPr>
            <a:r>
              <a:rPr lang="de-DE" sz="3000">
                <a:solidFill>
                  <a:schemeClr val="bg1"/>
                </a:solidFill>
                <a:latin typeface="Helvetica" panose="020B0500000000000000" pitchFamily="34" charset="0"/>
                <a:ea typeface="Roboto"/>
                <a:cs typeface="Roboto"/>
                <a:sym typeface="Roboto"/>
              </a:rPr>
              <a:t>4.531 | 62 %</a:t>
            </a:r>
          </a:p>
        </p:txBody>
      </p:sp>
      <p:sp>
        <p:nvSpPr>
          <p:cNvPr id="77" name="Shape 616"/>
          <p:cNvSpPr/>
          <p:nvPr/>
        </p:nvSpPr>
        <p:spPr>
          <a:xfrm>
            <a:off x="8062801" y="10465315"/>
            <a:ext cx="4952892" cy="959580"/>
          </a:xfrm>
          <a:prstGeom prst="rect">
            <a:avLst/>
          </a:prstGeom>
          <a:noFill/>
          <a:ln>
            <a:noFill/>
          </a:ln>
        </p:spPr>
        <p:txBody>
          <a:bodyPr lIns="182824" tIns="91400" rIns="182824" bIns="91400" anchor="t" anchorCtr="0">
            <a:noAutofit/>
          </a:bodyPr>
          <a:lstStyle/>
          <a:p>
            <a:pPr algn="ctr">
              <a:lnSpc>
                <a:spcPct val="130000"/>
              </a:lnSpc>
              <a:buSzPct val="25000"/>
            </a:pPr>
            <a:r>
              <a:rPr lang="de-DE" sz="3000">
                <a:solidFill>
                  <a:schemeClr val="bg1"/>
                </a:solidFill>
                <a:latin typeface="Helvetica" panose="020B0500000000000000" pitchFamily="34" charset="0"/>
                <a:ea typeface="Roboto"/>
                <a:cs typeface="Roboto"/>
                <a:sym typeface="Roboto"/>
              </a:rPr>
              <a:t>4.531 | 62 %</a:t>
            </a:r>
          </a:p>
        </p:txBody>
      </p:sp>
      <p:sp>
        <p:nvSpPr>
          <p:cNvPr id="78" name="Shape 616"/>
          <p:cNvSpPr/>
          <p:nvPr/>
        </p:nvSpPr>
        <p:spPr>
          <a:xfrm>
            <a:off x="11345984" y="10465315"/>
            <a:ext cx="4952892" cy="959580"/>
          </a:xfrm>
          <a:prstGeom prst="rect">
            <a:avLst/>
          </a:prstGeom>
          <a:noFill/>
          <a:ln>
            <a:noFill/>
          </a:ln>
        </p:spPr>
        <p:txBody>
          <a:bodyPr lIns="182824" tIns="91400" rIns="182824" bIns="91400" anchor="t" anchorCtr="0">
            <a:noAutofit/>
          </a:bodyPr>
          <a:lstStyle/>
          <a:p>
            <a:pPr algn="ctr">
              <a:lnSpc>
                <a:spcPct val="130000"/>
              </a:lnSpc>
              <a:buSzPct val="25000"/>
            </a:pPr>
            <a:r>
              <a:rPr lang="de-DE" sz="3000">
                <a:solidFill>
                  <a:schemeClr val="bg1"/>
                </a:solidFill>
                <a:latin typeface="Helvetica" panose="020B0500000000000000" pitchFamily="34" charset="0"/>
                <a:ea typeface="Roboto"/>
                <a:cs typeface="Roboto"/>
                <a:sym typeface="Roboto"/>
              </a:rPr>
              <a:t>4.531 | 62 %</a:t>
            </a:r>
          </a:p>
        </p:txBody>
      </p:sp>
      <p:sp>
        <p:nvSpPr>
          <p:cNvPr id="79" name="Shape 616"/>
          <p:cNvSpPr/>
          <p:nvPr/>
        </p:nvSpPr>
        <p:spPr>
          <a:xfrm>
            <a:off x="14597225" y="10465315"/>
            <a:ext cx="4952892" cy="959580"/>
          </a:xfrm>
          <a:prstGeom prst="rect">
            <a:avLst/>
          </a:prstGeom>
          <a:noFill/>
          <a:ln>
            <a:noFill/>
          </a:ln>
        </p:spPr>
        <p:txBody>
          <a:bodyPr lIns="182824" tIns="91400" rIns="182824" bIns="91400" anchor="t" anchorCtr="0">
            <a:noAutofit/>
          </a:bodyPr>
          <a:lstStyle/>
          <a:p>
            <a:pPr algn="ctr">
              <a:lnSpc>
                <a:spcPct val="130000"/>
              </a:lnSpc>
              <a:buSzPct val="25000"/>
            </a:pPr>
            <a:r>
              <a:rPr lang="de-DE" sz="3000">
                <a:solidFill>
                  <a:schemeClr val="bg1"/>
                </a:solidFill>
                <a:latin typeface="Helvetica" panose="020B0500000000000000" pitchFamily="34" charset="0"/>
                <a:ea typeface="Roboto"/>
                <a:cs typeface="Roboto"/>
                <a:sym typeface="Roboto"/>
              </a:rPr>
              <a:t>4.531 | 62 %</a:t>
            </a:r>
          </a:p>
        </p:txBody>
      </p:sp>
      <p:sp>
        <p:nvSpPr>
          <p:cNvPr id="80" name="Shape 616"/>
          <p:cNvSpPr/>
          <p:nvPr/>
        </p:nvSpPr>
        <p:spPr>
          <a:xfrm>
            <a:off x="17866421" y="10465315"/>
            <a:ext cx="4952892" cy="959580"/>
          </a:xfrm>
          <a:prstGeom prst="rect">
            <a:avLst/>
          </a:prstGeom>
          <a:noFill/>
          <a:ln>
            <a:noFill/>
          </a:ln>
        </p:spPr>
        <p:txBody>
          <a:bodyPr lIns="182824" tIns="91400" rIns="182824" bIns="91400" anchor="t" anchorCtr="0">
            <a:noAutofit/>
          </a:bodyPr>
          <a:lstStyle/>
          <a:p>
            <a:pPr algn="ctr">
              <a:lnSpc>
                <a:spcPct val="130000"/>
              </a:lnSpc>
              <a:buSzPct val="25000"/>
            </a:pPr>
            <a:r>
              <a:rPr lang="de-DE" sz="3000">
                <a:solidFill>
                  <a:schemeClr val="bg1"/>
                </a:solidFill>
                <a:latin typeface="Helvetica" panose="020B0500000000000000" pitchFamily="34" charset="0"/>
                <a:ea typeface="Roboto"/>
                <a:cs typeface="Roboto"/>
                <a:sym typeface="Roboto"/>
              </a:rPr>
              <a:t>4.531 | 62 %</a:t>
            </a:r>
          </a:p>
        </p:txBody>
      </p:sp>
      <p:pic>
        <p:nvPicPr>
          <p:cNvPr id="35" name="Picture 34">
            <a:extLst>
              <a:ext uri="{FF2B5EF4-FFF2-40B4-BE49-F238E27FC236}">
                <a16:creationId xmlns:a16="http://schemas.microsoft.com/office/drawing/2014/main" id="{58004531-7CDE-49EC-B0C6-07A858600D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07211" y="3603477"/>
            <a:ext cx="8749820" cy="5044941"/>
          </a:xfrm>
          <a:prstGeom prst="rect">
            <a:avLst/>
          </a:prstGeom>
          <a:effectLst/>
        </p:spPr>
      </p:pic>
      <p:pic>
        <p:nvPicPr>
          <p:cNvPr id="36" name="Picture 35">
            <a:extLst>
              <a:ext uri="{FF2B5EF4-FFF2-40B4-BE49-F238E27FC236}">
                <a16:creationId xmlns:a16="http://schemas.microsoft.com/office/drawing/2014/main" id="{24BBD203-BB51-402B-A7EC-297847FA4710}"/>
              </a:ext>
            </a:extLst>
          </p:cNvPr>
          <p:cNvPicPr>
            <a:picLocks/>
          </p:cNvPicPr>
          <p:nvPr/>
        </p:nvPicPr>
        <p:blipFill rotWithShape="1">
          <a:blip r:embed="rId4">
            <a:extLst>
              <a:ext uri="{28A0092B-C50C-407E-A947-70E740481C1C}">
                <a14:useLocalDpi xmlns:a14="http://schemas.microsoft.com/office/drawing/2010/main" val="0"/>
              </a:ext>
            </a:extLst>
          </a:blip>
          <a:srcRect l="24650" t="37611" r="17031" b="36490"/>
          <a:stretch/>
        </p:blipFill>
        <p:spPr>
          <a:xfrm>
            <a:off x="8856826" y="3909785"/>
            <a:ext cx="6663998" cy="4173027"/>
          </a:xfrm>
          <a:prstGeom prst="rect">
            <a:avLst/>
          </a:prstGeom>
          <a:ln w="25400">
            <a:solidFill>
              <a:schemeClr val="bg1">
                <a:lumMod val="10000"/>
              </a:schemeClr>
            </a:solidFill>
          </a:ln>
        </p:spPr>
      </p:pic>
      <p:pic>
        <p:nvPicPr>
          <p:cNvPr id="28" name="Graphic 27">
            <a:extLst>
              <a:ext uri="{FF2B5EF4-FFF2-40B4-BE49-F238E27FC236}">
                <a16:creationId xmlns:a16="http://schemas.microsoft.com/office/drawing/2014/main" id="{3A88917F-D939-4108-B9B8-8335BAA4B46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730658" y="11662814"/>
            <a:ext cx="609600" cy="609600"/>
          </a:xfrm>
          <a:prstGeom prst="rect">
            <a:avLst/>
          </a:prstGeom>
        </p:spPr>
      </p:pic>
      <p:pic>
        <p:nvPicPr>
          <p:cNvPr id="29" name="Graphic 28">
            <a:extLst>
              <a:ext uri="{FF2B5EF4-FFF2-40B4-BE49-F238E27FC236}">
                <a16:creationId xmlns:a16="http://schemas.microsoft.com/office/drawing/2014/main" id="{B980AA70-EAC4-4B0F-8129-C0872FD8DDEF}"/>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951107" y="11630725"/>
            <a:ext cx="609600" cy="609600"/>
          </a:xfrm>
          <a:prstGeom prst="rect">
            <a:avLst/>
          </a:prstGeom>
        </p:spPr>
      </p:pic>
      <p:pic>
        <p:nvPicPr>
          <p:cNvPr id="30" name="Graphic 29">
            <a:extLst>
              <a:ext uri="{FF2B5EF4-FFF2-40B4-BE49-F238E27FC236}">
                <a16:creationId xmlns:a16="http://schemas.microsoft.com/office/drawing/2014/main" id="{76DAD0A8-8340-4C90-A29E-16AAFEAED0B3}"/>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3531878" y="11613853"/>
            <a:ext cx="609600" cy="609600"/>
          </a:xfrm>
          <a:prstGeom prst="rect">
            <a:avLst/>
          </a:prstGeom>
        </p:spPr>
      </p:pic>
      <p:pic>
        <p:nvPicPr>
          <p:cNvPr id="33" name="Graphic 32">
            <a:extLst>
              <a:ext uri="{FF2B5EF4-FFF2-40B4-BE49-F238E27FC236}">
                <a16:creationId xmlns:a16="http://schemas.microsoft.com/office/drawing/2014/main" id="{1E91CD2B-87BD-462C-A13A-7AE18F537E3D}"/>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6816217" y="11631782"/>
            <a:ext cx="609600" cy="609600"/>
          </a:xfrm>
          <a:prstGeom prst="rect">
            <a:avLst/>
          </a:prstGeom>
        </p:spPr>
      </p:pic>
      <p:pic>
        <p:nvPicPr>
          <p:cNvPr id="34" name="Graphic 33">
            <a:extLst>
              <a:ext uri="{FF2B5EF4-FFF2-40B4-BE49-F238E27FC236}">
                <a16:creationId xmlns:a16="http://schemas.microsoft.com/office/drawing/2014/main" id="{37C40A49-7116-404D-B67C-1FAEB0D70C8A}"/>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257644" y="11697597"/>
            <a:ext cx="609600" cy="609600"/>
          </a:xfrm>
          <a:prstGeom prst="rect">
            <a:avLst/>
          </a:prstGeom>
        </p:spPr>
      </p:pic>
      <p:pic>
        <p:nvPicPr>
          <p:cNvPr id="37" name="Graphic 36">
            <a:extLst>
              <a:ext uri="{FF2B5EF4-FFF2-40B4-BE49-F238E27FC236}">
                <a16:creationId xmlns:a16="http://schemas.microsoft.com/office/drawing/2014/main" id="{05D94B25-85FB-4FE4-9A2E-F2B103C24C60}"/>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20052056" y="11644885"/>
            <a:ext cx="609600" cy="609600"/>
          </a:xfrm>
          <a:prstGeom prst="rect">
            <a:avLst/>
          </a:prstGeom>
        </p:spPr>
      </p:pic>
    </p:spTree>
    <p:extLst>
      <p:ext uri="{BB962C8B-B14F-4D97-AF65-F5344CB8AC3E}">
        <p14:creationId xmlns:p14="http://schemas.microsoft.com/office/powerpoint/2010/main" val="2390787696"/>
      </p:ext>
    </p:extLst>
  </p:cSld>
  <p:clrMapOvr>
    <a:masterClrMapping/>
  </p:clrMapOvr>
  <p:transition spd="slow">
    <p:push/>
  </p:transition>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 name="Rechteck 38"/>
          <p:cNvSpPr/>
          <p:nvPr/>
        </p:nvSpPr>
        <p:spPr>
          <a:xfrm>
            <a:off x="4748981" y="5374"/>
            <a:ext cx="7757651" cy="13710626"/>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de-DE"/>
          </a:p>
        </p:txBody>
      </p:sp>
      <p:sp>
        <p:nvSpPr>
          <p:cNvPr id="17" name="Textfeld 16"/>
          <p:cNvSpPr txBox="1"/>
          <p:nvPr/>
        </p:nvSpPr>
        <p:spPr>
          <a:xfrm>
            <a:off x="5575357" y="3574549"/>
            <a:ext cx="4764828" cy="553870"/>
          </a:xfrm>
          <a:prstGeom prst="rect">
            <a:avLst/>
          </a:prstGeom>
          <a:noFill/>
        </p:spPr>
        <p:txBody>
          <a:bodyPr wrap="square" rtlCol="0">
            <a:spAutoFit/>
          </a:bodyPr>
          <a:lstStyle/>
          <a:p>
            <a:r>
              <a:rPr lang="de-DE" sz="2999" dirty="0">
                <a:solidFill>
                  <a:schemeClr val="bg1"/>
                </a:solidFill>
                <a:latin typeface="Helvetica" panose="020B0500000000000000" pitchFamily="34" charset="0"/>
              </a:rPr>
              <a:t>Aspekt eins</a:t>
            </a:r>
          </a:p>
        </p:txBody>
      </p:sp>
      <p:sp>
        <p:nvSpPr>
          <p:cNvPr id="18" name="Textfeld 17"/>
          <p:cNvSpPr txBox="1"/>
          <p:nvPr/>
        </p:nvSpPr>
        <p:spPr>
          <a:xfrm>
            <a:off x="5604855" y="3992892"/>
            <a:ext cx="3658408"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Hier eigenen Text einfügen …</a:t>
            </a:r>
          </a:p>
        </p:txBody>
      </p:sp>
      <p:sp>
        <p:nvSpPr>
          <p:cNvPr id="19" name="Textfeld 18"/>
          <p:cNvSpPr txBox="1"/>
          <p:nvPr/>
        </p:nvSpPr>
        <p:spPr>
          <a:xfrm>
            <a:off x="5583682" y="6527334"/>
            <a:ext cx="4764828" cy="553870"/>
          </a:xfrm>
          <a:prstGeom prst="rect">
            <a:avLst/>
          </a:prstGeom>
          <a:noFill/>
        </p:spPr>
        <p:txBody>
          <a:bodyPr wrap="square" rtlCol="0">
            <a:spAutoFit/>
          </a:bodyPr>
          <a:lstStyle/>
          <a:p>
            <a:r>
              <a:rPr lang="de-DE" sz="2999" dirty="0">
                <a:solidFill>
                  <a:schemeClr val="bg1"/>
                </a:solidFill>
                <a:latin typeface="Helvetica" panose="020B0500000000000000" pitchFamily="34" charset="0"/>
              </a:rPr>
              <a:t>Aspekt zwei</a:t>
            </a:r>
          </a:p>
        </p:txBody>
      </p:sp>
      <p:sp>
        <p:nvSpPr>
          <p:cNvPr id="20" name="Textfeld 19"/>
          <p:cNvSpPr txBox="1"/>
          <p:nvPr/>
        </p:nvSpPr>
        <p:spPr>
          <a:xfrm>
            <a:off x="5613182" y="6945677"/>
            <a:ext cx="3658408"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Hier eigenen Text einfügen …</a:t>
            </a:r>
          </a:p>
        </p:txBody>
      </p:sp>
      <p:sp>
        <p:nvSpPr>
          <p:cNvPr id="21" name="Textfeld 20"/>
          <p:cNvSpPr txBox="1"/>
          <p:nvPr/>
        </p:nvSpPr>
        <p:spPr>
          <a:xfrm>
            <a:off x="5587086" y="9441480"/>
            <a:ext cx="4764828" cy="553870"/>
          </a:xfrm>
          <a:prstGeom prst="rect">
            <a:avLst/>
          </a:prstGeom>
          <a:noFill/>
        </p:spPr>
        <p:txBody>
          <a:bodyPr wrap="square" rtlCol="0">
            <a:spAutoFit/>
          </a:bodyPr>
          <a:lstStyle/>
          <a:p>
            <a:r>
              <a:rPr lang="de-DE" sz="2999" dirty="0">
                <a:solidFill>
                  <a:schemeClr val="bg1"/>
                </a:solidFill>
                <a:latin typeface="Helvetica" panose="020B0500000000000000" pitchFamily="34" charset="0"/>
              </a:rPr>
              <a:t>Aspekt drei</a:t>
            </a:r>
          </a:p>
        </p:txBody>
      </p:sp>
      <p:sp>
        <p:nvSpPr>
          <p:cNvPr id="22" name="Textfeld 21"/>
          <p:cNvSpPr txBox="1"/>
          <p:nvPr/>
        </p:nvSpPr>
        <p:spPr>
          <a:xfrm>
            <a:off x="5616584" y="9859823"/>
            <a:ext cx="3658408"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Hier eigenen Text einfügen …</a:t>
            </a:r>
          </a:p>
        </p:txBody>
      </p:sp>
      <p:sp>
        <p:nvSpPr>
          <p:cNvPr id="34" name="Ellipse 33"/>
          <p:cNvSpPr/>
          <p:nvPr/>
        </p:nvSpPr>
        <p:spPr>
          <a:xfrm>
            <a:off x="10454012" y="3347477"/>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37" name="Ellipse 36"/>
          <p:cNvSpPr/>
          <p:nvPr/>
        </p:nvSpPr>
        <p:spPr>
          <a:xfrm>
            <a:off x="10454012" y="6318180"/>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40" name="Ellipse 39"/>
          <p:cNvSpPr/>
          <p:nvPr/>
        </p:nvSpPr>
        <p:spPr>
          <a:xfrm>
            <a:off x="10454012" y="9195774"/>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pic>
        <p:nvPicPr>
          <p:cNvPr id="24" name="Picture 23">
            <a:extLst>
              <a:ext uri="{FF2B5EF4-FFF2-40B4-BE49-F238E27FC236}">
                <a16:creationId xmlns:a16="http://schemas.microsoft.com/office/drawing/2014/main" id="{12BBC9FA-1C69-46AD-8811-B56B7AC6AB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67682" y="4542350"/>
            <a:ext cx="8749820" cy="5044941"/>
          </a:xfrm>
          <a:prstGeom prst="rect">
            <a:avLst/>
          </a:prstGeom>
          <a:effectLst/>
        </p:spPr>
      </p:pic>
      <p:pic>
        <p:nvPicPr>
          <p:cNvPr id="25" name="Picture 24">
            <a:extLst>
              <a:ext uri="{FF2B5EF4-FFF2-40B4-BE49-F238E27FC236}">
                <a16:creationId xmlns:a16="http://schemas.microsoft.com/office/drawing/2014/main" id="{7FA3B703-23C6-403B-B702-598D236572CF}"/>
              </a:ext>
            </a:extLst>
          </p:cNvPr>
          <p:cNvPicPr>
            <a:picLocks/>
          </p:cNvPicPr>
          <p:nvPr/>
        </p:nvPicPr>
        <p:blipFill rotWithShape="1">
          <a:blip r:embed="rId4">
            <a:extLst>
              <a:ext uri="{28A0092B-C50C-407E-A947-70E740481C1C}">
                <a14:useLocalDpi xmlns:a14="http://schemas.microsoft.com/office/drawing/2010/main" val="0"/>
              </a:ext>
            </a:extLst>
          </a:blip>
          <a:srcRect l="24650" t="37611" r="17031" b="36490"/>
          <a:stretch/>
        </p:blipFill>
        <p:spPr>
          <a:xfrm>
            <a:off x="15117297" y="4848658"/>
            <a:ext cx="6663998" cy="4173027"/>
          </a:xfrm>
          <a:prstGeom prst="rect">
            <a:avLst/>
          </a:prstGeom>
          <a:ln w="25400">
            <a:solidFill>
              <a:schemeClr val="bg1">
                <a:lumMod val="10000"/>
              </a:schemeClr>
            </a:solidFill>
          </a:ln>
        </p:spPr>
      </p:pic>
      <p:pic>
        <p:nvPicPr>
          <p:cNvPr id="23" name="Graphic 22">
            <a:extLst>
              <a:ext uri="{FF2B5EF4-FFF2-40B4-BE49-F238E27FC236}">
                <a16:creationId xmlns:a16="http://schemas.microsoft.com/office/drawing/2014/main" id="{28EADA75-1DC3-4C87-9FE1-4CEEB5169D0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776709" y="6640877"/>
            <a:ext cx="609600" cy="609600"/>
          </a:xfrm>
          <a:prstGeom prst="rect">
            <a:avLst/>
          </a:prstGeom>
        </p:spPr>
      </p:pic>
      <p:pic>
        <p:nvPicPr>
          <p:cNvPr id="26" name="Graphic 25">
            <a:extLst>
              <a:ext uri="{FF2B5EF4-FFF2-40B4-BE49-F238E27FC236}">
                <a16:creationId xmlns:a16="http://schemas.microsoft.com/office/drawing/2014/main" id="{E4D6B199-7073-4248-9853-1B51E610A55D}"/>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810749" y="3685148"/>
            <a:ext cx="609600" cy="609600"/>
          </a:xfrm>
          <a:prstGeom prst="rect">
            <a:avLst/>
          </a:prstGeom>
        </p:spPr>
      </p:pic>
      <p:pic>
        <p:nvPicPr>
          <p:cNvPr id="27" name="Graphic 26">
            <a:extLst>
              <a:ext uri="{FF2B5EF4-FFF2-40B4-BE49-F238E27FC236}">
                <a16:creationId xmlns:a16="http://schemas.microsoft.com/office/drawing/2014/main" id="{B5B117A6-A943-45EE-91A4-808DF9068308}"/>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0792820" y="9576036"/>
            <a:ext cx="609600" cy="609600"/>
          </a:xfrm>
          <a:prstGeom prst="rect">
            <a:avLst/>
          </a:prstGeom>
        </p:spPr>
      </p:pic>
    </p:spTree>
    <p:extLst>
      <p:ext uri="{BB962C8B-B14F-4D97-AF65-F5344CB8AC3E}">
        <p14:creationId xmlns:p14="http://schemas.microsoft.com/office/powerpoint/2010/main" val="627274796"/>
      </p:ext>
    </p:extLst>
  </p:cSld>
  <p:clrMapOvr>
    <a:masterClrMapping/>
  </p:clrMapOvr>
  <p:transition spd="slow">
    <p:push/>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Ellipse 34"/>
          <p:cNvSpPr/>
          <p:nvPr/>
        </p:nvSpPr>
        <p:spPr>
          <a:xfrm>
            <a:off x="6660509" y="11304928"/>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33" name="Ellipse 32"/>
          <p:cNvSpPr/>
          <p:nvPr/>
        </p:nvSpPr>
        <p:spPr>
          <a:xfrm>
            <a:off x="3393297" y="11304928"/>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57" name="Ellipse 56"/>
          <p:cNvSpPr/>
          <p:nvPr/>
        </p:nvSpPr>
        <p:spPr>
          <a:xfrm>
            <a:off x="9927721" y="11304928"/>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60" name="Ellipse 59"/>
          <p:cNvSpPr/>
          <p:nvPr/>
        </p:nvSpPr>
        <p:spPr>
          <a:xfrm>
            <a:off x="13194933" y="11304928"/>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63" name="Ellipse 62"/>
          <p:cNvSpPr/>
          <p:nvPr/>
        </p:nvSpPr>
        <p:spPr>
          <a:xfrm>
            <a:off x="16462145" y="11304928"/>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67" name="Ellipse 66"/>
          <p:cNvSpPr/>
          <p:nvPr/>
        </p:nvSpPr>
        <p:spPr>
          <a:xfrm>
            <a:off x="19729359" y="11304928"/>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solidFill>
                <a:schemeClr val="bg1"/>
              </a:solidFill>
            </a:endParaRPr>
          </a:p>
        </p:txBody>
      </p:sp>
      <p:sp>
        <p:nvSpPr>
          <p:cNvPr id="34" name="Shape 616"/>
          <p:cNvSpPr/>
          <p:nvPr/>
        </p:nvSpPr>
        <p:spPr>
          <a:xfrm>
            <a:off x="1528377" y="10465315"/>
            <a:ext cx="4952892" cy="959580"/>
          </a:xfrm>
          <a:prstGeom prst="rect">
            <a:avLst/>
          </a:prstGeom>
          <a:noFill/>
          <a:ln>
            <a:noFill/>
          </a:ln>
        </p:spPr>
        <p:txBody>
          <a:bodyPr lIns="182824" tIns="91400" rIns="182824" bIns="91400" anchor="t" anchorCtr="0">
            <a:noAutofit/>
          </a:bodyPr>
          <a:lstStyle/>
          <a:p>
            <a:pPr algn="ctr">
              <a:lnSpc>
                <a:spcPct val="130000"/>
              </a:lnSpc>
              <a:buSzPct val="25000"/>
            </a:pPr>
            <a:r>
              <a:rPr lang="de-DE" sz="3000">
                <a:solidFill>
                  <a:schemeClr val="bg1"/>
                </a:solidFill>
                <a:latin typeface="Helvetica" panose="020B0500000000000000" pitchFamily="34" charset="0"/>
                <a:ea typeface="Roboto"/>
                <a:cs typeface="Roboto"/>
                <a:sym typeface="Roboto"/>
              </a:rPr>
              <a:t>4.531 | 62 %</a:t>
            </a:r>
          </a:p>
        </p:txBody>
      </p:sp>
      <p:sp>
        <p:nvSpPr>
          <p:cNvPr id="37" name="Shape 616"/>
          <p:cNvSpPr/>
          <p:nvPr/>
        </p:nvSpPr>
        <p:spPr>
          <a:xfrm>
            <a:off x="4752566" y="10465315"/>
            <a:ext cx="4952892" cy="959580"/>
          </a:xfrm>
          <a:prstGeom prst="rect">
            <a:avLst/>
          </a:prstGeom>
          <a:noFill/>
          <a:ln>
            <a:noFill/>
          </a:ln>
        </p:spPr>
        <p:txBody>
          <a:bodyPr lIns="182824" tIns="91400" rIns="182824" bIns="91400" anchor="t" anchorCtr="0">
            <a:noAutofit/>
          </a:bodyPr>
          <a:lstStyle/>
          <a:p>
            <a:pPr algn="ctr">
              <a:lnSpc>
                <a:spcPct val="130000"/>
              </a:lnSpc>
              <a:buSzPct val="25000"/>
            </a:pPr>
            <a:r>
              <a:rPr lang="de-DE" sz="3000">
                <a:solidFill>
                  <a:schemeClr val="bg1"/>
                </a:solidFill>
                <a:latin typeface="Helvetica" panose="020B0500000000000000" pitchFamily="34" charset="0"/>
                <a:ea typeface="Roboto"/>
                <a:cs typeface="Roboto"/>
                <a:sym typeface="Roboto"/>
              </a:rPr>
              <a:t>4.531 | 62 %</a:t>
            </a:r>
          </a:p>
        </p:txBody>
      </p:sp>
      <p:sp>
        <p:nvSpPr>
          <p:cNvPr id="39" name="Shape 616"/>
          <p:cNvSpPr/>
          <p:nvPr/>
        </p:nvSpPr>
        <p:spPr>
          <a:xfrm>
            <a:off x="8062801" y="10465315"/>
            <a:ext cx="4952892" cy="959580"/>
          </a:xfrm>
          <a:prstGeom prst="rect">
            <a:avLst/>
          </a:prstGeom>
          <a:noFill/>
          <a:ln>
            <a:noFill/>
          </a:ln>
        </p:spPr>
        <p:txBody>
          <a:bodyPr lIns="182824" tIns="91400" rIns="182824" bIns="91400" anchor="t" anchorCtr="0">
            <a:noAutofit/>
          </a:bodyPr>
          <a:lstStyle/>
          <a:p>
            <a:pPr algn="ctr">
              <a:lnSpc>
                <a:spcPct val="130000"/>
              </a:lnSpc>
              <a:buSzPct val="25000"/>
            </a:pPr>
            <a:r>
              <a:rPr lang="de-DE" sz="3000">
                <a:solidFill>
                  <a:schemeClr val="bg1"/>
                </a:solidFill>
                <a:latin typeface="Helvetica" panose="020B0500000000000000" pitchFamily="34" charset="0"/>
                <a:ea typeface="Roboto"/>
                <a:cs typeface="Roboto"/>
                <a:sym typeface="Roboto"/>
              </a:rPr>
              <a:t>4.531 | 62 %</a:t>
            </a:r>
          </a:p>
        </p:txBody>
      </p:sp>
      <p:sp>
        <p:nvSpPr>
          <p:cNvPr id="41" name="Shape 616"/>
          <p:cNvSpPr/>
          <p:nvPr/>
        </p:nvSpPr>
        <p:spPr>
          <a:xfrm>
            <a:off x="11345984" y="10465315"/>
            <a:ext cx="4952892" cy="959580"/>
          </a:xfrm>
          <a:prstGeom prst="rect">
            <a:avLst/>
          </a:prstGeom>
          <a:noFill/>
          <a:ln>
            <a:noFill/>
          </a:ln>
        </p:spPr>
        <p:txBody>
          <a:bodyPr lIns="182824" tIns="91400" rIns="182824" bIns="91400" anchor="t" anchorCtr="0">
            <a:noAutofit/>
          </a:bodyPr>
          <a:lstStyle/>
          <a:p>
            <a:pPr algn="ctr">
              <a:lnSpc>
                <a:spcPct val="130000"/>
              </a:lnSpc>
              <a:buSzPct val="25000"/>
            </a:pPr>
            <a:r>
              <a:rPr lang="de-DE" sz="3000">
                <a:solidFill>
                  <a:schemeClr val="bg1"/>
                </a:solidFill>
                <a:latin typeface="Helvetica" panose="020B0500000000000000" pitchFamily="34" charset="0"/>
                <a:ea typeface="Roboto"/>
                <a:cs typeface="Roboto"/>
                <a:sym typeface="Roboto"/>
              </a:rPr>
              <a:t>4.531 | 62 %</a:t>
            </a:r>
          </a:p>
        </p:txBody>
      </p:sp>
      <p:sp>
        <p:nvSpPr>
          <p:cNvPr id="42" name="Shape 616"/>
          <p:cNvSpPr/>
          <p:nvPr/>
        </p:nvSpPr>
        <p:spPr>
          <a:xfrm>
            <a:off x="14597225" y="10465315"/>
            <a:ext cx="4952892" cy="959580"/>
          </a:xfrm>
          <a:prstGeom prst="rect">
            <a:avLst/>
          </a:prstGeom>
          <a:noFill/>
          <a:ln>
            <a:noFill/>
          </a:ln>
        </p:spPr>
        <p:txBody>
          <a:bodyPr lIns="182824" tIns="91400" rIns="182824" bIns="91400" anchor="t" anchorCtr="0">
            <a:noAutofit/>
          </a:bodyPr>
          <a:lstStyle/>
          <a:p>
            <a:pPr algn="ctr">
              <a:lnSpc>
                <a:spcPct val="130000"/>
              </a:lnSpc>
              <a:buSzPct val="25000"/>
            </a:pPr>
            <a:r>
              <a:rPr lang="de-DE" sz="3000">
                <a:solidFill>
                  <a:schemeClr val="bg1"/>
                </a:solidFill>
                <a:latin typeface="Helvetica" panose="020B0500000000000000" pitchFamily="34" charset="0"/>
                <a:ea typeface="Roboto"/>
                <a:cs typeface="Roboto"/>
                <a:sym typeface="Roboto"/>
              </a:rPr>
              <a:t>4.531 | 62 %</a:t>
            </a:r>
          </a:p>
        </p:txBody>
      </p:sp>
      <p:sp>
        <p:nvSpPr>
          <p:cNvPr id="49" name="Shape 616"/>
          <p:cNvSpPr/>
          <p:nvPr/>
        </p:nvSpPr>
        <p:spPr>
          <a:xfrm>
            <a:off x="17866421" y="10465315"/>
            <a:ext cx="4952892" cy="959580"/>
          </a:xfrm>
          <a:prstGeom prst="rect">
            <a:avLst/>
          </a:prstGeom>
          <a:noFill/>
          <a:ln>
            <a:noFill/>
          </a:ln>
        </p:spPr>
        <p:txBody>
          <a:bodyPr lIns="182824" tIns="91400" rIns="182824" bIns="91400" anchor="t" anchorCtr="0">
            <a:noAutofit/>
          </a:bodyPr>
          <a:lstStyle/>
          <a:p>
            <a:pPr algn="ctr">
              <a:lnSpc>
                <a:spcPct val="130000"/>
              </a:lnSpc>
              <a:buSzPct val="25000"/>
            </a:pPr>
            <a:r>
              <a:rPr lang="de-DE" sz="3000">
                <a:solidFill>
                  <a:schemeClr val="bg1"/>
                </a:solidFill>
                <a:latin typeface="Helvetica" panose="020B0500000000000000" pitchFamily="34" charset="0"/>
                <a:ea typeface="Roboto"/>
                <a:cs typeface="Roboto"/>
                <a:sym typeface="Roboto"/>
              </a:rPr>
              <a:t>4.531 | 62 %</a:t>
            </a:r>
          </a:p>
        </p:txBody>
      </p:sp>
      <p:pic>
        <p:nvPicPr>
          <p:cNvPr id="43" name="Picture 42">
            <a:extLst>
              <a:ext uri="{FF2B5EF4-FFF2-40B4-BE49-F238E27FC236}">
                <a16:creationId xmlns:a16="http://schemas.microsoft.com/office/drawing/2014/main" id="{000644B7-DA36-413A-BE2C-8D16DCBE146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11933" y="3257247"/>
            <a:ext cx="8076852" cy="6155343"/>
          </a:xfrm>
          <a:prstGeom prst="rect">
            <a:avLst/>
          </a:prstGeom>
          <a:effectLst/>
        </p:spPr>
      </p:pic>
      <p:pic>
        <p:nvPicPr>
          <p:cNvPr id="44" name="Picture 43">
            <a:extLst>
              <a:ext uri="{FF2B5EF4-FFF2-40B4-BE49-F238E27FC236}">
                <a16:creationId xmlns:a16="http://schemas.microsoft.com/office/drawing/2014/main" id="{DFC74461-2E47-4E6B-AD7D-20BB02569AB2}"/>
              </a:ext>
            </a:extLst>
          </p:cNvPr>
          <p:cNvPicPr>
            <a:picLocks/>
          </p:cNvPicPr>
          <p:nvPr/>
        </p:nvPicPr>
        <p:blipFill rotWithShape="1">
          <a:blip r:embed="rId4">
            <a:extLst>
              <a:ext uri="{28A0092B-C50C-407E-A947-70E740481C1C}">
                <a14:useLocalDpi xmlns:a14="http://schemas.microsoft.com/office/drawing/2010/main" val="0"/>
              </a:ext>
            </a:extLst>
          </a:blip>
          <a:srcRect l="24650" t="37611" r="16286" b="38901"/>
          <a:stretch/>
        </p:blipFill>
        <p:spPr>
          <a:xfrm>
            <a:off x="8335061" y="3609717"/>
            <a:ext cx="7486200" cy="4197733"/>
          </a:xfrm>
          <a:prstGeom prst="rect">
            <a:avLst/>
          </a:prstGeom>
          <a:ln w="25400">
            <a:solidFill>
              <a:schemeClr val="bg1">
                <a:lumMod val="10000"/>
              </a:schemeClr>
            </a:solidFill>
          </a:ln>
        </p:spPr>
      </p:pic>
      <p:pic>
        <p:nvPicPr>
          <p:cNvPr id="28" name="Graphic 27">
            <a:extLst>
              <a:ext uri="{FF2B5EF4-FFF2-40B4-BE49-F238E27FC236}">
                <a16:creationId xmlns:a16="http://schemas.microsoft.com/office/drawing/2014/main" id="{08A05B8A-7910-4F74-8C62-14E0BDAD636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730658" y="11662814"/>
            <a:ext cx="609600" cy="609600"/>
          </a:xfrm>
          <a:prstGeom prst="rect">
            <a:avLst/>
          </a:prstGeom>
        </p:spPr>
      </p:pic>
      <p:pic>
        <p:nvPicPr>
          <p:cNvPr id="29" name="Graphic 28">
            <a:extLst>
              <a:ext uri="{FF2B5EF4-FFF2-40B4-BE49-F238E27FC236}">
                <a16:creationId xmlns:a16="http://schemas.microsoft.com/office/drawing/2014/main" id="{B105A43F-CD0A-46D9-8DCE-0AAB9F2D6D69}"/>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951107" y="11630725"/>
            <a:ext cx="609600" cy="609600"/>
          </a:xfrm>
          <a:prstGeom prst="rect">
            <a:avLst/>
          </a:prstGeom>
        </p:spPr>
      </p:pic>
      <p:pic>
        <p:nvPicPr>
          <p:cNvPr id="30" name="Graphic 29">
            <a:extLst>
              <a:ext uri="{FF2B5EF4-FFF2-40B4-BE49-F238E27FC236}">
                <a16:creationId xmlns:a16="http://schemas.microsoft.com/office/drawing/2014/main" id="{92A86C5F-03F1-4B07-96A6-5B4E23C9141F}"/>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3531878" y="11613853"/>
            <a:ext cx="609600" cy="609600"/>
          </a:xfrm>
          <a:prstGeom prst="rect">
            <a:avLst/>
          </a:prstGeom>
        </p:spPr>
      </p:pic>
      <p:pic>
        <p:nvPicPr>
          <p:cNvPr id="31" name="Graphic 30">
            <a:extLst>
              <a:ext uri="{FF2B5EF4-FFF2-40B4-BE49-F238E27FC236}">
                <a16:creationId xmlns:a16="http://schemas.microsoft.com/office/drawing/2014/main" id="{8B3F53E3-DFFA-4575-82F5-9BCE04451655}"/>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6816217" y="11631782"/>
            <a:ext cx="609600" cy="609600"/>
          </a:xfrm>
          <a:prstGeom prst="rect">
            <a:avLst/>
          </a:prstGeom>
        </p:spPr>
      </p:pic>
      <p:pic>
        <p:nvPicPr>
          <p:cNvPr id="32" name="Graphic 31">
            <a:extLst>
              <a:ext uri="{FF2B5EF4-FFF2-40B4-BE49-F238E27FC236}">
                <a16:creationId xmlns:a16="http://schemas.microsoft.com/office/drawing/2014/main" id="{EC13382A-921C-4532-BB70-DDA7CE2D6090}"/>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257644" y="11697597"/>
            <a:ext cx="609600" cy="609600"/>
          </a:xfrm>
          <a:prstGeom prst="rect">
            <a:avLst/>
          </a:prstGeom>
        </p:spPr>
      </p:pic>
      <p:pic>
        <p:nvPicPr>
          <p:cNvPr id="40" name="Graphic 39">
            <a:extLst>
              <a:ext uri="{FF2B5EF4-FFF2-40B4-BE49-F238E27FC236}">
                <a16:creationId xmlns:a16="http://schemas.microsoft.com/office/drawing/2014/main" id="{18300E11-9F0B-4F5F-98C1-8E1FFD61B7E0}"/>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20052056" y="11644885"/>
            <a:ext cx="609600" cy="609600"/>
          </a:xfrm>
          <a:prstGeom prst="rect">
            <a:avLst/>
          </a:prstGeom>
        </p:spPr>
      </p:pic>
    </p:spTree>
    <p:extLst>
      <p:ext uri="{BB962C8B-B14F-4D97-AF65-F5344CB8AC3E}">
        <p14:creationId xmlns:p14="http://schemas.microsoft.com/office/powerpoint/2010/main" val="2540365835"/>
      </p:ext>
    </p:extLst>
  </p:cSld>
  <p:clrMapOvr>
    <a:masterClrMapping/>
  </p:clrMapOvr>
  <p:transition spd="slow">
    <p:push/>
  </p:transition>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 name="Rechteck 38"/>
          <p:cNvSpPr/>
          <p:nvPr/>
        </p:nvSpPr>
        <p:spPr>
          <a:xfrm>
            <a:off x="4748981" y="5374"/>
            <a:ext cx="7757651" cy="13710626"/>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de-DE"/>
          </a:p>
        </p:txBody>
      </p:sp>
      <p:sp>
        <p:nvSpPr>
          <p:cNvPr id="17" name="Textfeld 16"/>
          <p:cNvSpPr txBox="1"/>
          <p:nvPr/>
        </p:nvSpPr>
        <p:spPr>
          <a:xfrm>
            <a:off x="5575357" y="3574549"/>
            <a:ext cx="4764828" cy="553870"/>
          </a:xfrm>
          <a:prstGeom prst="rect">
            <a:avLst/>
          </a:prstGeom>
          <a:noFill/>
        </p:spPr>
        <p:txBody>
          <a:bodyPr wrap="square" rtlCol="0">
            <a:spAutoFit/>
          </a:bodyPr>
          <a:lstStyle/>
          <a:p>
            <a:r>
              <a:rPr lang="de-DE" sz="2999" dirty="0">
                <a:solidFill>
                  <a:schemeClr val="bg1"/>
                </a:solidFill>
                <a:latin typeface="Helvetica" panose="020B0500000000000000" pitchFamily="34" charset="0"/>
              </a:rPr>
              <a:t>Aspekt eins</a:t>
            </a:r>
          </a:p>
        </p:txBody>
      </p:sp>
      <p:sp>
        <p:nvSpPr>
          <p:cNvPr id="18" name="Textfeld 17"/>
          <p:cNvSpPr txBox="1"/>
          <p:nvPr/>
        </p:nvSpPr>
        <p:spPr>
          <a:xfrm>
            <a:off x="5604855" y="3992892"/>
            <a:ext cx="3658408"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Hier eigenen Text einfügen …</a:t>
            </a:r>
          </a:p>
        </p:txBody>
      </p:sp>
      <p:sp>
        <p:nvSpPr>
          <p:cNvPr id="19" name="Textfeld 18"/>
          <p:cNvSpPr txBox="1"/>
          <p:nvPr/>
        </p:nvSpPr>
        <p:spPr>
          <a:xfrm>
            <a:off x="5583682" y="6527334"/>
            <a:ext cx="4764828" cy="553870"/>
          </a:xfrm>
          <a:prstGeom prst="rect">
            <a:avLst/>
          </a:prstGeom>
          <a:noFill/>
        </p:spPr>
        <p:txBody>
          <a:bodyPr wrap="square" rtlCol="0">
            <a:spAutoFit/>
          </a:bodyPr>
          <a:lstStyle/>
          <a:p>
            <a:r>
              <a:rPr lang="de-DE" sz="2999" dirty="0">
                <a:solidFill>
                  <a:schemeClr val="bg1"/>
                </a:solidFill>
                <a:latin typeface="Helvetica" panose="020B0500000000000000" pitchFamily="34" charset="0"/>
              </a:rPr>
              <a:t>Aspekt zwei</a:t>
            </a:r>
          </a:p>
        </p:txBody>
      </p:sp>
      <p:sp>
        <p:nvSpPr>
          <p:cNvPr id="20" name="Textfeld 19"/>
          <p:cNvSpPr txBox="1"/>
          <p:nvPr/>
        </p:nvSpPr>
        <p:spPr>
          <a:xfrm>
            <a:off x="5613182" y="6945677"/>
            <a:ext cx="3658408"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Hier eigenen Text einfügen …</a:t>
            </a:r>
          </a:p>
        </p:txBody>
      </p:sp>
      <p:sp>
        <p:nvSpPr>
          <p:cNvPr id="21" name="Textfeld 20"/>
          <p:cNvSpPr txBox="1"/>
          <p:nvPr/>
        </p:nvSpPr>
        <p:spPr>
          <a:xfrm>
            <a:off x="5587086" y="9441480"/>
            <a:ext cx="4764828" cy="553870"/>
          </a:xfrm>
          <a:prstGeom prst="rect">
            <a:avLst/>
          </a:prstGeom>
          <a:noFill/>
        </p:spPr>
        <p:txBody>
          <a:bodyPr wrap="square" rtlCol="0">
            <a:spAutoFit/>
          </a:bodyPr>
          <a:lstStyle/>
          <a:p>
            <a:r>
              <a:rPr lang="de-DE" sz="2999" dirty="0">
                <a:solidFill>
                  <a:schemeClr val="bg1"/>
                </a:solidFill>
                <a:latin typeface="Helvetica" panose="020B0500000000000000" pitchFamily="34" charset="0"/>
              </a:rPr>
              <a:t>Aspekt drei</a:t>
            </a:r>
          </a:p>
        </p:txBody>
      </p:sp>
      <p:sp>
        <p:nvSpPr>
          <p:cNvPr id="22" name="Textfeld 21"/>
          <p:cNvSpPr txBox="1"/>
          <p:nvPr/>
        </p:nvSpPr>
        <p:spPr>
          <a:xfrm>
            <a:off x="5616584" y="9859823"/>
            <a:ext cx="3658408"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Hier eigenen Text einfügen …</a:t>
            </a:r>
          </a:p>
        </p:txBody>
      </p:sp>
      <p:sp>
        <p:nvSpPr>
          <p:cNvPr id="34" name="Ellipse 33"/>
          <p:cNvSpPr/>
          <p:nvPr/>
        </p:nvSpPr>
        <p:spPr>
          <a:xfrm>
            <a:off x="10454012" y="3347477"/>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37" name="Ellipse 36"/>
          <p:cNvSpPr/>
          <p:nvPr/>
        </p:nvSpPr>
        <p:spPr>
          <a:xfrm>
            <a:off x="10454012" y="6318180"/>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40" name="Ellipse 39"/>
          <p:cNvSpPr/>
          <p:nvPr/>
        </p:nvSpPr>
        <p:spPr>
          <a:xfrm>
            <a:off x="10454012" y="9195774"/>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pic>
        <p:nvPicPr>
          <p:cNvPr id="23" name="Picture 22">
            <a:extLst>
              <a:ext uri="{FF2B5EF4-FFF2-40B4-BE49-F238E27FC236}">
                <a16:creationId xmlns:a16="http://schemas.microsoft.com/office/drawing/2014/main" id="{31A9C457-3D57-4C3D-B29B-14F154E2EB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501639" y="3960627"/>
            <a:ext cx="8076852" cy="6155343"/>
          </a:xfrm>
          <a:prstGeom prst="rect">
            <a:avLst/>
          </a:prstGeom>
          <a:effectLst/>
        </p:spPr>
      </p:pic>
      <p:pic>
        <p:nvPicPr>
          <p:cNvPr id="24" name="Picture 23">
            <a:extLst>
              <a:ext uri="{FF2B5EF4-FFF2-40B4-BE49-F238E27FC236}">
                <a16:creationId xmlns:a16="http://schemas.microsoft.com/office/drawing/2014/main" id="{48462523-E4B2-4E6B-9053-ECD4DD647520}"/>
              </a:ext>
            </a:extLst>
          </p:cNvPr>
          <p:cNvPicPr>
            <a:picLocks/>
          </p:cNvPicPr>
          <p:nvPr/>
        </p:nvPicPr>
        <p:blipFill rotWithShape="1">
          <a:blip r:embed="rId4">
            <a:extLst>
              <a:ext uri="{28A0092B-C50C-407E-A947-70E740481C1C}">
                <a14:useLocalDpi xmlns:a14="http://schemas.microsoft.com/office/drawing/2010/main" val="0"/>
              </a:ext>
            </a:extLst>
          </a:blip>
          <a:srcRect l="24650" t="37611" r="16286" b="38901"/>
          <a:stretch/>
        </p:blipFill>
        <p:spPr>
          <a:xfrm>
            <a:off x="14824767" y="4313097"/>
            <a:ext cx="7486200" cy="4197733"/>
          </a:xfrm>
          <a:prstGeom prst="rect">
            <a:avLst/>
          </a:prstGeom>
          <a:ln w="25400">
            <a:solidFill>
              <a:schemeClr val="bg1">
                <a:lumMod val="10000"/>
              </a:schemeClr>
            </a:solidFill>
          </a:ln>
        </p:spPr>
      </p:pic>
      <p:pic>
        <p:nvPicPr>
          <p:cNvPr id="25" name="Graphic 24">
            <a:extLst>
              <a:ext uri="{FF2B5EF4-FFF2-40B4-BE49-F238E27FC236}">
                <a16:creationId xmlns:a16="http://schemas.microsoft.com/office/drawing/2014/main" id="{EAF095A0-8F63-4F7A-ADD6-950AF977223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776709" y="6640877"/>
            <a:ext cx="609600" cy="609600"/>
          </a:xfrm>
          <a:prstGeom prst="rect">
            <a:avLst/>
          </a:prstGeom>
        </p:spPr>
      </p:pic>
      <p:pic>
        <p:nvPicPr>
          <p:cNvPr id="26" name="Graphic 25">
            <a:extLst>
              <a:ext uri="{FF2B5EF4-FFF2-40B4-BE49-F238E27FC236}">
                <a16:creationId xmlns:a16="http://schemas.microsoft.com/office/drawing/2014/main" id="{CF6BA107-771D-4B54-B492-61D170E5280B}"/>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810749" y="3685148"/>
            <a:ext cx="609600" cy="609600"/>
          </a:xfrm>
          <a:prstGeom prst="rect">
            <a:avLst/>
          </a:prstGeom>
        </p:spPr>
      </p:pic>
      <p:pic>
        <p:nvPicPr>
          <p:cNvPr id="27" name="Graphic 26">
            <a:extLst>
              <a:ext uri="{FF2B5EF4-FFF2-40B4-BE49-F238E27FC236}">
                <a16:creationId xmlns:a16="http://schemas.microsoft.com/office/drawing/2014/main" id="{9365DD51-BB64-4D09-BEB6-2CEA9AEA3071}"/>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0792820" y="9576036"/>
            <a:ext cx="609600" cy="609600"/>
          </a:xfrm>
          <a:prstGeom prst="rect">
            <a:avLst/>
          </a:prstGeom>
        </p:spPr>
      </p:pic>
    </p:spTree>
    <p:extLst>
      <p:ext uri="{BB962C8B-B14F-4D97-AF65-F5344CB8AC3E}">
        <p14:creationId xmlns:p14="http://schemas.microsoft.com/office/powerpoint/2010/main" val="2030163088"/>
      </p:ext>
    </p:extLst>
  </p:cSld>
  <p:clrMapOvr>
    <a:masterClrMapping/>
  </p:clrMapOvr>
  <p:transition spd="slow">
    <p:push/>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Ellipse 31"/>
          <p:cNvSpPr/>
          <p:nvPr/>
        </p:nvSpPr>
        <p:spPr>
          <a:xfrm>
            <a:off x="6660509" y="11304928"/>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42" name="Ellipse 41"/>
          <p:cNvSpPr/>
          <p:nvPr/>
        </p:nvSpPr>
        <p:spPr>
          <a:xfrm>
            <a:off x="3393297" y="11304928"/>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51" name="Ellipse 50"/>
          <p:cNvSpPr/>
          <p:nvPr/>
        </p:nvSpPr>
        <p:spPr>
          <a:xfrm>
            <a:off x="9927721" y="11304928"/>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54" name="Ellipse 53"/>
          <p:cNvSpPr/>
          <p:nvPr/>
        </p:nvSpPr>
        <p:spPr>
          <a:xfrm>
            <a:off x="13194933" y="11304928"/>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solidFill>
                <a:schemeClr val="bg1"/>
              </a:solidFill>
            </a:endParaRPr>
          </a:p>
        </p:txBody>
      </p:sp>
      <p:sp>
        <p:nvSpPr>
          <p:cNvPr id="68" name="Ellipse 67"/>
          <p:cNvSpPr/>
          <p:nvPr/>
        </p:nvSpPr>
        <p:spPr>
          <a:xfrm>
            <a:off x="16462145" y="11304928"/>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73" name="Ellipse 72"/>
          <p:cNvSpPr/>
          <p:nvPr/>
        </p:nvSpPr>
        <p:spPr>
          <a:xfrm>
            <a:off x="19729359" y="11304928"/>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75" name="Shape 616"/>
          <p:cNvSpPr/>
          <p:nvPr/>
        </p:nvSpPr>
        <p:spPr>
          <a:xfrm>
            <a:off x="1528377" y="10465315"/>
            <a:ext cx="4952892" cy="959580"/>
          </a:xfrm>
          <a:prstGeom prst="rect">
            <a:avLst/>
          </a:prstGeom>
          <a:noFill/>
          <a:ln>
            <a:noFill/>
          </a:ln>
        </p:spPr>
        <p:txBody>
          <a:bodyPr lIns="182824" tIns="91400" rIns="182824" bIns="91400" anchor="t" anchorCtr="0">
            <a:noAutofit/>
          </a:bodyPr>
          <a:lstStyle/>
          <a:p>
            <a:pPr algn="ctr">
              <a:lnSpc>
                <a:spcPct val="130000"/>
              </a:lnSpc>
              <a:buSzPct val="25000"/>
            </a:pPr>
            <a:r>
              <a:rPr lang="de-DE" sz="3000">
                <a:solidFill>
                  <a:schemeClr val="bg1"/>
                </a:solidFill>
                <a:latin typeface="Helvetica" panose="020B0500000000000000" pitchFamily="34" charset="0"/>
                <a:ea typeface="Roboto"/>
                <a:cs typeface="Roboto"/>
                <a:sym typeface="Roboto"/>
              </a:rPr>
              <a:t>4.531 | 62 %</a:t>
            </a:r>
          </a:p>
        </p:txBody>
      </p:sp>
      <p:sp>
        <p:nvSpPr>
          <p:cNvPr id="76" name="Shape 616"/>
          <p:cNvSpPr/>
          <p:nvPr/>
        </p:nvSpPr>
        <p:spPr>
          <a:xfrm>
            <a:off x="4752566" y="10465315"/>
            <a:ext cx="4952892" cy="959580"/>
          </a:xfrm>
          <a:prstGeom prst="rect">
            <a:avLst/>
          </a:prstGeom>
          <a:noFill/>
          <a:ln>
            <a:noFill/>
          </a:ln>
        </p:spPr>
        <p:txBody>
          <a:bodyPr lIns="182824" tIns="91400" rIns="182824" bIns="91400" anchor="t" anchorCtr="0">
            <a:noAutofit/>
          </a:bodyPr>
          <a:lstStyle/>
          <a:p>
            <a:pPr algn="ctr">
              <a:lnSpc>
                <a:spcPct val="130000"/>
              </a:lnSpc>
              <a:buSzPct val="25000"/>
            </a:pPr>
            <a:r>
              <a:rPr lang="de-DE" sz="3000">
                <a:solidFill>
                  <a:schemeClr val="bg1"/>
                </a:solidFill>
                <a:latin typeface="Helvetica" panose="020B0500000000000000" pitchFamily="34" charset="0"/>
                <a:ea typeface="Roboto"/>
                <a:cs typeface="Roboto"/>
                <a:sym typeface="Roboto"/>
              </a:rPr>
              <a:t>4.531 | 62 %</a:t>
            </a:r>
          </a:p>
        </p:txBody>
      </p:sp>
      <p:sp>
        <p:nvSpPr>
          <p:cNvPr id="77" name="Shape 616"/>
          <p:cNvSpPr/>
          <p:nvPr/>
        </p:nvSpPr>
        <p:spPr>
          <a:xfrm>
            <a:off x="8062801" y="10465315"/>
            <a:ext cx="4952892" cy="959580"/>
          </a:xfrm>
          <a:prstGeom prst="rect">
            <a:avLst/>
          </a:prstGeom>
          <a:noFill/>
          <a:ln>
            <a:noFill/>
          </a:ln>
        </p:spPr>
        <p:txBody>
          <a:bodyPr lIns="182824" tIns="91400" rIns="182824" bIns="91400" anchor="t" anchorCtr="0">
            <a:noAutofit/>
          </a:bodyPr>
          <a:lstStyle/>
          <a:p>
            <a:pPr algn="ctr">
              <a:lnSpc>
                <a:spcPct val="130000"/>
              </a:lnSpc>
              <a:buSzPct val="25000"/>
            </a:pPr>
            <a:r>
              <a:rPr lang="de-DE" sz="3000">
                <a:solidFill>
                  <a:schemeClr val="bg1"/>
                </a:solidFill>
                <a:latin typeface="Helvetica" panose="020B0500000000000000" pitchFamily="34" charset="0"/>
                <a:ea typeface="Roboto"/>
                <a:cs typeface="Roboto"/>
                <a:sym typeface="Roboto"/>
              </a:rPr>
              <a:t>4.531 | 62 %</a:t>
            </a:r>
          </a:p>
        </p:txBody>
      </p:sp>
      <p:sp>
        <p:nvSpPr>
          <p:cNvPr id="78" name="Shape 616"/>
          <p:cNvSpPr/>
          <p:nvPr/>
        </p:nvSpPr>
        <p:spPr>
          <a:xfrm>
            <a:off x="11345984" y="10465315"/>
            <a:ext cx="4952892" cy="959580"/>
          </a:xfrm>
          <a:prstGeom prst="rect">
            <a:avLst/>
          </a:prstGeom>
          <a:noFill/>
          <a:ln>
            <a:noFill/>
          </a:ln>
        </p:spPr>
        <p:txBody>
          <a:bodyPr lIns="182824" tIns="91400" rIns="182824" bIns="91400" anchor="t" anchorCtr="0">
            <a:noAutofit/>
          </a:bodyPr>
          <a:lstStyle/>
          <a:p>
            <a:pPr algn="ctr">
              <a:lnSpc>
                <a:spcPct val="130000"/>
              </a:lnSpc>
              <a:buSzPct val="25000"/>
            </a:pPr>
            <a:r>
              <a:rPr lang="de-DE" sz="3000">
                <a:solidFill>
                  <a:schemeClr val="bg1"/>
                </a:solidFill>
                <a:latin typeface="Helvetica" panose="020B0500000000000000" pitchFamily="34" charset="0"/>
                <a:ea typeface="Roboto"/>
                <a:cs typeface="Roboto"/>
                <a:sym typeface="Roboto"/>
              </a:rPr>
              <a:t>4.531 | 62 %</a:t>
            </a:r>
          </a:p>
        </p:txBody>
      </p:sp>
      <p:sp>
        <p:nvSpPr>
          <p:cNvPr id="79" name="Shape 616"/>
          <p:cNvSpPr/>
          <p:nvPr/>
        </p:nvSpPr>
        <p:spPr>
          <a:xfrm>
            <a:off x="14597225" y="10465315"/>
            <a:ext cx="4952892" cy="959580"/>
          </a:xfrm>
          <a:prstGeom prst="rect">
            <a:avLst/>
          </a:prstGeom>
          <a:noFill/>
          <a:ln>
            <a:noFill/>
          </a:ln>
        </p:spPr>
        <p:txBody>
          <a:bodyPr lIns="182824" tIns="91400" rIns="182824" bIns="91400" anchor="t" anchorCtr="0">
            <a:noAutofit/>
          </a:bodyPr>
          <a:lstStyle/>
          <a:p>
            <a:pPr algn="ctr">
              <a:lnSpc>
                <a:spcPct val="130000"/>
              </a:lnSpc>
              <a:buSzPct val="25000"/>
            </a:pPr>
            <a:r>
              <a:rPr lang="de-DE" sz="3000">
                <a:solidFill>
                  <a:schemeClr val="bg1"/>
                </a:solidFill>
                <a:latin typeface="Helvetica" panose="020B0500000000000000" pitchFamily="34" charset="0"/>
                <a:ea typeface="Roboto"/>
                <a:cs typeface="Roboto"/>
                <a:sym typeface="Roboto"/>
              </a:rPr>
              <a:t>4.531 | 62 %</a:t>
            </a:r>
          </a:p>
        </p:txBody>
      </p:sp>
      <p:sp>
        <p:nvSpPr>
          <p:cNvPr id="80" name="Shape 616"/>
          <p:cNvSpPr/>
          <p:nvPr/>
        </p:nvSpPr>
        <p:spPr>
          <a:xfrm>
            <a:off x="17866421" y="10465315"/>
            <a:ext cx="4952892" cy="959580"/>
          </a:xfrm>
          <a:prstGeom prst="rect">
            <a:avLst/>
          </a:prstGeom>
          <a:noFill/>
          <a:ln>
            <a:noFill/>
          </a:ln>
        </p:spPr>
        <p:txBody>
          <a:bodyPr lIns="182824" tIns="91400" rIns="182824" bIns="91400" anchor="t" anchorCtr="0">
            <a:noAutofit/>
          </a:bodyPr>
          <a:lstStyle/>
          <a:p>
            <a:pPr algn="ctr">
              <a:lnSpc>
                <a:spcPct val="130000"/>
              </a:lnSpc>
              <a:buSzPct val="25000"/>
            </a:pPr>
            <a:r>
              <a:rPr lang="de-DE" sz="3000">
                <a:solidFill>
                  <a:schemeClr val="bg1"/>
                </a:solidFill>
                <a:latin typeface="Helvetica" panose="020B0500000000000000" pitchFamily="34" charset="0"/>
                <a:ea typeface="Roboto"/>
                <a:cs typeface="Roboto"/>
                <a:sym typeface="Roboto"/>
              </a:rPr>
              <a:t>4.531 | 62 %</a:t>
            </a:r>
          </a:p>
        </p:txBody>
      </p:sp>
      <p:pic>
        <p:nvPicPr>
          <p:cNvPr id="35" name="Picture 34">
            <a:extLst>
              <a:ext uri="{FF2B5EF4-FFF2-40B4-BE49-F238E27FC236}">
                <a16:creationId xmlns:a16="http://schemas.microsoft.com/office/drawing/2014/main" id="{28A2A387-F552-4A83-A351-09A992752E3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34495" y="2575250"/>
            <a:ext cx="5147381" cy="6699055"/>
          </a:xfrm>
          <a:prstGeom prst="rect">
            <a:avLst/>
          </a:prstGeom>
          <a:effectLst/>
        </p:spPr>
      </p:pic>
      <p:pic>
        <p:nvPicPr>
          <p:cNvPr id="36" name="Picture 35">
            <a:extLst>
              <a:ext uri="{FF2B5EF4-FFF2-40B4-BE49-F238E27FC236}">
                <a16:creationId xmlns:a16="http://schemas.microsoft.com/office/drawing/2014/main" id="{A970E16D-E3D4-4F4F-A6BA-74B35472761C}"/>
              </a:ext>
            </a:extLst>
          </p:cNvPr>
          <p:cNvPicPr>
            <a:picLocks/>
          </p:cNvPicPr>
          <p:nvPr/>
        </p:nvPicPr>
        <p:blipFill rotWithShape="1">
          <a:blip r:embed="rId4">
            <a:extLst>
              <a:ext uri="{28A0092B-C50C-407E-A947-70E740481C1C}">
                <a14:useLocalDpi xmlns:a14="http://schemas.microsoft.com/office/drawing/2010/main" val="0"/>
              </a:ext>
            </a:extLst>
          </a:blip>
          <a:srcRect l="24988" t="37612" r="42603" b="31645"/>
          <a:stretch/>
        </p:blipFill>
        <p:spPr>
          <a:xfrm>
            <a:off x="9669600" y="2786664"/>
            <a:ext cx="4688885" cy="6271706"/>
          </a:xfrm>
          <a:prstGeom prst="roundRect">
            <a:avLst>
              <a:gd name="adj" fmla="val 1441"/>
            </a:avLst>
          </a:prstGeom>
          <a:ln w="25400">
            <a:solidFill>
              <a:schemeClr val="bg1">
                <a:lumMod val="10000"/>
              </a:schemeClr>
            </a:solidFill>
          </a:ln>
        </p:spPr>
      </p:pic>
      <p:pic>
        <p:nvPicPr>
          <p:cNvPr id="28" name="Graphic 27">
            <a:extLst>
              <a:ext uri="{FF2B5EF4-FFF2-40B4-BE49-F238E27FC236}">
                <a16:creationId xmlns:a16="http://schemas.microsoft.com/office/drawing/2014/main" id="{88D00315-8E5C-4DD8-83C8-F550F0BADF1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730658" y="11662814"/>
            <a:ext cx="609600" cy="609600"/>
          </a:xfrm>
          <a:prstGeom prst="rect">
            <a:avLst/>
          </a:prstGeom>
        </p:spPr>
      </p:pic>
      <p:pic>
        <p:nvPicPr>
          <p:cNvPr id="29" name="Graphic 28">
            <a:extLst>
              <a:ext uri="{FF2B5EF4-FFF2-40B4-BE49-F238E27FC236}">
                <a16:creationId xmlns:a16="http://schemas.microsoft.com/office/drawing/2014/main" id="{450A0EE3-36CA-4821-98E2-859C28C80614}"/>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951107" y="11630725"/>
            <a:ext cx="609600" cy="609600"/>
          </a:xfrm>
          <a:prstGeom prst="rect">
            <a:avLst/>
          </a:prstGeom>
        </p:spPr>
      </p:pic>
      <p:pic>
        <p:nvPicPr>
          <p:cNvPr id="30" name="Graphic 29">
            <a:extLst>
              <a:ext uri="{FF2B5EF4-FFF2-40B4-BE49-F238E27FC236}">
                <a16:creationId xmlns:a16="http://schemas.microsoft.com/office/drawing/2014/main" id="{141991EE-73AA-4B87-9ED5-208E563AF852}"/>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3531878" y="11613853"/>
            <a:ext cx="609600" cy="609600"/>
          </a:xfrm>
          <a:prstGeom prst="rect">
            <a:avLst/>
          </a:prstGeom>
        </p:spPr>
      </p:pic>
      <p:pic>
        <p:nvPicPr>
          <p:cNvPr id="33" name="Graphic 32">
            <a:extLst>
              <a:ext uri="{FF2B5EF4-FFF2-40B4-BE49-F238E27FC236}">
                <a16:creationId xmlns:a16="http://schemas.microsoft.com/office/drawing/2014/main" id="{CABB41C1-B95E-4591-A4FE-8F1823283600}"/>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6816217" y="11631782"/>
            <a:ext cx="609600" cy="609600"/>
          </a:xfrm>
          <a:prstGeom prst="rect">
            <a:avLst/>
          </a:prstGeom>
        </p:spPr>
      </p:pic>
      <p:pic>
        <p:nvPicPr>
          <p:cNvPr id="34" name="Graphic 33">
            <a:extLst>
              <a:ext uri="{FF2B5EF4-FFF2-40B4-BE49-F238E27FC236}">
                <a16:creationId xmlns:a16="http://schemas.microsoft.com/office/drawing/2014/main" id="{5ED9B164-9B26-4A50-85C2-D67BF3D2A70C}"/>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257644" y="11697597"/>
            <a:ext cx="609600" cy="609600"/>
          </a:xfrm>
          <a:prstGeom prst="rect">
            <a:avLst/>
          </a:prstGeom>
        </p:spPr>
      </p:pic>
      <p:pic>
        <p:nvPicPr>
          <p:cNvPr id="37" name="Graphic 36">
            <a:extLst>
              <a:ext uri="{FF2B5EF4-FFF2-40B4-BE49-F238E27FC236}">
                <a16:creationId xmlns:a16="http://schemas.microsoft.com/office/drawing/2014/main" id="{CE1F2D01-FB5C-4010-A89E-0AAB61E80533}"/>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20052056" y="11644885"/>
            <a:ext cx="609600" cy="609600"/>
          </a:xfrm>
          <a:prstGeom prst="rect">
            <a:avLst/>
          </a:prstGeom>
        </p:spPr>
      </p:pic>
    </p:spTree>
    <p:extLst>
      <p:ext uri="{BB962C8B-B14F-4D97-AF65-F5344CB8AC3E}">
        <p14:creationId xmlns:p14="http://schemas.microsoft.com/office/powerpoint/2010/main" val="3525796697"/>
      </p:ext>
    </p:extLst>
  </p:cSld>
  <p:clrMapOvr>
    <a:masterClrMapping/>
  </p:clrMapOvr>
  <p:transition spd="slow">
    <p:push/>
  </p:transition>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 name="Rechteck 38"/>
          <p:cNvSpPr/>
          <p:nvPr/>
        </p:nvSpPr>
        <p:spPr>
          <a:xfrm>
            <a:off x="4748981" y="5374"/>
            <a:ext cx="7757651" cy="13710626"/>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de-DE"/>
          </a:p>
        </p:txBody>
      </p:sp>
      <p:sp>
        <p:nvSpPr>
          <p:cNvPr id="17" name="Textfeld 16"/>
          <p:cNvSpPr txBox="1"/>
          <p:nvPr/>
        </p:nvSpPr>
        <p:spPr>
          <a:xfrm>
            <a:off x="5575357" y="3574549"/>
            <a:ext cx="4764828" cy="553870"/>
          </a:xfrm>
          <a:prstGeom prst="rect">
            <a:avLst/>
          </a:prstGeom>
          <a:noFill/>
        </p:spPr>
        <p:txBody>
          <a:bodyPr wrap="square" rtlCol="0">
            <a:spAutoFit/>
          </a:bodyPr>
          <a:lstStyle/>
          <a:p>
            <a:r>
              <a:rPr lang="de-DE" sz="2999" dirty="0">
                <a:solidFill>
                  <a:schemeClr val="bg1"/>
                </a:solidFill>
                <a:latin typeface="Helvetica" panose="020B0500000000000000" pitchFamily="34" charset="0"/>
              </a:rPr>
              <a:t>Aspekt eins</a:t>
            </a:r>
          </a:p>
        </p:txBody>
      </p:sp>
      <p:sp>
        <p:nvSpPr>
          <p:cNvPr id="18" name="Textfeld 17"/>
          <p:cNvSpPr txBox="1"/>
          <p:nvPr/>
        </p:nvSpPr>
        <p:spPr>
          <a:xfrm>
            <a:off x="5604855" y="3992892"/>
            <a:ext cx="3658408"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Hier eigenen Text einfügen …</a:t>
            </a:r>
          </a:p>
        </p:txBody>
      </p:sp>
      <p:sp>
        <p:nvSpPr>
          <p:cNvPr id="19" name="Textfeld 18"/>
          <p:cNvSpPr txBox="1"/>
          <p:nvPr/>
        </p:nvSpPr>
        <p:spPr>
          <a:xfrm>
            <a:off x="5583682" y="6527334"/>
            <a:ext cx="4764828" cy="553870"/>
          </a:xfrm>
          <a:prstGeom prst="rect">
            <a:avLst/>
          </a:prstGeom>
          <a:noFill/>
        </p:spPr>
        <p:txBody>
          <a:bodyPr wrap="square" rtlCol="0">
            <a:spAutoFit/>
          </a:bodyPr>
          <a:lstStyle/>
          <a:p>
            <a:r>
              <a:rPr lang="de-DE" sz="2999" dirty="0">
                <a:solidFill>
                  <a:schemeClr val="bg1"/>
                </a:solidFill>
                <a:latin typeface="Helvetica" panose="020B0500000000000000" pitchFamily="34" charset="0"/>
              </a:rPr>
              <a:t>Aspekt zwei</a:t>
            </a:r>
          </a:p>
        </p:txBody>
      </p:sp>
      <p:sp>
        <p:nvSpPr>
          <p:cNvPr id="20" name="Textfeld 19"/>
          <p:cNvSpPr txBox="1"/>
          <p:nvPr/>
        </p:nvSpPr>
        <p:spPr>
          <a:xfrm>
            <a:off x="5613182" y="6945677"/>
            <a:ext cx="3658408"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Hier eigenen Text einfügen …</a:t>
            </a:r>
          </a:p>
        </p:txBody>
      </p:sp>
      <p:sp>
        <p:nvSpPr>
          <p:cNvPr id="21" name="Textfeld 20"/>
          <p:cNvSpPr txBox="1"/>
          <p:nvPr/>
        </p:nvSpPr>
        <p:spPr>
          <a:xfrm>
            <a:off x="5587086" y="9441480"/>
            <a:ext cx="4764828" cy="553870"/>
          </a:xfrm>
          <a:prstGeom prst="rect">
            <a:avLst/>
          </a:prstGeom>
          <a:noFill/>
        </p:spPr>
        <p:txBody>
          <a:bodyPr wrap="square" rtlCol="0">
            <a:spAutoFit/>
          </a:bodyPr>
          <a:lstStyle/>
          <a:p>
            <a:r>
              <a:rPr lang="de-DE" sz="2999" dirty="0">
                <a:solidFill>
                  <a:schemeClr val="bg1"/>
                </a:solidFill>
                <a:latin typeface="Helvetica" panose="020B0500000000000000" pitchFamily="34" charset="0"/>
              </a:rPr>
              <a:t>Aspekt drei</a:t>
            </a:r>
          </a:p>
        </p:txBody>
      </p:sp>
      <p:sp>
        <p:nvSpPr>
          <p:cNvPr id="22" name="Textfeld 21"/>
          <p:cNvSpPr txBox="1"/>
          <p:nvPr/>
        </p:nvSpPr>
        <p:spPr>
          <a:xfrm>
            <a:off x="5616584" y="9859823"/>
            <a:ext cx="3658408"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Hier eigenen Text einfügen …</a:t>
            </a:r>
          </a:p>
        </p:txBody>
      </p:sp>
      <p:sp>
        <p:nvSpPr>
          <p:cNvPr id="34" name="Ellipse 33"/>
          <p:cNvSpPr/>
          <p:nvPr/>
        </p:nvSpPr>
        <p:spPr>
          <a:xfrm>
            <a:off x="10454012" y="3347477"/>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37" name="Ellipse 36"/>
          <p:cNvSpPr/>
          <p:nvPr/>
        </p:nvSpPr>
        <p:spPr>
          <a:xfrm>
            <a:off x="10454012" y="6318180"/>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40" name="Ellipse 39"/>
          <p:cNvSpPr/>
          <p:nvPr/>
        </p:nvSpPr>
        <p:spPr>
          <a:xfrm>
            <a:off x="10454012" y="9195774"/>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pic>
        <p:nvPicPr>
          <p:cNvPr id="24" name="Picture 23">
            <a:extLst>
              <a:ext uri="{FF2B5EF4-FFF2-40B4-BE49-F238E27FC236}">
                <a16:creationId xmlns:a16="http://schemas.microsoft.com/office/drawing/2014/main" id="{41876D7E-D957-4F42-8A51-4B5A824762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558357" y="3036645"/>
            <a:ext cx="5745365" cy="7477301"/>
          </a:xfrm>
          <a:prstGeom prst="rect">
            <a:avLst/>
          </a:prstGeom>
          <a:effectLst/>
        </p:spPr>
      </p:pic>
      <p:pic>
        <p:nvPicPr>
          <p:cNvPr id="25" name="Picture 24">
            <a:extLst>
              <a:ext uri="{FF2B5EF4-FFF2-40B4-BE49-F238E27FC236}">
                <a16:creationId xmlns:a16="http://schemas.microsoft.com/office/drawing/2014/main" id="{8DF5CEB3-6374-4F6C-BBBA-DB57D0087B37}"/>
              </a:ext>
            </a:extLst>
          </p:cNvPr>
          <p:cNvPicPr>
            <a:picLocks/>
          </p:cNvPicPr>
          <p:nvPr/>
        </p:nvPicPr>
        <p:blipFill rotWithShape="1">
          <a:blip r:embed="rId4">
            <a:extLst>
              <a:ext uri="{28A0092B-C50C-407E-A947-70E740481C1C}">
                <a14:useLocalDpi xmlns:a14="http://schemas.microsoft.com/office/drawing/2010/main" val="0"/>
              </a:ext>
            </a:extLst>
          </a:blip>
          <a:srcRect l="24988" t="37612" r="42603" b="31645"/>
          <a:stretch/>
        </p:blipFill>
        <p:spPr>
          <a:xfrm>
            <a:off x="15829320" y="3279776"/>
            <a:ext cx="5233605" cy="7000306"/>
          </a:xfrm>
          <a:prstGeom prst="roundRect">
            <a:avLst>
              <a:gd name="adj" fmla="val 1441"/>
            </a:avLst>
          </a:prstGeom>
          <a:ln w="25400">
            <a:solidFill>
              <a:schemeClr val="bg1">
                <a:lumMod val="10000"/>
              </a:schemeClr>
            </a:solidFill>
          </a:ln>
        </p:spPr>
      </p:pic>
      <p:pic>
        <p:nvPicPr>
          <p:cNvPr id="23" name="Graphic 22">
            <a:extLst>
              <a:ext uri="{FF2B5EF4-FFF2-40B4-BE49-F238E27FC236}">
                <a16:creationId xmlns:a16="http://schemas.microsoft.com/office/drawing/2014/main" id="{EAFF2235-7286-4842-A0F6-7130E432A6A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776709" y="6640877"/>
            <a:ext cx="609600" cy="609600"/>
          </a:xfrm>
          <a:prstGeom prst="rect">
            <a:avLst/>
          </a:prstGeom>
        </p:spPr>
      </p:pic>
      <p:pic>
        <p:nvPicPr>
          <p:cNvPr id="26" name="Graphic 25">
            <a:extLst>
              <a:ext uri="{FF2B5EF4-FFF2-40B4-BE49-F238E27FC236}">
                <a16:creationId xmlns:a16="http://schemas.microsoft.com/office/drawing/2014/main" id="{AC3E15AF-F892-46AC-A1B2-2A6C2F8B154C}"/>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810749" y="3685148"/>
            <a:ext cx="609600" cy="609600"/>
          </a:xfrm>
          <a:prstGeom prst="rect">
            <a:avLst/>
          </a:prstGeom>
        </p:spPr>
      </p:pic>
      <p:pic>
        <p:nvPicPr>
          <p:cNvPr id="27" name="Graphic 26">
            <a:extLst>
              <a:ext uri="{FF2B5EF4-FFF2-40B4-BE49-F238E27FC236}">
                <a16:creationId xmlns:a16="http://schemas.microsoft.com/office/drawing/2014/main" id="{E60E1CEE-A3AC-4713-8337-73347972210C}"/>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0792820" y="9576036"/>
            <a:ext cx="609600" cy="609600"/>
          </a:xfrm>
          <a:prstGeom prst="rect">
            <a:avLst/>
          </a:prstGeom>
        </p:spPr>
      </p:pic>
    </p:spTree>
    <p:extLst>
      <p:ext uri="{BB962C8B-B14F-4D97-AF65-F5344CB8AC3E}">
        <p14:creationId xmlns:p14="http://schemas.microsoft.com/office/powerpoint/2010/main" val="218417617"/>
      </p:ext>
    </p:extLst>
  </p:cSld>
  <p:clrMapOvr>
    <a:masterClrMapping/>
  </p:clrMapOvr>
  <p:transition spd="slow">
    <p:push/>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 name="Rechteck 38"/>
          <p:cNvSpPr/>
          <p:nvPr/>
        </p:nvSpPr>
        <p:spPr>
          <a:xfrm>
            <a:off x="-17929" y="2784"/>
            <a:ext cx="12524562" cy="13713216"/>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de-DE"/>
          </a:p>
        </p:txBody>
      </p:sp>
      <p:sp>
        <p:nvSpPr>
          <p:cNvPr id="18" name="Textfeld 17"/>
          <p:cNvSpPr txBox="1"/>
          <p:nvPr/>
        </p:nvSpPr>
        <p:spPr>
          <a:xfrm>
            <a:off x="5150456" y="2849892"/>
            <a:ext cx="3658408" cy="455189"/>
          </a:xfrm>
          <a:prstGeom prst="rect">
            <a:avLst/>
          </a:prstGeom>
          <a:noFill/>
        </p:spPr>
        <p:txBody>
          <a:bodyPr wrap="square" rtlCol="0">
            <a:spAutoFit/>
          </a:bodyPr>
          <a:lstStyle/>
          <a:p>
            <a:pPr algn="r">
              <a:lnSpc>
                <a:spcPct val="150000"/>
              </a:lnSpc>
            </a:pPr>
            <a:r>
              <a:rPr lang="de-DE" dirty="0">
                <a:solidFill>
                  <a:schemeClr val="bg1"/>
                </a:solidFill>
                <a:latin typeface="Century Gothic" panose="020B0502020202020204" pitchFamily="34" charset="0"/>
              </a:rPr>
              <a:t>Eigenen Text einfügen</a:t>
            </a:r>
          </a:p>
        </p:txBody>
      </p:sp>
      <p:sp>
        <p:nvSpPr>
          <p:cNvPr id="20" name="Textfeld 19"/>
          <p:cNvSpPr txBox="1"/>
          <p:nvPr/>
        </p:nvSpPr>
        <p:spPr>
          <a:xfrm>
            <a:off x="5150456" y="6945677"/>
            <a:ext cx="3658408" cy="455189"/>
          </a:xfrm>
          <a:prstGeom prst="rect">
            <a:avLst/>
          </a:prstGeom>
          <a:noFill/>
        </p:spPr>
        <p:txBody>
          <a:bodyPr wrap="square" rtlCol="0">
            <a:spAutoFit/>
          </a:bodyPr>
          <a:lstStyle/>
          <a:p>
            <a:pPr algn="r">
              <a:lnSpc>
                <a:spcPct val="150000"/>
              </a:lnSpc>
            </a:pPr>
            <a:r>
              <a:rPr lang="de-DE" dirty="0">
                <a:solidFill>
                  <a:schemeClr val="bg1"/>
                </a:solidFill>
                <a:latin typeface="Century Gothic" panose="020B0502020202020204" pitchFamily="34" charset="0"/>
              </a:rPr>
              <a:t>Eigenen Text einfügen</a:t>
            </a:r>
          </a:p>
        </p:txBody>
      </p:sp>
      <p:sp>
        <p:nvSpPr>
          <p:cNvPr id="22" name="Textfeld 21"/>
          <p:cNvSpPr txBox="1"/>
          <p:nvPr/>
        </p:nvSpPr>
        <p:spPr>
          <a:xfrm>
            <a:off x="5150456" y="11002823"/>
            <a:ext cx="3658408" cy="455189"/>
          </a:xfrm>
          <a:prstGeom prst="rect">
            <a:avLst/>
          </a:prstGeom>
          <a:noFill/>
        </p:spPr>
        <p:txBody>
          <a:bodyPr wrap="square" rtlCol="0">
            <a:spAutoFit/>
          </a:bodyPr>
          <a:lstStyle/>
          <a:p>
            <a:pPr algn="r">
              <a:lnSpc>
                <a:spcPct val="150000"/>
              </a:lnSpc>
            </a:pPr>
            <a:r>
              <a:rPr lang="de-DE" dirty="0">
                <a:solidFill>
                  <a:schemeClr val="bg1"/>
                </a:solidFill>
                <a:latin typeface="Century Gothic" panose="020B0502020202020204" pitchFamily="34" charset="0"/>
              </a:rPr>
              <a:t>Eigenen Text einfügen</a:t>
            </a:r>
          </a:p>
        </p:txBody>
      </p:sp>
      <p:sp>
        <p:nvSpPr>
          <p:cNvPr id="34" name="Ellipse 33"/>
          <p:cNvSpPr/>
          <p:nvPr/>
        </p:nvSpPr>
        <p:spPr>
          <a:xfrm>
            <a:off x="10454012" y="2204477"/>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37" name="Ellipse 36"/>
          <p:cNvSpPr/>
          <p:nvPr/>
        </p:nvSpPr>
        <p:spPr>
          <a:xfrm>
            <a:off x="10454012" y="6318180"/>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40" name="Ellipse 39"/>
          <p:cNvSpPr/>
          <p:nvPr/>
        </p:nvSpPr>
        <p:spPr>
          <a:xfrm>
            <a:off x="10454012" y="10338774"/>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29" name="Ellipse 28"/>
          <p:cNvSpPr/>
          <p:nvPr/>
        </p:nvSpPr>
        <p:spPr>
          <a:xfrm>
            <a:off x="10454012" y="4261328"/>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32" name="Ellipse 31"/>
          <p:cNvSpPr/>
          <p:nvPr/>
        </p:nvSpPr>
        <p:spPr>
          <a:xfrm>
            <a:off x="10454012" y="8328477"/>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36" name="Textfeld 35"/>
          <p:cNvSpPr txBox="1"/>
          <p:nvPr/>
        </p:nvSpPr>
        <p:spPr>
          <a:xfrm>
            <a:off x="5150456" y="9005030"/>
            <a:ext cx="3658408" cy="455189"/>
          </a:xfrm>
          <a:prstGeom prst="rect">
            <a:avLst/>
          </a:prstGeom>
          <a:noFill/>
        </p:spPr>
        <p:txBody>
          <a:bodyPr wrap="square" rtlCol="0">
            <a:spAutoFit/>
          </a:bodyPr>
          <a:lstStyle/>
          <a:p>
            <a:pPr algn="r">
              <a:lnSpc>
                <a:spcPct val="150000"/>
              </a:lnSpc>
            </a:pPr>
            <a:r>
              <a:rPr lang="de-DE" dirty="0">
                <a:solidFill>
                  <a:schemeClr val="bg1"/>
                </a:solidFill>
                <a:latin typeface="Century Gothic" panose="020B0502020202020204" pitchFamily="34" charset="0"/>
              </a:rPr>
              <a:t>Eigenen Text einfügen</a:t>
            </a:r>
          </a:p>
        </p:txBody>
      </p:sp>
      <p:sp>
        <p:nvSpPr>
          <p:cNvPr id="41" name="Textfeld 40"/>
          <p:cNvSpPr txBox="1"/>
          <p:nvPr/>
        </p:nvSpPr>
        <p:spPr>
          <a:xfrm>
            <a:off x="5150456" y="4961504"/>
            <a:ext cx="3658408" cy="455189"/>
          </a:xfrm>
          <a:prstGeom prst="rect">
            <a:avLst/>
          </a:prstGeom>
          <a:noFill/>
        </p:spPr>
        <p:txBody>
          <a:bodyPr wrap="square" rtlCol="0">
            <a:spAutoFit/>
          </a:bodyPr>
          <a:lstStyle/>
          <a:p>
            <a:pPr algn="r">
              <a:lnSpc>
                <a:spcPct val="150000"/>
              </a:lnSpc>
            </a:pPr>
            <a:r>
              <a:rPr lang="de-DE" dirty="0">
                <a:solidFill>
                  <a:schemeClr val="bg1"/>
                </a:solidFill>
                <a:latin typeface="Century Gothic" panose="020B0502020202020204" pitchFamily="34" charset="0"/>
              </a:rPr>
              <a:t>Eigenen Text einfügen</a:t>
            </a:r>
          </a:p>
        </p:txBody>
      </p:sp>
      <p:sp>
        <p:nvSpPr>
          <p:cNvPr id="56" name="Textfeld 55"/>
          <p:cNvSpPr txBox="1"/>
          <p:nvPr/>
        </p:nvSpPr>
        <p:spPr>
          <a:xfrm>
            <a:off x="13160513" y="2580164"/>
            <a:ext cx="7047010" cy="707886"/>
          </a:xfrm>
          <a:prstGeom prst="rect">
            <a:avLst/>
          </a:prstGeom>
          <a:noFill/>
        </p:spPr>
        <p:txBody>
          <a:bodyPr wrap="square" rtlCol="0">
            <a:spAutoFit/>
          </a:bodyPr>
          <a:lstStyle/>
          <a:p>
            <a:r>
              <a:rPr lang="en-US" sz="4000" dirty="0" err="1">
                <a:solidFill>
                  <a:schemeClr val="accent1"/>
                </a:solidFill>
                <a:latin typeface="Helvetica" panose="020B0500000000000000" pitchFamily="34" charset="0"/>
              </a:rPr>
              <a:t>Einführung</a:t>
            </a:r>
            <a:endParaRPr lang="de-DE" sz="4000" dirty="0">
              <a:solidFill>
                <a:schemeClr val="accent1"/>
              </a:solidFill>
              <a:latin typeface="Helvetica" panose="020B0500000000000000" pitchFamily="34" charset="0"/>
            </a:endParaRPr>
          </a:p>
        </p:txBody>
      </p:sp>
      <p:sp>
        <p:nvSpPr>
          <p:cNvPr id="57" name="Textfeld 56"/>
          <p:cNvSpPr txBox="1"/>
          <p:nvPr/>
        </p:nvSpPr>
        <p:spPr>
          <a:xfrm>
            <a:off x="13160513" y="4626389"/>
            <a:ext cx="6699020" cy="707886"/>
          </a:xfrm>
          <a:prstGeom prst="rect">
            <a:avLst/>
          </a:prstGeom>
          <a:noFill/>
        </p:spPr>
        <p:txBody>
          <a:bodyPr wrap="square" rtlCol="0">
            <a:spAutoFit/>
          </a:bodyPr>
          <a:lstStyle/>
          <a:p>
            <a:r>
              <a:rPr lang="en-US" sz="4000">
                <a:solidFill>
                  <a:schemeClr val="accent1"/>
                </a:solidFill>
                <a:latin typeface="Helvetica" panose="020B0500000000000000" pitchFamily="34" charset="0"/>
              </a:rPr>
              <a:t>Workshop 1 </a:t>
            </a:r>
            <a:endParaRPr lang="de-DE" sz="4000">
              <a:solidFill>
                <a:schemeClr val="accent1"/>
              </a:solidFill>
              <a:latin typeface="Helvetica" panose="020B0500000000000000" pitchFamily="34" charset="0"/>
            </a:endParaRPr>
          </a:p>
        </p:txBody>
      </p:sp>
      <p:sp>
        <p:nvSpPr>
          <p:cNvPr id="58" name="Textfeld 57"/>
          <p:cNvSpPr txBox="1"/>
          <p:nvPr/>
        </p:nvSpPr>
        <p:spPr>
          <a:xfrm>
            <a:off x="13160513" y="6647590"/>
            <a:ext cx="7766545" cy="707886"/>
          </a:xfrm>
          <a:prstGeom prst="rect">
            <a:avLst/>
          </a:prstGeom>
          <a:noFill/>
        </p:spPr>
        <p:txBody>
          <a:bodyPr wrap="square" rtlCol="0">
            <a:spAutoFit/>
          </a:bodyPr>
          <a:lstStyle/>
          <a:p>
            <a:r>
              <a:rPr lang="en-US" sz="4000" dirty="0">
                <a:solidFill>
                  <a:schemeClr val="accent1"/>
                </a:solidFill>
                <a:latin typeface="Helvetica" panose="020B0500000000000000" pitchFamily="34" charset="0"/>
              </a:rPr>
              <a:t>Teambuilding</a:t>
            </a:r>
            <a:endParaRPr lang="de-DE" sz="4000" dirty="0">
              <a:solidFill>
                <a:schemeClr val="accent1"/>
              </a:solidFill>
              <a:latin typeface="Helvetica" panose="020B0500000000000000" pitchFamily="34" charset="0"/>
            </a:endParaRPr>
          </a:p>
        </p:txBody>
      </p:sp>
      <p:sp>
        <p:nvSpPr>
          <p:cNvPr id="59" name="Textfeld 58"/>
          <p:cNvSpPr txBox="1"/>
          <p:nvPr/>
        </p:nvSpPr>
        <p:spPr>
          <a:xfrm>
            <a:off x="13160513" y="8638912"/>
            <a:ext cx="7331159" cy="707886"/>
          </a:xfrm>
          <a:prstGeom prst="rect">
            <a:avLst/>
          </a:prstGeom>
          <a:noFill/>
        </p:spPr>
        <p:txBody>
          <a:bodyPr wrap="square" rtlCol="0">
            <a:spAutoFit/>
          </a:bodyPr>
          <a:lstStyle/>
          <a:p>
            <a:r>
              <a:rPr lang="en-US" sz="4000" dirty="0">
                <a:solidFill>
                  <a:schemeClr val="accent1"/>
                </a:solidFill>
                <a:latin typeface="Helvetica" panose="020B0500000000000000" pitchFamily="34" charset="0"/>
              </a:rPr>
              <a:t>Lunch</a:t>
            </a:r>
            <a:endParaRPr lang="de-DE" sz="4000" dirty="0">
              <a:solidFill>
                <a:schemeClr val="accent1"/>
              </a:solidFill>
              <a:latin typeface="Helvetica" panose="020B0500000000000000" pitchFamily="34" charset="0"/>
            </a:endParaRPr>
          </a:p>
        </p:txBody>
      </p:sp>
      <p:sp>
        <p:nvSpPr>
          <p:cNvPr id="60" name="Textfeld 59"/>
          <p:cNvSpPr txBox="1"/>
          <p:nvPr/>
        </p:nvSpPr>
        <p:spPr>
          <a:xfrm>
            <a:off x="13160513" y="10701330"/>
            <a:ext cx="7047010" cy="707886"/>
          </a:xfrm>
          <a:prstGeom prst="rect">
            <a:avLst/>
          </a:prstGeom>
          <a:noFill/>
        </p:spPr>
        <p:txBody>
          <a:bodyPr wrap="square" rtlCol="0">
            <a:spAutoFit/>
          </a:bodyPr>
          <a:lstStyle/>
          <a:p>
            <a:r>
              <a:rPr lang="en-US" sz="4000">
                <a:solidFill>
                  <a:schemeClr val="accent1"/>
                </a:solidFill>
                <a:latin typeface="Helvetica" panose="020B0500000000000000" pitchFamily="34" charset="0"/>
              </a:rPr>
              <a:t>Workshop 2 </a:t>
            </a:r>
            <a:endParaRPr lang="de-DE" sz="4000">
              <a:solidFill>
                <a:schemeClr val="accent1"/>
              </a:solidFill>
              <a:latin typeface="Helvetica" panose="020B0500000000000000" pitchFamily="34" charset="0"/>
            </a:endParaRPr>
          </a:p>
        </p:txBody>
      </p:sp>
      <p:sp>
        <p:nvSpPr>
          <p:cNvPr id="61" name="Shape 604"/>
          <p:cNvSpPr/>
          <p:nvPr/>
        </p:nvSpPr>
        <p:spPr>
          <a:xfrm>
            <a:off x="5388881" y="4510656"/>
            <a:ext cx="3449246" cy="525104"/>
          </a:xfrm>
          <a:prstGeom prst="rect">
            <a:avLst/>
          </a:prstGeom>
          <a:noFill/>
          <a:ln>
            <a:noFill/>
          </a:ln>
        </p:spPr>
        <p:txBody>
          <a:bodyPr lIns="182824" tIns="91400" rIns="182824" bIns="91400" anchor="t" anchorCtr="0">
            <a:noAutofit/>
          </a:bodyPr>
          <a:lstStyle/>
          <a:p>
            <a:pPr lvl="0" algn="r"/>
            <a:r>
              <a:rPr lang="de-DE" sz="2501" dirty="0">
                <a:solidFill>
                  <a:schemeClr val="bg1"/>
                </a:solidFill>
                <a:latin typeface="Century Gothic" panose="020B0502020202020204" pitchFamily="34" charset="0"/>
              </a:rPr>
              <a:t> 09:00 – </a:t>
            </a:r>
            <a:r>
              <a:rPr lang="de-DE" sz="2501" b="1" dirty="0">
                <a:solidFill>
                  <a:schemeClr val="bg1"/>
                </a:solidFill>
                <a:latin typeface="Century Gothic" panose="020B0502020202020204" pitchFamily="34" charset="0"/>
              </a:rPr>
              <a:t>10:00</a:t>
            </a:r>
            <a:r>
              <a:rPr lang="de-DE" sz="2501" dirty="0">
                <a:solidFill>
                  <a:schemeClr val="bg1"/>
                </a:solidFill>
                <a:latin typeface="Century Gothic" panose="020B0502020202020204" pitchFamily="34" charset="0"/>
              </a:rPr>
              <a:t> </a:t>
            </a:r>
            <a:r>
              <a:rPr lang="de-DE" sz="1700" dirty="0">
                <a:solidFill>
                  <a:schemeClr val="bg1"/>
                </a:solidFill>
                <a:latin typeface="Century Gothic" panose="020B0502020202020204" pitchFamily="34" charset="0"/>
              </a:rPr>
              <a:t>AM</a:t>
            </a:r>
          </a:p>
          <a:p>
            <a:pPr algn="r">
              <a:lnSpc>
                <a:spcPct val="130000"/>
              </a:lnSpc>
              <a:buSzPct val="25000"/>
            </a:pPr>
            <a:endParaRPr lang="id-ID" sz="3001" dirty="0">
              <a:solidFill>
                <a:schemeClr val="bg1"/>
              </a:solidFill>
              <a:latin typeface="Helvetica" panose="020B0500000000000000" pitchFamily="34" charset="0"/>
              <a:ea typeface="Roboto"/>
              <a:cs typeface="Roboto"/>
              <a:sym typeface="Roboto"/>
            </a:endParaRPr>
          </a:p>
        </p:txBody>
      </p:sp>
      <p:sp>
        <p:nvSpPr>
          <p:cNvPr id="62" name="Shape 616"/>
          <p:cNvSpPr/>
          <p:nvPr/>
        </p:nvSpPr>
        <p:spPr>
          <a:xfrm>
            <a:off x="5748976" y="2379362"/>
            <a:ext cx="3089151" cy="800182"/>
          </a:xfrm>
          <a:prstGeom prst="rect">
            <a:avLst/>
          </a:prstGeom>
          <a:noFill/>
          <a:ln>
            <a:noFill/>
          </a:ln>
        </p:spPr>
        <p:txBody>
          <a:bodyPr lIns="182824" tIns="91400" rIns="182824" bIns="91400" anchor="t" anchorCtr="0">
            <a:noAutofit/>
          </a:bodyPr>
          <a:lstStyle/>
          <a:p>
            <a:pPr lvl="0" algn="r"/>
            <a:r>
              <a:rPr lang="de-DE" sz="2501" dirty="0">
                <a:solidFill>
                  <a:schemeClr val="bg1"/>
                </a:solidFill>
                <a:latin typeface="Century Gothic" panose="020B0502020202020204" pitchFamily="34" charset="0"/>
              </a:rPr>
              <a:t> 08:00 – </a:t>
            </a:r>
            <a:r>
              <a:rPr lang="de-DE" sz="2501" b="1" dirty="0">
                <a:solidFill>
                  <a:schemeClr val="bg1"/>
                </a:solidFill>
                <a:latin typeface="Century Gothic" panose="020B0502020202020204" pitchFamily="34" charset="0"/>
              </a:rPr>
              <a:t>09:00</a:t>
            </a:r>
            <a:r>
              <a:rPr lang="de-DE" sz="2501" dirty="0">
                <a:solidFill>
                  <a:schemeClr val="bg1"/>
                </a:solidFill>
                <a:latin typeface="Century Gothic" panose="020B0502020202020204" pitchFamily="34" charset="0"/>
              </a:rPr>
              <a:t> </a:t>
            </a:r>
            <a:r>
              <a:rPr lang="de-DE" sz="1700" dirty="0">
                <a:solidFill>
                  <a:schemeClr val="bg1"/>
                </a:solidFill>
                <a:latin typeface="Century Gothic" panose="020B0502020202020204" pitchFamily="34" charset="0"/>
              </a:rPr>
              <a:t>AM</a:t>
            </a:r>
          </a:p>
        </p:txBody>
      </p:sp>
      <p:sp>
        <p:nvSpPr>
          <p:cNvPr id="63" name="Shape 604"/>
          <p:cNvSpPr/>
          <p:nvPr/>
        </p:nvSpPr>
        <p:spPr>
          <a:xfrm>
            <a:off x="5388881" y="6525722"/>
            <a:ext cx="3449246" cy="800182"/>
          </a:xfrm>
          <a:prstGeom prst="rect">
            <a:avLst/>
          </a:prstGeom>
          <a:noFill/>
          <a:ln>
            <a:noFill/>
          </a:ln>
        </p:spPr>
        <p:txBody>
          <a:bodyPr lIns="182824" tIns="91400" rIns="182824" bIns="91400" anchor="t" anchorCtr="0">
            <a:noAutofit/>
          </a:bodyPr>
          <a:lstStyle/>
          <a:p>
            <a:pPr lvl="0" algn="r"/>
            <a:r>
              <a:rPr lang="de-DE" sz="2501" dirty="0">
                <a:solidFill>
                  <a:schemeClr val="bg1"/>
                </a:solidFill>
                <a:latin typeface="Century Gothic" panose="020B0502020202020204" pitchFamily="34" charset="0"/>
              </a:rPr>
              <a:t> 10:00 – </a:t>
            </a:r>
            <a:r>
              <a:rPr lang="de-DE" sz="2501" b="1" dirty="0">
                <a:solidFill>
                  <a:schemeClr val="bg1"/>
                </a:solidFill>
                <a:latin typeface="Century Gothic" panose="020B0502020202020204" pitchFamily="34" charset="0"/>
              </a:rPr>
              <a:t>11:00</a:t>
            </a:r>
            <a:r>
              <a:rPr lang="de-DE" sz="2501" dirty="0">
                <a:solidFill>
                  <a:schemeClr val="bg1"/>
                </a:solidFill>
                <a:latin typeface="Century Gothic" panose="020B0502020202020204" pitchFamily="34" charset="0"/>
              </a:rPr>
              <a:t> </a:t>
            </a:r>
            <a:r>
              <a:rPr lang="de-DE" sz="1700" dirty="0">
                <a:solidFill>
                  <a:schemeClr val="bg1"/>
                </a:solidFill>
                <a:latin typeface="Century Gothic" panose="020B0502020202020204" pitchFamily="34" charset="0"/>
              </a:rPr>
              <a:t>AM</a:t>
            </a:r>
          </a:p>
          <a:p>
            <a:pPr algn="r">
              <a:lnSpc>
                <a:spcPct val="130000"/>
              </a:lnSpc>
              <a:buSzPct val="25000"/>
            </a:pPr>
            <a:endParaRPr lang="id-ID" sz="3001" dirty="0">
              <a:solidFill>
                <a:schemeClr val="bg1"/>
              </a:solidFill>
              <a:latin typeface="Helvetica" panose="020B0500000000000000" pitchFamily="34" charset="0"/>
              <a:ea typeface="Roboto"/>
              <a:cs typeface="Roboto"/>
              <a:sym typeface="Roboto"/>
            </a:endParaRPr>
          </a:p>
        </p:txBody>
      </p:sp>
      <p:sp>
        <p:nvSpPr>
          <p:cNvPr id="64" name="Shape 604"/>
          <p:cNvSpPr/>
          <p:nvPr/>
        </p:nvSpPr>
        <p:spPr>
          <a:xfrm>
            <a:off x="5388881" y="8554924"/>
            <a:ext cx="3449246" cy="800182"/>
          </a:xfrm>
          <a:prstGeom prst="rect">
            <a:avLst/>
          </a:prstGeom>
          <a:noFill/>
          <a:ln>
            <a:noFill/>
          </a:ln>
        </p:spPr>
        <p:txBody>
          <a:bodyPr lIns="182824" tIns="91400" rIns="182824" bIns="91400" anchor="t" anchorCtr="0">
            <a:noAutofit/>
          </a:bodyPr>
          <a:lstStyle/>
          <a:p>
            <a:pPr lvl="0" algn="r"/>
            <a:r>
              <a:rPr lang="de-DE" sz="2501" dirty="0">
                <a:solidFill>
                  <a:schemeClr val="bg1"/>
                </a:solidFill>
                <a:latin typeface="Century Gothic" panose="020B0502020202020204" pitchFamily="34" charset="0"/>
              </a:rPr>
              <a:t> 11:00 – 11</a:t>
            </a:r>
            <a:r>
              <a:rPr lang="de-DE" sz="2501" b="1" dirty="0">
                <a:solidFill>
                  <a:schemeClr val="bg1"/>
                </a:solidFill>
                <a:latin typeface="Century Gothic" panose="020B0502020202020204" pitchFamily="34" charset="0"/>
              </a:rPr>
              <a:t>:30</a:t>
            </a:r>
            <a:r>
              <a:rPr lang="de-DE" sz="2501" dirty="0">
                <a:solidFill>
                  <a:schemeClr val="bg1"/>
                </a:solidFill>
                <a:latin typeface="Century Gothic" panose="020B0502020202020204" pitchFamily="34" charset="0"/>
              </a:rPr>
              <a:t> </a:t>
            </a:r>
            <a:r>
              <a:rPr lang="de-DE" sz="1700" dirty="0">
                <a:solidFill>
                  <a:schemeClr val="bg1"/>
                </a:solidFill>
                <a:latin typeface="Century Gothic" panose="020B0502020202020204" pitchFamily="34" charset="0"/>
              </a:rPr>
              <a:t>AM</a:t>
            </a:r>
          </a:p>
          <a:p>
            <a:pPr algn="r">
              <a:lnSpc>
                <a:spcPct val="130000"/>
              </a:lnSpc>
              <a:buSzPct val="25000"/>
            </a:pPr>
            <a:endParaRPr lang="id-ID" sz="3001" dirty="0">
              <a:solidFill>
                <a:schemeClr val="bg1"/>
              </a:solidFill>
              <a:latin typeface="Helvetica" panose="020B0500000000000000" pitchFamily="34" charset="0"/>
              <a:ea typeface="Roboto"/>
              <a:cs typeface="Roboto"/>
              <a:sym typeface="Roboto"/>
            </a:endParaRPr>
          </a:p>
        </p:txBody>
      </p:sp>
      <p:sp>
        <p:nvSpPr>
          <p:cNvPr id="65" name="Shape 604"/>
          <p:cNvSpPr/>
          <p:nvPr/>
        </p:nvSpPr>
        <p:spPr>
          <a:xfrm>
            <a:off x="5388881" y="10558894"/>
            <a:ext cx="3449246" cy="800182"/>
          </a:xfrm>
          <a:prstGeom prst="rect">
            <a:avLst/>
          </a:prstGeom>
          <a:noFill/>
          <a:ln>
            <a:noFill/>
          </a:ln>
        </p:spPr>
        <p:txBody>
          <a:bodyPr lIns="182824" tIns="91400" rIns="182824" bIns="91400" anchor="t" anchorCtr="0">
            <a:noAutofit/>
          </a:bodyPr>
          <a:lstStyle/>
          <a:p>
            <a:pPr lvl="0" algn="r"/>
            <a:r>
              <a:rPr lang="de-DE" sz="2501" dirty="0">
                <a:solidFill>
                  <a:schemeClr val="bg1"/>
                </a:solidFill>
                <a:latin typeface="Century Gothic" panose="020B0502020202020204" pitchFamily="34" charset="0"/>
              </a:rPr>
              <a:t> 12:30 – 03</a:t>
            </a:r>
            <a:r>
              <a:rPr lang="de-DE" sz="2501" b="1" dirty="0">
                <a:solidFill>
                  <a:schemeClr val="bg1"/>
                </a:solidFill>
                <a:latin typeface="Century Gothic" panose="020B0502020202020204" pitchFamily="34" charset="0"/>
              </a:rPr>
              <a:t>:00</a:t>
            </a:r>
            <a:r>
              <a:rPr lang="de-DE" sz="2501" dirty="0">
                <a:solidFill>
                  <a:schemeClr val="bg1"/>
                </a:solidFill>
                <a:latin typeface="Century Gothic" panose="020B0502020202020204" pitchFamily="34" charset="0"/>
              </a:rPr>
              <a:t> </a:t>
            </a:r>
            <a:r>
              <a:rPr lang="de-DE" sz="1700" dirty="0">
                <a:solidFill>
                  <a:schemeClr val="bg1"/>
                </a:solidFill>
                <a:latin typeface="Century Gothic" panose="020B0502020202020204" pitchFamily="34" charset="0"/>
              </a:rPr>
              <a:t>PM</a:t>
            </a:r>
          </a:p>
          <a:p>
            <a:pPr algn="r">
              <a:lnSpc>
                <a:spcPct val="130000"/>
              </a:lnSpc>
              <a:buSzPct val="25000"/>
            </a:pPr>
            <a:endParaRPr lang="id-ID" sz="3001" dirty="0">
              <a:solidFill>
                <a:schemeClr val="bg1"/>
              </a:solidFill>
              <a:latin typeface="Helvetica" panose="020B0500000000000000" pitchFamily="34" charset="0"/>
              <a:ea typeface="Roboto"/>
              <a:cs typeface="Roboto"/>
              <a:sym typeface="Roboto"/>
            </a:endParaRPr>
          </a:p>
        </p:txBody>
      </p:sp>
      <p:pic>
        <p:nvPicPr>
          <p:cNvPr id="5" name="Graphic 4">
            <a:extLst>
              <a:ext uri="{FF2B5EF4-FFF2-40B4-BE49-F238E27FC236}">
                <a16:creationId xmlns:a16="http://schemas.microsoft.com/office/drawing/2014/main" id="{F79A55F7-410F-4490-BE10-CFD7FA46536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807216" y="10654185"/>
            <a:ext cx="609600" cy="609600"/>
          </a:xfrm>
          <a:prstGeom prst="rect">
            <a:avLst/>
          </a:prstGeom>
        </p:spPr>
      </p:pic>
      <p:pic>
        <p:nvPicPr>
          <p:cNvPr id="7" name="Graphic 6">
            <a:extLst>
              <a:ext uri="{FF2B5EF4-FFF2-40B4-BE49-F238E27FC236}">
                <a16:creationId xmlns:a16="http://schemas.microsoft.com/office/drawing/2014/main" id="{7C6CE4A4-81EA-43C9-9C97-699F7E015F9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786078" y="4583994"/>
            <a:ext cx="609600" cy="609600"/>
          </a:xfrm>
          <a:prstGeom prst="rect">
            <a:avLst/>
          </a:prstGeom>
        </p:spPr>
      </p:pic>
      <p:pic>
        <p:nvPicPr>
          <p:cNvPr id="9" name="Graphic 8">
            <a:extLst>
              <a:ext uri="{FF2B5EF4-FFF2-40B4-BE49-F238E27FC236}">
                <a16:creationId xmlns:a16="http://schemas.microsoft.com/office/drawing/2014/main" id="{F90E629C-7AA6-4DB6-97E5-5BE83A33CF8C}"/>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776709" y="6640877"/>
            <a:ext cx="609600" cy="609600"/>
          </a:xfrm>
          <a:prstGeom prst="rect">
            <a:avLst/>
          </a:prstGeom>
        </p:spPr>
      </p:pic>
      <p:pic>
        <p:nvPicPr>
          <p:cNvPr id="11" name="Graphic 10">
            <a:extLst>
              <a:ext uri="{FF2B5EF4-FFF2-40B4-BE49-F238E27FC236}">
                <a16:creationId xmlns:a16="http://schemas.microsoft.com/office/drawing/2014/main" id="{C069F614-42D5-48BA-B049-8E2536102882}"/>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0789287" y="8682301"/>
            <a:ext cx="609600" cy="609600"/>
          </a:xfrm>
          <a:prstGeom prst="rect">
            <a:avLst/>
          </a:prstGeom>
        </p:spPr>
      </p:pic>
      <p:pic>
        <p:nvPicPr>
          <p:cNvPr id="13" name="Graphic 12">
            <a:extLst>
              <a:ext uri="{FF2B5EF4-FFF2-40B4-BE49-F238E27FC236}">
                <a16:creationId xmlns:a16="http://schemas.microsoft.com/office/drawing/2014/main" id="{CC80E79B-321E-441B-BDEF-570155D049E7}"/>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0776709" y="2527174"/>
            <a:ext cx="609600" cy="609600"/>
          </a:xfrm>
          <a:prstGeom prst="rect">
            <a:avLst/>
          </a:prstGeom>
        </p:spPr>
      </p:pic>
    </p:spTree>
    <p:extLst>
      <p:ext uri="{BB962C8B-B14F-4D97-AF65-F5344CB8AC3E}">
        <p14:creationId xmlns:p14="http://schemas.microsoft.com/office/powerpoint/2010/main" val="2282549231"/>
      </p:ext>
    </p:extLst>
  </p:cSld>
  <p:clrMapOvr>
    <a:masterClrMapping/>
  </p:clrMapOvr>
  <p:transition spd="slow">
    <p:push/>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Ellipse 36"/>
          <p:cNvSpPr/>
          <p:nvPr/>
        </p:nvSpPr>
        <p:spPr>
          <a:xfrm>
            <a:off x="6660509" y="11304928"/>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42" name="Ellipse 41"/>
          <p:cNvSpPr/>
          <p:nvPr/>
        </p:nvSpPr>
        <p:spPr>
          <a:xfrm>
            <a:off x="3393297" y="11304928"/>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51" name="Ellipse 50"/>
          <p:cNvSpPr/>
          <p:nvPr/>
        </p:nvSpPr>
        <p:spPr>
          <a:xfrm>
            <a:off x="9927721" y="11304928"/>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54" name="Ellipse 53"/>
          <p:cNvSpPr/>
          <p:nvPr/>
        </p:nvSpPr>
        <p:spPr>
          <a:xfrm>
            <a:off x="13194933" y="11304928"/>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68" name="Ellipse 67"/>
          <p:cNvSpPr/>
          <p:nvPr/>
        </p:nvSpPr>
        <p:spPr>
          <a:xfrm>
            <a:off x="16462145" y="11304928"/>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73" name="Ellipse 72"/>
          <p:cNvSpPr/>
          <p:nvPr/>
        </p:nvSpPr>
        <p:spPr>
          <a:xfrm>
            <a:off x="19729359" y="11304928"/>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75" name="Shape 616"/>
          <p:cNvSpPr/>
          <p:nvPr/>
        </p:nvSpPr>
        <p:spPr>
          <a:xfrm>
            <a:off x="1528377" y="10465315"/>
            <a:ext cx="4952892" cy="959580"/>
          </a:xfrm>
          <a:prstGeom prst="rect">
            <a:avLst/>
          </a:prstGeom>
          <a:noFill/>
          <a:ln>
            <a:noFill/>
          </a:ln>
        </p:spPr>
        <p:txBody>
          <a:bodyPr lIns="182824" tIns="91400" rIns="182824" bIns="91400" anchor="t" anchorCtr="0">
            <a:noAutofit/>
          </a:bodyPr>
          <a:lstStyle/>
          <a:p>
            <a:pPr algn="ctr">
              <a:lnSpc>
                <a:spcPct val="130000"/>
              </a:lnSpc>
              <a:buSzPct val="25000"/>
            </a:pPr>
            <a:r>
              <a:rPr lang="de-DE" sz="3000">
                <a:solidFill>
                  <a:schemeClr val="bg1"/>
                </a:solidFill>
                <a:latin typeface="Helvetica" panose="020B0500000000000000" pitchFamily="34" charset="0"/>
                <a:ea typeface="Roboto"/>
                <a:cs typeface="Roboto"/>
                <a:sym typeface="Roboto"/>
              </a:rPr>
              <a:t>4.531 | 62 %</a:t>
            </a:r>
          </a:p>
        </p:txBody>
      </p:sp>
      <p:sp>
        <p:nvSpPr>
          <p:cNvPr id="76" name="Shape 616"/>
          <p:cNvSpPr/>
          <p:nvPr/>
        </p:nvSpPr>
        <p:spPr>
          <a:xfrm>
            <a:off x="4752566" y="10465315"/>
            <a:ext cx="4952892" cy="959580"/>
          </a:xfrm>
          <a:prstGeom prst="rect">
            <a:avLst/>
          </a:prstGeom>
          <a:noFill/>
          <a:ln>
            <a:noFill/>
          </a:ln>
        </p:spPr>
        <p:txBody>
          <a:bodyPr lIns="182824" tIns="91400" rIns="182824" bIns="91400" anchor="t" anchorCtr="0">
            <a:noAutofit/>
          </a:bodyPr>
          <a:lstStyle/>
          <a:p>
            <a:pPr algn="ctr">
              <a:lnSpc>
                <a:spcPct val="130000"/>
              </a:lnSpc>
              <a:buSzPct val="25000"/>
            </a:pPr>
            <a:r>
              <a:rPr lang="de-DE" sz="3000">
                <a:solidFill>
                  <a:schemeClr val="bg1"/>
                </a:solidFill>
                <a:latin typeface="Helvetica" panose="020B0500000000000000" pitchFamily="34" charset="0"/>
                <a:ea typeface="Roboto"/>
                <a:cs typeface="Roboto"/>
                <a:sym typeface="Roboto"/>
              </a:rPr>
              <a:t>4.531 | 62 %</a:t>
            </a:r>
          </a:p>
        </p:txBody>
      </p:sp>
      <p:sp>
        <p:nvSpPr>
          <p:cNvPr id="77" name="Shape 616"/>
          <p:cNvSpPr/>
          <p:nvPr/>
        </p:nvSpPr>
        <p:spPr>
          <a:xfrm>
            <a:off x="8062801" y="10465315"/>
            <a:ext cx="4952892" cy="959580"/>
          </a:xfrm>
          <a:prstGeom prst="rect">
            <a:avLst/>
          </a:prstGeom>
          <a:noFill/>
          <a:ln>
            <a:noFill/>
          </a:ln>
        </p:spPr>
        <p:txBody>
          <a:bodyPr lIns="182824" tIns="91400" rIns="182824" bIns="91400" anchor="t" anchorCtr="0">
            <a:noAutofit/>
          </a:bodyPr>
          <a:lstStyle/>
          <a:p>
            <a:pPr algn="ctr">
              <a:lnSpc>
                <a:spcPct val="130000"/>
              </a:lnSpc>
              <a:buSzPct val="25000"/>
            </a:pPr>
            <a:r>
              <a:rPr lang="de-DE" sz="3000">
                <a:solidFill>
                  <a:schemeClr val="bg1"/>
                </a:solidFill>
                <a:latin typeface="Helvetica" panose="020B0500000000000000" pitchFamily="34" charset="0"/>
                <a:ea typeface="Roboto"/>
                <a:cs typeface="Roboto"/>
                <a:sym typeface="Roboto"/>
              </a:rPr>
              <a:t>4.531 | 62 %</a:t>
            </a:r>
          </a:p>
        </p:txBody>
      </p:sp>
      <p:sp>
        <p:nvSpPr>
          <p:cNvPr id="78" name="Shape 616"/>
          <p:cNvSpPr/>
          <p:nvPr/>
        </p:nvSpPr>
        <p:spPr>
          <a:xfrm>
            <a:off x="11345984" y="10465315"/>
            <a:ext cx="4952892" cy="959580"/>
          </a:xfrm>
          <a:prstGeom prst="rect">
            <a:avLst/>
          </a:prstGeom>
          <a:noFill/>
          <a:ln>
            <a:noFill/>
          </a:ln>
        </p:spPr>
        <p:txBody>
          <a:bodyPr lIns="182824" tIns="91400" rIns="182824" bIns="91400" anchor="t" anchorCtr="0">
            <a:noAutofit/>
          </a:bodyPr>
          <a:lstStyle/>
          <a:p>
            <a:pPr algn="ctr">
              <a:lnSpc>
                <a:spcPct val="130000"/>
              </a:lnSpc>
              <a:buSzPct val="25000"/>
            </a:pPr>
            <a:r>
              <a:rPr lang="de-DE" sz="3000">
                <a:solidFill>
                  <a:schemeClr val="bg1"/>
                </a:solidFill>
                <a:latin typeface="Helvetica" panose="020B0500000000000000" pitchFamily="34" charset="0"/>
                <a:ea typeface="Roboto"/>
                <a:cs typeface="Roboto"/>
                <a:sym typeface="Roboto"/>
              </a:rPr>
              <a:t>4.531 | 62 %</a:t>
            </a:r>
          </a:p>
        </p:txBody>
      </p:sp>
      <p:sp>
        <p:nvSpPr>
          <p:cNvPr id="79" name="Shape 616"/>
          <p:cNvSpPr/>
          <p:nvPr/>
        </p:nvSpPr>
        <p:spPr>
          <a:xfrm>
            <a:off x="14597225" y="10465315"/>
            <a:ext cx="4952892" cy="959580"/>
          </a:xfrm>
          <a:prstGeom prst="rect">
            <a:avLst/>
          </a:prstGeom>
          <a:noFill/>
          <a:ln>
            <a:noFill/>
          </a:ln>
        </p:spPr>
        <p:txBody>
          <a:bodyPr lIns="182824" tIns="91400" rIns="182824" bIns="91400" anchor="t" anchorCtr="0">
            <a:noAutofit/>
          </a:bodyPr>
          <a:lstStyle/>
          <a:p>
            <a:pPr algn="ctr">
              <a:lnSpc>
                <a:spcPct val="130000"/>
              </a:lnSpc>
              <a:buSzPct val="25000"/>
            </a:pPr>
            <a:r>
              <a:rPr lang="de-DE" sz="3000">
                <a:solidFill>
                  <a:schemeClr val="bg1"/>
                </a:solidFill>
                <a:latin typeface="Helvetica" panose="020B0500000000000000" pitchFamily="34" charset="0"/>
                <a:ea typeface="Roboto"/>
                <a:cs typeface="Roboto"/>
                <a:sym typeface="Roboto"/>
              </a:rPr>
              <a:t>4.531 | 62 %</a:t>
            </a:r>
          </a:p>
        </p:txBody>
      </p:sp>
      <p:sp>
        <p:nvSpPr>
          <p:cNvPr id="80" name="Shape 616"/>
          <p:cNvSpPr/>
          <p:nvPr/>
        </p:nvSpPr>
        <p:spPr>
          <a:xfrm>
            <a:off x="17866421" y="10465315"/>
            <a:ext cx="4952892" cy="959580"/>
          </a:xfrm>
          <a:prstGeom prst="rect">
            <a:avLst/>
          </a:prstGeom>
          <a:noFill/>
          <a:ln>
            <a:noFill/>
          </a:ln>
        </p:spPr>
        <p:txBody>
          <a:bodyPr lIns="182824" tIns="91400" rIns="182824" bIns="91400" anchor="t" anchorCtr="0">
            <a:noAutofit/>
          </a:bodyPr>
          <a:lstStyle/>
          <a:p>
            <a:pPr algn="ctr">
              <a:lnSpc>
                <a:spcPct val="130000"/>
              </a:lnSpc>
              <a:buSzPct val="25000"/>
            </a:pPr>
            <a:r>
              <a:rPr lang="de-DE" sz="3000">
                <a:solidFill>
                  <a:schemeClr val="bg1"/>
                </a:solidFill>
                <a:latin typeface="Helvetica" panose="020B0500000000000000" pitchFamily="34" charset="0"/>
                <a:ea typeface="Roboto"/>
                <a:cs typeface="Roboto"/>
                <a:sym typeface="Roboto"/>
              </a:rPr>
              <a:t>4.531 | 62 %</a:t>
            </a:r>
          </a:p>
        </p:txBody>
      </p:sp>
      <p:grpSp>
        <p:nvGrpSpPr>
          <p:cNvPr id="35" name="Group 34">
            <a:extLst>
              <a:ext uri="{FF2B5EF4-FFF2-40B4-BE49-F238E27FC236}">
                <a16:creationId xmlns:a16="http://schemas.microsoft.com/office/drawing/2014/main" id="{EED06D16-424A-4C8F-996E-DF2934171BF5}"/>
              </a:ext>
            </a:extLst>
          </p:cNvPr>
          <p:cNvGrpSpPr/>
          <p:nvPr/>
        </p:nvGrpSpPr>
        <p:grpSpPr>
          <a:xfrm>
            <a:off x="10259788" y="2555633"/>
            <a:ext cx="3432916" cy="6875369"/>
            <a:chOff x="10966247" y="2913321"/>
            <a:chExt cx="2445157" cy="4897106"/>
          </a:xfrm>
        </p:grpSpPr>
        <p:pic>
          <p:nvPicPr>
            <p:cNvPr id="36" name="Picture 35">
              <a:extLst>
                <a:ext uri="{FF2B5EF4-FFF2-40B4-BE49-F238E27FC236}">
                  <a16:creationId xmlns:a16="http://schemas.microsoft.com/office/drawing/2014/main" id="{7BFD5AD3-20FD-47B7-ADC2-00384D2BBE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66247" y="2913321"/>
              <a:ext cx="2445157" cy="4897106"/>
            </a:xfrm>
            <a:prstGeom prst="rect">
              <a:avLst/>
            </a:prstGeom>
            <a:effectLst/>
          </p:spPr>
        </p:pic>
        <p:pic>
          <p:nvPicPr>
            <p:cNvPr id="43" name="Picture 42">
              <a:extLst>
                <a:ext uri="{FF2B5EF4-FFF2-40B4-BE49-F238E27FC236}">
                  <a16:creationId xmlns:a16="http://schemas.microsoft.com/office/drawing/2014/main" id="{2C7ACB35-6199-48F4-B7FA-4B2E46C8EC51}"/>
                </a:ext>
              </a:extLst>
            </p:cNvPr>
            <p:cNvPicPr>
              <a:picLocks/>
            </p:cNvPicPr>
            <p:nvPr/>
          </p:nvPicPr>
          <p:blipFill rotWithShape="1">
            <a:blip r:embed="rId4">
              <a:extLst>
                <a:ext uri="{28A0092B-C50C-407E-A947-70E740481C1C}">
                  <a14:useLocalDpi xmlns:a14="http://schemas.microsoft.com/office/drawing/2010/main" val="0"/>
                </a:ext>
              </a:extLst>
            </a:blip>
            <a:srcRect l="24988" t="37610" r="53288" b="28655"/>
            <a:stretch/>
          </p:blipFill>
          <p:spPr>
            <a:xfrm>
              <a:off x="11134992" y="3055775"/>
              <a:ext cx="2107666" cy="4615025"/>
            </a:xfrm>
            <a:prstGeom prst="roundRect">
              <a:avLst>
                <a:gd name="adj" fmla="val 9423"/>
              </a:avLst>
            </a:prstGeom>
            <a:ln w="12700">
              <a:solidFill>
                <a:schemeClr val="bg1">
                  <a:lumMod val="10000"/>
                </a:schemeClr>
              </a:solidFill>
            </a:ln>
          </p:spPr>
        </p:pic>
        <p:pic>
          <p:nvPicPr>
            <p:cNvPr id="44" name="Picture 43">
              <a:extLst>
                <a:ext uri="{FF2B5EF4-FFF2-40B4-BE49-F238E27FC236}">
                  <a16:creationId xmlns:a16="http://schemas.microsoft.com/office/drawing/2014/main" id="{0A00FCB2-FB65-4AD0-83D0-3614F201EDD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599863" y="3020850"/>
              <a:ext cx="1177925" cy="171435"/>
            </a:xfrm>
            <a:prstGeom prst="rect">
              <a:avLst/>
            </a:prstGeom>
          </p:spPr>
        </p:pic>
      </p:grpSp>
      <p:pic>
        <p:nvPicPr>
          <p:cNvPr id="30" name="Graphic 29">
            <a:extLst>
              <a:ext uri="{FF2B5EF4-FFF2-40B4-BE49-F238E27FC236}">
                <a16:creationId xmlns:a16="http://schemas.microsoft.com/office/drawing/2014/main" id="{26A765CA-811E-44C4-AFD8-773E51BD739C}"/>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3730658" y="11662814"/>
            <a:ext cx="609600" cy="609600"/>
          </a:xfrm>
          <a:prstGeom prst="rect">
            <a:avLst/>
          </a:prstGeom>
        </p:spPr>
      </p:pic>
      <p:pic>
        <p:nvPicPr>
          <p:cNvPr id="31" name="Graphic 30">
            <a:extLst>
              <a:ext uri="{FF2B5EF4-FFF2-40B4-BE49-F238E27FC236}">
                <a16:creationId xmlns:a16="http://schemas.microsoft.com/office/drawing/2014/main" id="{5C173FC1-12C8-4199-961B-D36D0A32E212}"/>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951107" y="11630725"/>
            <a:ext cx="609600" cy="609600"/>
          </a:xfrm>
          <a:prstGeom prst="rect">
            <a:avLst/>
          </a:prstGeom>
        </p:spPr>
      </p:pic>
      <p:pic>
        <p:nvPicPr>
          <p:cNvPr id="32" name="Graphic 31">
            <a:extLst>
              <a:ext uri="{FF2B5EF4-FFF2-40B4-BE49-F238E27FC236}">
                <a16:creationId xmlns:a16="http://schemas.microsoft.com/office/drawing/2014/main" id="{BFABDD6B-3567-4257-AE98-C66E3CFD763A}"/>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3531878" y="11613853"/>
            <a:ext cx="609600" cy="609600"/>
          </a:xfrm>
          <a:prstGeom prst="rect">
            <a:avLst/>
          </a:prstGeom>
        </p:spPr>
      </p:pic>
      <p:pic>
        <p:nvPicPr>
          <p:cNvPr id="33" name="Graphic 32">
            <a:extLst>
              <a:ext uri="{FF2B5EF4-FFF2-40B4-BE49-F238E27FC236}">
                <a16:creationId xmlns:a16="http://schemas.microsoft.com/office/drawing/2014/main" id="{E6D0BE48-21EB-4824-BD81-6F6D4B5ACBD7}"/>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16816217" y="11631782"/>
            <a:ext cx="609600" cy="609600"/>
          </a:xfrm>
          <a:prstGeom prst="rect">
            <a:avLst/>
          </a:prstGeom>
        </p:spPr>
      </p:pic>
      <p:pic>
        <p:nvPicPr>
          <p:cNvPr id="38" name="Graphic 37">
            <a:extLst>
              <a:ext uri="{FF2B5EF4-FFF2-40B4-BE49-F238E27FC236}">
                <a16:creationId xmlns:a16="http://schemas.microsoft.com/office/drawing/2014/main" id="{D8D48B6F-4FCF-425C-AA0D-2A0501784DC5}"/>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10257644" y="11697597"/>
            <a:ext cx="609600" cy="609600"/>
          </a:xfrm>
          <a:prstGeom prst="rect">
            <a:avLst/>
          </a:prstGeom>
        </p:spPr>
      </p:pic>
      <p:pic>
        <p:nvPicPr>
          <p:cNvPr id="40" name="Graphic 39">
            <a:extLst>
              <a:ext uri="{FF2B5EF4-FFF2-40B4-BE49-F238E27FC236}">
                <a16:creationId xmlns:a16="http://schemas.microsoft.com/office/drawing/2014/main" id="{AA402424-9B33-44A5-AD91-2AE220D9ABCD}"/>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20052056" y="11644885"/>
            <a:ext cx="609600" cy="609600"/>
          </a:xfrm>
          <a:prstGeom prst="rect">
            <a:avLst/>
          </a:prstGeom>
        </p:spPr>
      </p:pic>
    </p:spTree>
    <p:extLst>
      <p:ext uri="{BB962C8B-B14F-4D97-AF65-F5344CB8AC3E}">
        <p14:creationId xmlns:p14="http://schemas.microsoft.com/office/powerpoint/2010/main" val="2152303715"/>
      </p:ext>
    </p:extLst>
  </p:cSld>
  <p:clrMapOvr>
    <a:masterClrMapping/>
  </p:clrMapOvr>
  <p:transition spd="slow">
    <p:push/>
  </p:transition>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 name="Rechteck 38"/>
          <p:cNvSpPr/>
          <p:nvPr/>
        </p:nvSpPr>
        <p:spPr>
          <a:xfrm>
            <a:off x="4748981" y="5374"/>
            <a:ext cx="7757651" cy="13710626"/>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de-DE"/>
          </a:p>
        </p:txBody>
      </p:sp>
      <p:sp>
        <p:nvSpPr>
          <p:cNvPr id="17" name="Textfeld 16"/>
          <p:cNvSpPr txBox="1"/>
          <p:nvPr/>
        </p:nvSpPr>
        <p:spPr>
          <a:xfrm>
            <a:off x="5575357" y="3574549"/>
            <a:ext cx="4764828" cy="553870"/>
          </a:xfrm>
          <a:prstGeom prst="rect">
            <a:avLst/>
          </a:prstGeom>
          <a:noFill/>
        </p:spPr>
        <p:txBody>
          <a:bodyPr wrap="square" rtlCol="0">
            <a:spAutoFit/>
          </a:bodyPr>
          <a:lstStyle/>
          <a:p>
            <a:r>
              <a:rPr lang="de-DE" sz="2999" dirty="0">
                <a:solidFill>
                  <a:schemeClr val="bg1"/>
                </a:solidFill>
                <a:latin typeface="Helvetica" panose="020B0500000000000000" pitchFamily="34" charset="0"/>
              </a:rPr>
              <a:t>Aspekt eins</a:t>
            </a:r>
          </a:p>
        </p:txBody>
      </p:sp>
      <p:sp>
        <p:nvSpPr>
          <p:cNvPr id="18" name="Textfeld 17"/>
          <p:cNvSpPr txBox="1"/>
          <p:nvPr/>
        </p:nvSpPr>
        <p:spPr>
          <a:xfrm>
            <a:off x="5604855" y="3992892"/>
            <a:ext cx="3658408"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Hier eigenen Text einfügen …</a:t>
            </a:r>
          </a:p>
        </p:txBody>
      </p:sp>
      <p:sp>
        <p:nvSpPr>
          <p:cNvPr id="19" name="Textfeld 18"/>
          <p:cNvSpPr txBox="1"/>
          <p:nvPr/>
        </p:nvSpPr>
        <p:spPr>
          <a:xfrm>
            <a:off x="5583682" y="6527334"/>
            <a:ext cx="4764828" cy="553870"/>
          </a:xfrm>
          <a:prstGeom prst="rect">
            <a:avLst/>
          </a:prstGeom>
          <a:noFill/>
        </p:spPr>
        <p:txBody>
          <a:bodyPr wrap="square" rtlCol="0">
            <a:spAutoFit/>
          </a:bodyPr>
          <a:lstStyle/>
          <a:p>
            <a:r>
              <a:rPr lang="de-DE" sz="2999" dirty="0">
                <a:solidFill>
                  <a:schemeClr val="bg1"/>
                </a:solidFill>
                <a:latin typeface="Helvetica" panose="020B0500000000000000" pitchFamily="34" charset="0"/>
              </a:rPr>
              <a:t>Aspekt zwei</a:t>
            </a:r>
          </a:p>
        </p:txBody>
      </p:sp>
      <p:sp>
        <p:nvSpPr>
          <p:cNvPr id="20" name="Textfeld 19"/>
          <p:cNvSpPr txBox="1"/>
          <p:nvPr/>
        </p:nvSpPr>
        <p:spPr>
          <a:xfrm>
            <a:off x="5613182" y="6945677"/>
            <a:ext cx="3658408"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Hier eigenen Text einfügen …</a:t>
            </a:r>
          </a:p>
        </p:txBody>
      </p:sp>
      <p:sp>
        <p:nvSpPr>
          <p:cNvPr id="21" name="Textfeld 20"/>
          <p:cNvSpPr txBox="1"/>
          <p:nvPr/>
        </p:nvSpPr>
        <p:spPr>
          <a:xfrm>
            <a:off x="5587086" y="9441480"/>
            <a:ext cx="4764828" cy="553870"/>
          </a:xfrm>
          <a:prstGeom prst="rect">
            <a:avLst/>
          </a:prstGeom>
          <a:noFill/>
        </p:spPr>
        <p:txBody>
          <a:bodyPr wrap="square" rtlCol="0">
            <a:spAutoFit/>
          </a:bodyPr>
          <a:lstStyle/>
          <a:p>
            <a:r>
              <a:rPr lang="de-DE" sz="2999" dirty="0">
                <a:solidFill>
                  <a:schemeClr val="bg1"/>
                </a:solidFill>
                <a:latin typeface="Helvetica" panose="020B0500000000000000" pitchFamily="34" charset="0"/>
              </a:rPr>
              <a:t>Aspekt drei</a:t>
            </a:r>
          </a:p>
        </p:txBody>
      </p:sp>
      <p:sp>
        <p:nvSpPr>
          <p:cNvPr id="22" name="Textfeld 21"/>
          <p:cNvSpPr txBox="1"/>
          <p:nvPr/>
        </p:nvSpPr>
        <p:spPr>
          <a:xfrm>
            <a:off x="5616584" y="9859823"/>
            <a:ext cx="3658408"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Hier eigenen Text einfügen …</a:t>
            </a:r>
          </a:p>
        </p:txBody>
      </p:sp>
      <p:sp>
        <p:nvSpPr>
          <p:cNvPr id="34" name="Ellipse 33"/>
          <p:cNvSpPr/>
          <p:nvPr/>
        </p:nvSpPr>
        <p:spPr>
          <a:xfrm>
            <a:off x="10454012" y="3347477"/>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37" name="Ellipse 36"/>
          <p:cNvSpPr/>
          <p:nvPr/>
        </p:nvSpPr>
        <p:spPr>
          <a:xfrm>
            <a:off x="10454012" y="6318180"/>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40" name="Ellipse 39"/>
          <p:cNvSpPr/>
          <p:nvPr/>
        </p:nvSpPr>
        <p:spPr>
          <a:xfrm>
            <a:off x="10454012" y="9195774"/>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grpSp>
        <p:nvGrpSpPr>
          <p:cNvPr id="24" name="Group 23">
            <a:extLst>
              <a:ext uri="{FF2B5EF4-FFF2-40B4-BE49-F238E27FC236}">
                <a16:creationId xmlns:a16="http://schemas.microsoft.com/office/drawing/2014/main" id="{D3650E19-6404-4282-ABEF-85648064FA75}"/>
              </a:ext>
            </a:extLst>
          </p:cNvPr>
          <p:cNvGrpSpPr/>
          <p:nvPr/>
        </p:nvGrpSpPr>
        <p:grpSpPr>
          <a:xfrm>
            <a:off x="16303122" y="2989114"/>
            <a:ext cx="3863519" cy="7737772"/>
            <a:chOff x="10966247" y="2913321"/>
            <a:chExt cx="2445157" cy="4897106"/>
          </a:xfrm>
        </p:grpSpPr>
        <p:pic>
          <p:nvPicPr>
            <p:cNvPr id="25" name="Picture 24">
              <a:extLst>
                <a:ext uri="{FF2B5EF4-FFF2-40B4-BE49-F238E27FC236}">
                  <a16:creationId xmlns:a16="http://schemas.microsoft.com/office/drawing/2014/main" id="{69576113-DBC9-438D-A97F-F5E1164C357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66247" y="2913321"/>
              <a:ext cx="2445157" cy="4897106"/>
            </a:xfrm>
            <a:prstGeom prst="rect">
              <a:avLst/>
            </a:prstGeom>
            <a:effectLst/>
          </p:spPr>
        </p:pic>
        <p:pic>
          <p:nvPicPr>
            <p:cNvPr id="28" name="Picture 27">
              <a:extLst>
                <a:ext uri="{FF2B5EF4-FFF2-40B4-BE49-F238E27FC236}">
                  <a16:creationId xmlns:a16="http://schemas.microsoft.com/office/drawing/2014/main" id="{74293032-608A-4AD5-8D85-D71612A48457}"/>
                </a:ext>
              </a:extLst>
            </p:cNvPr>
            <p:cNvPicPr>
              <a:picLocks/>
            </p:cNvPicPr>
            <p:nvPr/>
          </p:nvPicPr>
          <p:blipFill rotWithShape="1">
            <a:blip r:embed="rId4">
              <a:extLst>
                <a:ext uri="{28A0092B-C50C-407E-A947-70E740481C1C}">
                  <a14:useLocalDpi xmlns:a14="http://schemas.microsoft.com/office/drawing/2010/main" val="0"/>
                </a:ext>
              </a:extLst>
            </a:blip>
            <a:srcRect l="24988" t="37610" r="53288" b="28655"/>
            <a:stretch/>
          </p:blipFill>
          <p:spPr>
            <a:xfrm>
              <a:off x="11134992" y="3055775"/>
              <a:ext cx="2107666" cy="4615025"/>
            </a:xfrm>
            <a:prstGeom prst="roundRect">
              <a:avLst>
                <a:gd name="adj" fmla="val 9423"/>
              </a:avLst>
            </a:prstGeom>
            <a:ln w="12700">
              <a:solidFill>
                <a:schemeClr val="bg1">
                  <a:lumMod val="10000"/>
                </a:schemeClr>
              </a:solidFill>
            </a:ln>
          </p:spPr>
        </p:pic>
        <p:pic>
          <p:nvPicPr>
            <p:cNvPr id="31" name="Picture 30">
              <a:extLst>
                <a:ext uri="{FF2B5EF4-FFF2-40B4-BE49-F238E27FC236}">
                  <a16:creationId xmlns:a16="http://schemas.microsoft.com/office/drawing/2014/main" id="{AD625D01-8BE6-4AA2-A0F3-B6AF7B385A2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599863" y="3020850"/>
              <a:ext cx="1177925" cy="171435"/>
            </a:xfrm>
            <a:prstGeom prst="rect">
              <a:avLst/>
            </a:prstGeom>
          </p:spPr>
        </p:pic>
      </p:grpSp>
      <p:pic>
        <p:nvPicPr>
          <p:cNvPr id="23" name="Graphic 22">
            <a:extLst>
              <a:ext uri="{FF2B5EF4-FFF2-40B4-BE49-F238E27FC236}">
                <a16:creationId xmlns:a16="http://schemas.microsoft.com/office/drawing/2014/main" id="{26785D25-6FB5-4646-803A-11DA09F82075}"/>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776709" y="6640877"/>
            <a:ext cx="609600" cy="609600"/>
          </a:xfrm>
          <a:prstGeom prst="rect">
            <a:avLst/>
          </a:prstGeom>
        </p:spPr>
      </p:pic>
      <p:pic>
        <p:nvPicPr>
          <p:cNvPr id="26" name="Graphic 25">
            <a:extLst>
              <a:ext uri="{FF2B5EF4-FFF2-40B4-BE49-F238E27FC236}">
                <a16:creationId xmlns:a16="http://schemas.microsoft.com/office/drawing/2014/main" id="{E77D4809-D315-4042-BFA8-D31A070D5D91}"/>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0810749" y="3685148"/>
            <a:ext cx="609600" cy="609600"/>
          </a:xfrm>
          <a:prstGeom prst="rect">
            <a:avLst/>
          </a:prstGeom>
        </p:spPr>
      </p:pic>
      <p:pic>
        <p:nvPicPr>
          <p:cNvPr id="27" name="Graphic 26">
            <a:extLst>
              <a:ext uri="{FF2B5EF4-FFF2-40B4-BE49-F238E27FC236}">
                <a16:creationId xmlns:a16="http://schemas.microsoft.com/office/drawing/2014/main" id="{7069393B-926C-4D8D-8739-81DB37ABCD42}"/>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0792820" y="9576036"/>
            <a:ext cx="609600" cy="609600"/>
          </a:xfrm>
          <a:prstGeom prst="rect">
            <a:avLst/>
          </a:prstGeom>
        </p:spPr>
      </p:pic>
    </p:spTree>
    <p:extLst>
      <p:ext uri="{BB962C8B-B14F-4D97-AF65-F5344CB8AC3E}">
        <p14:creationId xmlns:p14="http://schemas.microsoft.com/office/powerpoint/2010/main" val="2261832320"/>
      </p:ext>
    </p:extLst>
  </p:cSld>
  <p:clrMapOvr>
    <a:masterClrMapping/>
  </p:clrMapOvr>
  <p:transition spd="slow">
    <p:push/>
  </p:transition>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0" name="Rounded Rectangle 109"/>
          <p:cNvSpPr/>
          <p:nvPr/>
        </p:nvSpPr>
        <p:spPr>
          <a:xfrm>
            <a:off x="12643958" y="8332934"/>
            <a:ext cx="5679571" cy="1320097"/>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1" name="Rounded Rectangle 105"/>
          <p:cNvSpPr/>
          <p:nvPr/>
        </p:nvSpPr>
        <p:spPr>
          <a:xfrm>
            <a:off x="12643958" y="6992359"/>
            <a:ext cx="9791218" cy="1340576"/>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accent5"/>
              </a:solidFill>
            </a:endParaRPr>
          </a:p>
        </p:txBody>
      </p:sp>
      <p:sp>
        <p:nvSpPr>
          <p:cNvPr id="35" name="Rounded Rectangle 101"/>
          <p:cNvSpPr/>
          <p:nvPr/>
        </p:nvSpPr>
        <p:spPr>
          <a:xfrm>
            <a:off x="12771120" y="5670516"/>
            <a:ext cx="6572100" cy="1322751"/>
          </a:xfrm>
          <a:prstGeom prst="roundRect">
            <a:avLst>
              <a:gd name="adj" fmla="val 50000"/>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0" name="Rounded Rectangle 97"/>
          <p:cNvSpPr/>
          <p:nvPr/>
        </p:nvSpPr>
        <p:spPr>
          <a:xfrm>
            <a:off x="12887646" y="4330851"/>
            <a:ext cx="7323195" cy="1342321"/>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9" name="Rechteck 38"/>
          <p:cNvSpPr/>
          <p:nvPr/>
        </p:nvSpPr>
        <p:spPr>
          <a:xfrm>
            <a:off x="4748981" y="5374"/>
            <a:ext cx="7757651" cy="13710626"/>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de-DE"/>
          </a:p>
        </p:txBody>
      </p:sp>
      <p:pic>
        <p:nvPicPr>
          <p:cNvPr id="3" name="Picture 2">
            <a:extLst>
              <a:ext uri="{FF2B5EF4-FFF2-40B4-BE49-F238E27FC236}">
                <a16:creationId xmlns:a16="http://schemas.microsoft.com/office/drawing/2014/main" id="{8956AC51-0045-42F8-A986-32FB8BF69B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77057" y="4052232"/>
            <a:ext cx="3894251" cy="5895680"/>
          </a:xfrm>
          <a:prstGeom prst="rect">
            <a:avLst/>
          </a:prstGeom>
        </p:spPr>
      </p:pic>
      <p:sp>
        <p:nvSpPr>
          <p:cNvPr id="17" name="Textfeld 16"/>
          <p:cNvSpPr txBox="1"/>
          <p:nvPr/>
        </p:nvSpPr>
        <p:spPr>
          <a:xfrm>
            <a:off x="5575357" y="3574549"/>
            <a:ext cx="4764828" cy="553870"/>
          </a:xfrm>
          <a:prstGeom prst="rect">
            <a:avLst/>
          </a:prstGeom>
          <a:noFill/>
        </p:spPr>
        <p:txBody>
          <a:bodyPr wrap="square" rtlCol="0">
            <a:spAutoFit/>
          </a:bodyPr>
          <a:lstStyle/>
          <a:p>
            <a:r>
              <a:rPr lang="de-DE" sz="2999" dirty="0">
                <a:solidFill>
                  <a:schemeClr val="bg1"/>
                </a:solidFill>
                <a:latin typeface="Helvetica" panose="020B0500000000000000" pitchFamily="34" charset="0"/>
              </a:rPr>
              <a:t>Aspekt eins</a:t>
            </a:r>
          </a:p>
        </p:txBody>
      </p:sp>
      <p:sp>
        <p:nvSpPr>
          <p:cNvPr id="18" name="Textfeld 17"/>
          <p:cNvSpPr txBox="1"/>
          <p:nvPr/>
        </p:nvSpPr>
        <p:spPr>
          <a:xfrm>
            <a:off x="5604855" y="3992892"/>
            <a:ext cx="3658408"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Hier eigenen Text einfügen …</a:t>
            </a:r>
          </a:p>
        </p:txBody>
      </p:sp>
      <p:sp>
        <p:nvSpPr>
          <p:cNvPr id="19" name="Textfeld 18"/>
          <p:cNvSpPr txBox="1"/>
          <p:nvPr/>
        </p:nvSpPr>
        <p:spPr>
          <a:xfrm>
            <a:off x="5583682" y="6527334"/>
            <a:ext cx="4764828" cy="553870"/>
          </a:xfrm>
          <a:prstGeom prst="rect">
            <a:avLst/>
          </a:prstGeom>
          <a:noFill/>
        </p:spPr>
        <p:txBody>
          <a:bodyPr wrap="square" rtlCol="0">
            <a:spAutoFit/>
          </a:bodyPr>
          <a:lstStyle/>
          <a:p>
            <a:r>
              <a:rPr lang="de-DE" sz="2999" dirty="0">
                <a:solidFill>
                  <a:schemeClr val="bg1"/>
                </a:solidFill>
                <a:latin typeface="Helvetica" panose="020B0500000000000000" pitchFamily="34" charset="0"/>
              </a:rPr>
              <a:t>Aspekt zwei</a:t>
            </a:r>
          </a:p>
        </p:txBody>
      </p:sp>
      <p:sp>
        <p:nvSpPr>
          <p:cNvPr id="20" name="Textfeld 19"/>
          <p:cNvSpPr txBox="1"/>
          <p:nvPr/>
        </p:nvSpPr>
        <p:spPr>
          <a:xfrm>
            <a:off x="5613182" y="6945677"/>
            <a:ext cx="3658408"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Hier eigenen Text einfügen …</a:t>
            </a:r>
          </a:p>
        </p:txBody>
      </p:sp>
      <p:sp>
        <p:nvSpPr>
          <p:cNvPr id="21" name="Textfeld 20"/>
          <p:cNvSpPr txBox="1"/>
          <p:nvPr/>
        </p:nvSpPr>
        <p:spPr>
          <a:xfrm>
            <a:off x="5587086" y="9441480"/>
            <a:ext cx="4764828" cy="553870"/>
          </a:xfrm>
          <a:prstGeom prst="rect">
            <a:avLst/>
          </a:prstGeom>
          <a:noFill/>
        </p:spPr>
        <p:txBody>
          <a:bodyPr wrap="square" rtlCol="0">
            <a:spAutoFit/>
          </a:bodyPr>
          <a:lstStyle/>
          <a:p>
            <a:r>
              <a:rPr lang="de-DE" sz="2999" dirty="0">
                <a:solidFill>
                  <a:schemeClr val="bg1"/>
                </a:solidFill>
                <a:latin typeface="Helvetica" panose="020B0500000000000000" pitchFamily="34" charset="0"/>
              </a:rPr>
              <a:t>Aspekt drei</a:t>
            </a:r>
          </a:p>
        </p:txBody>
      </p:sp>
      <p:sp>
        <p:nvSpPr>
          <p:cNvPr id="22" name="Textfeld 21"/>
          <p:cNvSpPr txBox="1"/>
          <p:nvPr/>
        </p:nvSpPr>
        <p:spPr>
          <a:xfrm>
            <a:off x="5616584" y="9859823"/>
            <a:ext cx="3658408"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Hier eigenen Text einfügen …</a:t>
            </a:r>
          </a:p>
        </p:txBody>
      </p:sp>
      <p:sp>
        <p:nvSpPr>
          <p:cNvPr id="32" name="Oval 98"/>
          <p:cNvSpPr/>
          <p:nvPr/>
        </p:nvSpPr>
        <p:spPr>
          <a:xfrm>
            <a:off x="19027549" y="4520669"/>
            <a:ext cx="939585" cy="94689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solidFill>
                <a:schemeClr val="accent1"/>
              </a:solidFill>
            </a:endParaRPr>
          </a:p>
        </p:txBody>
      </p:sp>
      <p:sp>
        <p:nvSpPr>
          <p:cNvPr id="33" name="Text Placeholder 33"/>
          <p:cNvSpPr txBox="1">
            <a:spLocks/>
          </p:cNvSpPr>
          <p:nvPr/>
        </p:nvSpPr>
        <p:spPr>
          <a:xfrm>
            <a:off x="17209477" y="4754097"/>
            <a:ext cx="1604425" cy="504179"/>
          </a:xfrm>
          <a:prstGeom prst="rect">
            <a:avLst/>
          </a:prstGeom>
        </p:spPr>
        <p:txBody>
          <a:bodyPr lIns="0" tIns="0" rIns="0" bIns="0" anchor="ct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en-AU" sz="1600" b="1" dirty="0" err="1">
                <a:solidFill>
                  <a:schemeClr val="bg1"/>
                </a:solidFill>
                <a:latin typeface="Helvetica" panose="020B0500000000000000" pitchFamily="34" charset="0"/>
              </a:rPr>
              <a:t>Aspekt</a:t>
            </a:r>
            <a:r>
              <a:rPr lang="en-AU" sz="1600" b="1" dirty="0">
                <a:solidFill>
                  <a:schemeClr val="bg1"/>
                </a:solidFill>
                <a:latin typeface="Helvetica" panose="020B0500000000000000" pitchFamily="34" charset="0"/>
              </a:rPr>
              <a:t> </a:t>
            </a:r>
            <a:r>
              <a:rPr lang="en-AU" sz="1600" b="1" dirty="0" err="1">
                <a:solidFill>
                  <a:schemeClr val="bg1"/>
                </a:solidFill>
                <a:latin typeface="Helvetica" panose="020B0500000000000000" pitchFamily="34" charset="0"/>
              </a:rPr>
              <a:t>eins</a:t>
            </a:r>
            <a:endParaRPr lang="en-AU" sz="1600" b="1" dirty="0">
              <a:solidFill>
                <a:schemeClr val="bg1"/>
              </a:solidFill>
              <a:latin typeface="Helvetica" panose="020B0500000000000000" pitchFamily="34" charset="0"/>
            </a:endParaRPr>
          </a:p>
        </p:txBody>
      </p:sp>
      <p:sp>
        <p:nvSpPr>
          <p:cNvPr id="36" name="Oval 102"/>
          <p:cNvSpPr/>
          <p:nvPr/>
        </p:nvSpPr>
        <p:spPr>
          <a:xfrm>
            <a:off x="18183844" y="5857533"/>
            <a:ext cx="939585" cy="94689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endParaRPr lang="en-US" dirty="0">
              <a:solidFill>
                <a:schemeClr val="accent3"/>
              </a:solidFill>
            </a:endParaRPr>
          </a:p>
        </p:txBody>
      </p:sp>
      <p:sp>
        <p:nvSpPr>
          <p:cNvPr id="38" name="Text Placeholder 33"/>
          <p:cNvSpPr txBox="1">
            <a:spLocks/>
          </p:cNvSpPr>
          <p:nvPr/>
        </p:nvSpPr>
        <p:spPr>
          <a:xfrm>
            <a:off x="16359628" y="6090916"/>
            <a:ext cx="1604425" cy="504179"/>
          </a:xfrm>
          <a:prstGeom prst="rect">
            <a:avLst/>
          </a:prstGeom>
        </p:spPr>
        <p:txBody>
          <a:bodyPr lIns="0" tIns="0" rIns="0" bIns="0" anchor="ct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en-AU" sz="1600" b="1" dirty="0" err="1">
                <a:solidFill>
                  <a:schemeClr val="bg1"/>
                </a:solidFill>
                <a:latin typeface="Helvetica" panose="020B0500000000000000" pitchFamily="34" charset="0"/>
              </a:rPr>
              <a:t>Aspekt</a:t>
            </a:r>
            <a:r>
              <a:rPr lang="en-AU" sz="1600" b="1" dirty="0">
                <a:solidFill>
                  <a:schemeClr val="bg1"/>
                </a:solidFill>
                <a:latin typeface="Helvetica" panose="020B0500000000000000" pitchFamily="34" charset="0"/>
              </a:rPr>
              <a:t> </a:t>
            </a:r>
            <a:r>
              <a:rPr lang="en-AU" sz="1600" b="1" dirty="0" err="1">
                <a:solidFill>
                  <a:schemeClr val="bg1"/>
                </a:solidFill>
                <a:latin typeface="Helvetica" panose="020B0500000000000000" pitchFamily="34" charset="0"/>
              </a:rPr>
              <a:t>zwei</a:t>
            </a:r>
            <a:endParaRPr lang="en-AU" sz="1600" b="1" dirty="0">
              <a:solidFill>
                <a:schemeClr val="bg1"/>
              </a:solidFill>
              <a:latin typeface="Helvetica" panose="020B0500000000000000" pitchFamily="34" charset="0"/>
            </a:endParaRPr>
          </a:p>
        </p:txBody>
      </p:sp>
      <p:sp>
        <p:nvSpPr>
          <p:cNvPr id="42" name="Oval 106"/>
          <p:cNvSpPr/>
          <p:nvPr/>
        </p:nvSpPr>
        <p:spPr>
          <a:xfrm>
            <a:off x="21270552" y="7196220"/>
            <a:ext cx="939585" cy="94689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5"/>
              </a:solidFill>
              <a:latin typeface="FontAwesome" pitchFamily="2" charset="0"/>
            </a:endParaRPr>
          </a:p>
        </p:txBody>
      </p:sp>
      <p:sp>
        <p:nvSpPr>
          <p:cNvPr id="49" name="Text Placeholder 33"/>
          <p:cNvSpPr txBox="1">
            <a:spLocks/>
          </p:cNvSpPr>
          <p:nvPr/>
        </p:nvSpPr>
        <p:spPr>
          <a:xfrm>
            <a:off x="18781083" y="7417579"/>
            <a:ext cx="2279540" cy="374971"/>
          </a:xfrm>
          <a:prstGeom prst="rect">
            <a:avLst/>
          </a:prstGeom>
        </p:spPr>
        <p:txBody>
          <a:bodyPr lIns="0" tIns="0" rIns="0" bIns="0" anchor="ct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en-AU" sz="1600" b="1" dirty="0" err="1">
                <a:solidFill>
                  <a:schemeClr val="bg1"/>
                </a:solidFill>
                <a:latin typeface="Helvetica" panose="020B0500000000000000" pitchFamily="34" charset="0"/>
              </a:rPr>
              <a:t>Aspekt</a:t>
            </a:r>
            <a:r>
              <a:rPr lang="en-AU" sz="1600" b="1" dirty="0">
                <a:solidFill>
                  <a:schemeClr val="bg1"/>
                </a:solidFill>
                <a:latin typeface="Helvetica" panose="020B0500000000000000" pitchFamily="34" charset="0"/>
              </a:rPr>
              <a:t> </a:t>
            </a:r>
            <a:r>
              <a:rPr lang="en-AU" sz="1600" b="1" dirty="0" err="1">
                <a:solidFill>
                  <a:schemeClr val="bg1"/>
                </a:solidFill>
                <a:latin typeface="Helvetica" panose="020B0500000000000000" pitchFamily="34" charset="0"/>
              </a:rPr>
              <a:t>drei</a:t>
            </a:r>
            <a:endParaRPr lang="en-AU" sz="1600" b="1" dirty="0">
              <a:solidFill>
                <a:schemeClr val="bg1"/>
              </a:solidFill>
              <a:latin typeface="Helvetica" panose="020B0500000000000000" pitchFamily="34" charset="0"/>
            </a:endParaRPr>
          </a:p>
        </p:txBody>
      </p:sp>
      <p:sp>
        <p:nvSpPr>
          <p:cNvPr id="51" name="Oval 111"/>
          <p:cNvSpPr/>
          <p:nvPr/>
        </p:nvSpPr>
        <p:spPr>
          <a:xfrm>
            <a:off x="17184061" y="8519535"/>
            <a:ext cx="939585" cy="94689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6"/>
              </a:solidFill>
            </a:endParaRPr>
          </a:p>
        </p:txBody>
      </p:sp>
      <p:sp>
        <p:nvSpPr>
          <p:cNvPr id="52" name="Text Placeholder 33"/>
          <p:cNvSpPr txBox="1">
            <a:spLocks/>
          </p:cNvSpPr>
          <p:nvPr/>
        </p:nvSpPr>
        <p:spPr>
          <a:xfrm>
            <a:off x="15379754" y="8728761"/>
            <a:ext cx="1604425" cy="504179"/>
          </a:xfrm>
          <a:prstGeom prst="rect">
            <a:avLst/>
          </a:prstGeom>
        </p:spPr>
        <p:txBody>
          <a:bodyPr lIns="0" tIns="0" rIns="0" bIns="0" anchor="ct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en-AU" sz="1600" b="1" dirty="0" err="1">
                <a:solidFill>
                  <a:schemeClr val="bg1"/>
                </a:solidFill>
                <a:latin typeface="Helvetica" panose="020B0500000000000000" pitchFamily="34" charset="0"/>
              </a:rPr>
              <a:t>Aspekt</a:t>
            </a:r>
            <a:r>
              <a:rPr lang="en-AU" sz="1600" b="1" dirty="0">
                <a:solidFill>
                  <a:schemeClr val="bg1"/>
                </a:solidFill>
                <a:latin typeface="Helvetica" panose="020B0500000000000000" pitchFamily="34" charset="0"/>
              </a:rPr>
              <a:t> </a:t>
            </a:r>
            <a:r>
              <a:rPr lang="en-AU" sz="1600" b="1" dirty="0" err="1">
                <a:solidFill>
                  <a:schemeClr val="bg1"/>
                </a:solidFill>
                <a:latin typeface="Helvetica" panose="020B0500000000000000" pitchFamily="34" charset="0"/>
              </a:rPr>
              <a:t>vier</a:t>
            </a:r>
            <a:endParaRPr lang="en-AU" sz="1600" b="1" dirty="0">
              <a:solidFill>
                <a:schemeClr val="bg1"/>
              </a:solidFill>
              <a:latin typeface="Helvetica" panose="020B0500000000000000" pitchFamily="34" charset="0"/>
            </a:endParaRPr>
          </a:p>
        </p:txBody>
      </p:sp>
      <p:sp>
        <p:nvSpPr>
          <p:cNvPr id="57" name="Rectangle 27"/>
          <p:cNvSpPr>
            <a:spLocks noChangeArrowheads="1"/>
          </p:cNvSpPr>
          <p:nvPr/>
        </p:nvSpPr>
        <p:spPr bwMode="auto">
          <a:xfrm>
            <a:off x="11021599" y="8038053"/>
            <a:ext cx="2426177" cy="1590715"/>
          </a:xfrm>
          <a:prstGeom prst="roundRect">
            <a:avLst/>
          </a:prstGeom>
          <a:solidFill>
            <a:schemeClr val="accent1"/>
          </a:solidFill>
          <a:ln>
            <a:noFill/>
          </a:ln>
        </p:spPr>
        <p:txBody>
          <a:bodyPr vert="horz" wrap="square" lIns="91440" tIns="45720" rIns="91440" bIns="45720" numCol="1" anchor="ctr" anchorCtr="0" compatLnSpc="1">
            <a:prstTxWarp prst="textNoShape">
              <a:avLst/>
            </a:prstTxWarp>
          </a:bodyPr>
          <a:lstStyle/>
          <a:p>
            <a:pPr algn="ctr"/>
            <a:r>
              <a:rPr lang="en-US" sz="1600" dirty="0" err="1">
                <a:solidFill>
                  <a:schemeClr val="bg1"/>
                </a:solidFill>
                <a:latin typeface="Helvetica" panose="020B0500000000000000" pitchFamily="34" charset="0"/>
              </a:rPr>
              <a:t>Funktion</a:t>
            </a:r>
            <a:r>
              <a:rPr lang="en-US" sz="1600" dirty="0">
                <a:solidFill>
                  <a:schemeClr val="bg1"/>
                </a:solidFill>
                <a:latin typeface="Helvetica" panose="020B0500000000000000" pitchFamily="34" charset="0"/>
              </a:rPr>
              <a:t> </a:t>
            </a:r>
            <a:r>
              <a:rPr lang="en-US" sz="1600" dirty="0" err="1">
                <a:solidFill>
                  <a:schemeClr val="bg1"/>
                </a:solidFill>
                <a:latin typeface="Helvetica" panose="020B0500000000000000" pitchFamily="34" charset="0"/>
              </a:rPr>
              <a:t>vier</a:t>
            </a:r>
            <a:endParaRPr lang="en-US" sz="1600" dirty="0">
              <a:solidFill>
                <a:schemeClr val="bg1"/>
              </a:solidFill>
              <a:latin typeface="Helvetica" panose="020B0500000000000000" pitchFamily="34" charset="0"/>
            </a:endParaRPr>
          </a:p>
        </p:txBody>
      </p:sp>
      <p:sp>
        <p:nvSpPr>
          <p:cNvPr id="56" name="Rectangle 25"/>
          <p:cNvSpPr>
            <a:spLocks noChangeArrowheads="1"/>
          </p:cNvSpPr>
          <p:nvPr/>
        </p:nvSpPr>
        <p:spPr bwMode="auto">
          <a:xfrm>
            <a:off x="11021599" y="6938483"/>
            <a:ext cx="2426177" cy="1373972"/>
          </a:xfrm>
          <a:prstGeom prst="rect">
            <a:avLst/>
          </a:prstGeom>
          <a:solidFill>
            <a:schemeClr val="tx2"/>
          </a:solidFill>
          <a:ln>
            <a:noFill/>
          </a:ln>
        </p:spPr>
        <p:txBody>
          <a:bodyPr vert="horz" wrap="square" lIns="91440" tIns="45720" rIns="91440" bIns="45720" numCol="1" anchor="ctr" anchorCtr="0" compatLnSpc="1">
            <a:prstTxWarp prst="textNoShape">
              <a:avLst/>
            </a:prstTxWarp>
          </a:bodyPr>
          <a:lstStyle/>
          <a:p>
            <a:pPr algn="ctr"/>
            <a:r>
              <a:rPr lang="en-US" sz="1600" dirty="0" err="1">
                <a:solidFill>
                  <a:schemeClr val="bg1"/>
                </a:solidFill>
                <a:latin typeface="Helvetica" panose="020B0500000000000000" pitchFamily="34" charset="0"/>
              </a:rPr>
              <a:t>Funktion</a:t>
            </a:r>
            <a:r>
              <a:rPr lang="en-US" sz="1600" dirty="0">
                <a:solidFill>
                  <a:schemeClr val="bg1"/>
                </a:solidFill>
                <a:latin typeface="Helvetica" panose="020B0500000000000000" pitchFamily="34" charset="0"/>
              </a:rPr>
              <a:t> </a:t>
            </a:r>
            <a:r>
              <a:rPr lang="en-US" sz="1600" dirty="0" err="1">
                <a:solidFill>
                  <a:schemeClr val="bg1"/>
                </a:solidFill>
                <a:latin typeface="Helvetica" panose="020B0500000000000000" pitchFamily="34" charset="0"/>
              </a:rPr>
              <a:t>drei</a:t>
            </a:r>
            <a:endParaRPr lang="en-US" sz="1600" dirty="0">
              <a:solidFill>
                <a:schemeClr val="bg1"/>
              </a:solidFill>
              <a:latin typeface="Helvetica" panose="020B0500000000000000" pitchFamily="34" charset="0"/>
            </a:endParaRPr>
          </a:p>
        </p:txBody>
      </p:sp>
      <p:sp>
        <p:nvSpPr>
          <p:cNvPr id="58" name="Rectangle 25"/>
          <p:cNvSpPr>
            <a:spLocks noChangeArrowheads="1"/>
          </p:cNvSpPr>
          <p:nvPr/>
        </p:nvSpPr>
        <p:spPr bwMode="auto">
          <a:xfrm>
            <a:off x="11021599" y="5602881"/>
            <a:ext cx="2426177" cy="1389933"/>
          </a:xfrm>
          <a:prstGeom prst="rect">
            <a:avLst/>
          </a:prstGeom>
          <a:solidFill>
            <a:schemeClr val="accent1"/>
          </a:solidFill>
          <a:ln>
            <a:noFill/>
          </a:ln>
        </p:spPr>
        <p:txBody>
          <a:bodyPr vert="horz" wrap="square" lIns="91440" tIns="45720" rIns="91440" bIns="45720" numCol="1" anchor="ctr" anchorCtr="0" compatLnSpc="1">
            <a:prstTxWarp prst="textNoShape">
              <a:avLst/>
            </a:prstTxWarp>
          </a:bodyPr>
          <a:lstStyle/>
          <a:p>
            <a:pPr algn="ctr"/>
            <a:r>
              <a:rPr lang="en-US" sz="1600" dirty="0" err="1">
                <a:solidFill>
                  <a:schemeClr val="bg1"/>
                </a:solidFill>
                <a:latin typeface="Helvetica" panose="020B0500000000000000" pitchFamily="34" charset="0"/>
              </a:rPr>
              <a:t>Funktion</a:t>
            </a:r>
            <a:r>
              <a:rPr lang="en-US" sz="1600" dirty="0">
                <a:solidFill>
                  <a:schemeClr val="bg1"/>
                </a:solidFill>
                <a:latin typeface="Helvetica" panose="020B0500000000000000" pitchFamily="34" charset="0"/>
              </a:rPr>
              <a:t> </a:t>
            </a:r>
            <a:r>
              <a:rPr lang="en-US" sz="1600" dirty="0" err="1">
                <a:solidFill>
                  <a:schemeClr val="bg1"/>
                </a:solidFill>
                <a:latin typeface="Helvetica" panose="020B0500000000000000" pitchFamily="34" charset="0"/>
              </a:rPr>
              <a:t>zwei</a:t>
            </a:r>
            <a:endParaRPr lang="en-US" sz="1600" dirty="0">
              <a:solidFill>
                <a:schemeClr val="bg1"/>
              </a:solidFill>
              <a:latin typeface="Helvetica" panose="020B0500000000000000" pitchFamily="34" charset="0"/>
            </a:endParaRPr>
          </a:p>
        </p:txBody>
      </p:sp>
      <p:sp>
        <p:nvSpPr>
          <p:cNvPr id="59" name="Rectangle 25"/>
          <p:cNvSpPr>
            <a:spLocks noChangeArrowheads="1"/>
          </p:cNvSpPr>
          <p:nvPr/>
        </p:nvSpPr>
        <p:spPr bwMode="auto">
          <a:xfrm>
            <a:off x="11021599" y="4337432"/>
            <a:ext cx="2426177" cy="1319952"/>
          </a:xfrm>
          <a:prstGeom prst="round2SameRect">
            <a:avLst/>
          </a:prstGeom>
          <a:solidFill>
            <a:schemeClr val="tx2"/>
          </a:solidFill>
          <a:ln>
            <a:noFill/>
          </a:ln>
        </p:spPr>
        <p:txBody>
          <a:bodyPr vert="horz" wrap="square" lIns="91440" tIns="45720" rIns="91440" bIns="45720" numCol="1" anchor="ctr" anchorCtr="0" compatLnSpc="1">
            <a:prstTxWarp prst="textNoShape">
              <a:avLst/>
            </a:prstTxWarp>
          </a:bodyPr>
          <a:lstStyle/>
          <a:p>
            <a:pPr algn="ctr"/>
            <a:r>
              <a:rPr lang="en-US" sz="1600" dirty="0" err="1">
                <a:solidFill>
                  <a:schemeClr val="bg1"/>
                </a:solidFill>
                <a:latin typeface="Helvetica" panose="020B0500000000000000" pitchFamily="34" charset="0"/>
              </a:rPr>
              <a:t>Funktion</a:t>
            </a:r>
            <a:r>
              <a:rPr lang="en-US" sz="1600" dirty="0">
                <a:solidFill>
                  <a:schemeClr val="bg1"/>
                </a:solidFill>
                <a:latin typeface="Helvetica" panose="020B0500000000000000" pitchFamily="34" charset="0"/>
              </a:rPr>
              <a:t> </a:t>
            </a:r>
            <a:r>
              <a:rPr lang="en-US" sz="1600" dirty="0" err="1">
                <a:solidFill>
                  <a:schemeClr val="bg1"/>
                </a:solidFill>
                <a:latin typeface="Helvetica" panose="020B0500000000000000" pitchFamily="34" charset="0"/>
              </a:rPr>
              <a:t>eins</a:t>
            </a:r>
            <a:endParaRPr lang="en-US" sz="1600" dirty="0">
              <a:solidFill>
                <a:schemeClr val="bg1"/>
              </a:solidFill>
              <a:latin typeface="Helvetica" panose="020B0500000000000000" pitchFamily="34" charset="0"/>
            </a:endParaRPr>
          </a:p>
        </p:txBody>
      </p:sp>
      <p:pic>
        <p:nvPicPr>
          <p:cNvPr id="5" name="Picture 4">
            <a:extLst>
              <a:ext uri="{FF2B5EF4-FFF2-40B4-BE49-F238E27FC236}">
                <a16:creationId xmlns:a16="http://schemas.microsoft.com/office/drawing/2014/main" id="{86CFEB30-B5C8-4C1B-BF73-CA96C12E368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607187" y="4139849"/>
            <a:ext cx="3319377" cy="456249"/>
          </a:xfrm>
          <a:prstGeom prst="rect">
            <a:avLst/>
          </a:prstGeom>
        </p:spPr>
      </p:pic>
      <p:pic>
        <p:nvPicPr>
          <p:cNvPr id="37" name="Graphic 36">
            <a:extLst>
              <a:ext uri="{FF2B5EF4-FFF2-40B4-BE49-F238E27FC236}">
                <a16:creationId xmlns:a16="http://schemas.microsoft.com/office/drawing/2014/main" id="{08574AA8-0F31-4164-80F8-05AD402356D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7400091" y="8721689"/>
            <a:ext cx="554182" cy="554182"/>
          </a:xfrm>
          <a:prstGeom prst="rect">
            <a:avLst/>
          </a:prstGeom>
        </p:spPr>
      </p:pic>
      <p:pic>
        <p:nvPicPr>
          <p:cNvPr id="43" name="Graphic 42">
            <a:extLst>
              <a:ext uri="{FF2B5EF4-FFF2-40B4-BE49-F238E27FC236}">
                <a16:creationId xmlns:a16="http://schemas.microsoft.com/office/drawing/2014/main" id="{A4C94F8C-8954-46D3-BBB0-9AF15D9386E2}"/>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9222625" y="4712645"/>
            <a:ext cx="554182" cy="554182"/>
          </a:xfrm>
          <a:prstGeom prst="rect">
            <a:avLst/>
          </a:prstGeom>
        </p:spPr>
      </p:pic>
      <p:pic>
        <p:nvPicPr>
          <p:cNvPr id="44" name="Graphic 43">
            <a:extLst>
              <a:ext uri="{FF2B5EF4-FFF2-40B4-BE49-F238E27FC236}">
                <a16:creationId xmlns:a16="http://schemas.microsoft.com/office/drawing/2014/main" id="{E5E11F86-299A-489B-A8EA-AA7DB3364E05}"/>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21481182" y="7392577"/>
            <a:ext cx="554182" cy="554182"/>
          </a:xfrm>
          <a:prstGeom prst="rect">
            <a:avLst/>
          </a:prstGeom>
        </p:spPr>
      </p:pic>
      <p:pic>
        <p:nvPicPr>
          <p:cNvPr id="45" name="Graphic 44">
            <a:extLst>
              <a:ext uri="{FF2B5EF4-FFF2-40B4-BE49-F238E27FC236}">
                <a16:creationId xmlns:a16="http://schemas.microsoft.com/office/drawing/2014/main" id="{1907ECD3-097B-48A9-82DA-C4BFA8B08695}"/>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8376545" y="6061926"/>
            <a:ext cx="554182" cy="554182"/>
          </a:xfrm>
          <a:prstGeom prst="rect">
            <a:avLst/>
          </a:prstGeom>
        </p:spPr>
      </p:pic>
    </p:spTree>
    <p:extLst>
      <p:ext uri="{BB962C8B-B14F-4D97-AF65-F5344CB8AC3E}">
        <p14:creationId xmlns:p14="http://schemas.microsoft.com/office/powerpoint/2010/main" val="160530773"/>
      </p:ext>
    </p:extLst>
  </p:cSld>
  <p:clrMapOvr>
    <a:masterClrMapping/>
  </p:clrMapOvr>
  <p:transition spd="slow">
    <p:push/>
  </p:transition>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4" name="Rounded Rectangle 97"/>
          <p:cNvSpPr/>
          <p:nvPr/>
        </p:nvSpPr>
        <p:spPr>
          <a:xfrm>
            <a:off x="12378425" y="3862998"/>
            <a:ext cx="8658637" cy="1587104"/>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00">
              <a:latin typeface="Helvetica" panose="020B0500000000000000" pitchFamily="34" charset="0"/>
            </a:endParaRPr>
          </a:p>
        </p:txBody>
      </p:sp>
      <p:sp>
        <p:nvSpPr>
          <p:cNvPr id="39" name="Rechteck 38"/>
          <p:cNvSpPr/>
          <p:nvPr/>
        </p:nvSpPr>
        <p:spPr>
          <a:xfrm>
            <a:off x="4748981" y="5374"/>
            <a:ext cx="7757651" cy="13710626"/>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de-DE"/>
          </a:p>
        </p:txBody>
      </p:sp>
      <p:sp>
        <p:nvSpPr>
          <p:cNvPr id="17" name="Textfeld 16"/>
          <p:cNvSpPr txBox="1"/>
          <p:nvPr/>
        </p:nvSpPr>
        <p:spPr>
          <a:xfrm>
            <a:off x="5575357" y="3574549"/>
            <a:ext cx="4764828" cy="553870"/>
          </a:xfrm>
          <a:prstGeom prst="rect">
            <a:avLst/>
          </a:prstGeom>
          <a:noFill/>
        </p:spPr>
        <p:txBody>
          <a:bodyPr wrap="square" rtlCol="0">
            <a:spAutoFit/>
          </a:bodyPr>
          <a:lstStyle/>
          <a:p>
            <a:r>
              <a:rPr lang="de-DE" sz="2999" dirty="0">
                <a:solidFill>
                  <a:schemeClr val="bg1"/>
                </a:solidFill>
                <a:latin typeface="Helvetica" panose="020B0500000000000000" pitchFamily="34" charset="0"/>
              </a:rPr>
              <a:t>Aspekt eins</a:t>
            </a:r>
          </a:p>
        </p:txBody>
      </p:sp>
      <p:sp>
        <p:nvSpPr>
          <p:cNvPr id="18" name="Textfeld 17"/>
          <p:cNvSpPr txBox="1"/>
          <p:nvPr/>
        </p:nvSpPr>
        <p:spPr>
          <a:xfrm>
            <a:off x="5604855" y="3992892"/>
            <a:ext cx="3658408"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Hier eigenen Text einfügen …</a:t>
            </a:r>
          </a:p>
        </p:txBody>
      </p:sp>
      <p:sp>
        <p:nvSpPr>
          <p:cNvPr id="19" name="Textfeld 18"/>
          <p:cNvSpPr txBox="1"/>
          <p:nvPr/>
        </p:nvSpPr>
        <p:spPr>
          <a:xfrm>
            <a:off x="5583682" y="6527334"/>
            <a:ext cx="4764828" cy="553870"/>
          </a:xfrm>
          <a:prstGeom prst="rect">
            <a:avLst/>
          </a:prstGeom>
          <a:noFill/>
        </p:spPr>
        <p:txBody>
          <a:bodyPr wrap="square" rtlCol="0">
            <a:spAutoFit/>
          </a:bodyPr>
          <a:lstStyle/>
          <a:p>
            <a:r>
              <a:rPr lang="de-DE" sz="2999" dirty="0">
                <a:solidFill>
                  <a:schemeClr val="bg1"/>
                </a:solidFill>
                <a:latin typeface="Helvetica" panose="020B0500000000000000" pitchFamily="34" charset="0"/>
              </a:rPr>
              <a:t>Aspekt zwei</a:t>
            </a:r>
          </a:p>
        </p:txBody>
      </p:sp>
      <p:sp>
        <p:nvSpPr>
          <p:cNvPr id="20" name="Textfeld 19"/>
          <p:cNvSpPr txBox="1"/>
          <p:nvPr/>
        </p:nvSpPr>
        <p:spPr>
          <a:xfrm>
            <a:off x="5613182" y="6945677"/>
            <a:ext cx="3658408"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Hier eigenen Text einfügen …</a:t>
            </a:r>
          </a:p>
        </p:txBody>
      </p:sp>
      <p:sp>
        <p:nvSpPr>
          <p:cNvPr id="21" name="Textfeld 20"/>
          <p:cNvSpPr txBox="1"/>
          <p:nvPr/>
        </p:nvSpPr>
        <p:spPr>
          <a:xfrm>
            <a:off x="5587086" y="9441480"/>
            <a:ext cx="4764828" cy="553870"/>
          </a:xfrm>
          <a:prstGeom prst="rect">
            <a:avLst/>
          </a:prstGeom>
          <a:noFill/>
        </p:spPr>
        <p:txBody>
          <a:bodyPr wrap="square" rtlCol="0">
            <a:spAutoFit/>
          </a:bodyPr>
          <a:lstStyle/>
          <a:p>
            <a:r>
              <a:rPr lang="de-DE" sz="2999" dirty="0">
                <a:solidFill>
                  <a:schemeClr val="bg1"/>
                </a:solidFill>
                <a:latin typeface="Helvetica" panose="020B0500000000000000" pitchFamily="34" charset="0"/>
              </a:rPr>
              <a:t>Aspekt drei</a:t>
            </a:r>
          </a:p>
        </p:txBody>
      </p:sp>
      <p:sp>
        <p:nvSpPr>
          <p:cNvPr id="22" name="Textfeld 21"/>
          <p:cNvSpPr txBox="1"/>
          <p:nvPr/>
        </p:nvSpPr>
        <p:spPr>
          <a:xfrm>
            <a:off x="5616584" y="9859823"/>
            <a:ext cx="3658408"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Hier eigenen Text einfügen …</a:t>
            </a:r>
          </a:p>
        </p:txBody>
      </p:sp>
      <p:sp>
        <p:nvSpPr>
          <p:cNvPr id="65" name="Oval 98"/>
          <p:cNvSpPr/>
          <p:nvPr/>
        </p:nvSpPr>
        <p:spPr>
          <a:xfrm>
            <a:off x="19637985" y="4087433"/>
            <a:ext cx="1110927" cy="11195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1600" dirty="0">
              <a:solidFill>
                <a:schemeClr val="accent1"/>
              </a:solidFill>
              <a:latin typeface="Helvetica" panose="020B0500000000000000" pitchFamily="34" charset="0"/>
            </a:endParaRPr>
          </a:p>
        </p:txBody>
      </p:sp>
      <p:sp>
        <p:nvSpPr>
          <p:cNvPr id="66" name="Text Placeholder 33"/>
          <p:cNvSpPr txBox="1">
            <a:spLocks/>
          </p:cNvSpPr>
          <p:nvPr/>
        </p:nvSpPr>
        <p:spPr>
          <a:xfrm>
            <a:off x="17488376" y="4363429"/>
            <a:ext cx="1897005" cy="596121"/>
          </a:xfrm>
          <a:prstGeom prst="rect">
            <a:avLst/>
          </a:prstGeom>
        </p:spPr>
        <p:txBody>
          <a:bodyPr lIns="0" tIns="0" rIns="0" bIns="0" anchor="ct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en-AU" sz="1600" b="1" dirty="0" err="1">
                <a:solidFill>
                  <a:schemeClr val="bg1"/>
                </a:solidFill>
                <a:latin typeface="Helvetica" panose="020B0500000000000000" pitchFamily="34" charset="0"/>
              </a:rPr>
              <a:t>Aspekt</a:t>
            </a:r>
            <a:r>
              <a:rPr lang="en-AU" sz="1600" b="1" dirty="0">
                <a:solidFill>
                  <a:schemeClr val="bg1"/>
                </a:solidFill>
                <a:latin typeface="Helvetica" panose="020B0500000000000000" pitchFamily="34" charset="0"/>
              </a:rPr>
              <a:t> </a:t>
            </a:r>
            <a:r>
              <a:rPr lang="en-AU" sz="1600" b="1" dirty="0" err="1">
                <a:solidFill>
                  <a:schemeClr val="bg1"/>
                </a:solidFill>
                <a:latin typeface="Helvetica" panose="020B0500000000000000" pitchFamily="34" charset="0"/>
              </a:rPr>
              <a:t>eins</a:t>
            </a:r>
            <a:endParaRPr lang="en-AU" sz="1600" b="1" dirty="0">
              <a:solidFill>
                <a:schemeClr val="bg1"/>
              </a:solidFill>
              <a:latin typeface="Helvetica" panose="020B0500000000000000" pitchFamily="34" charset="0"/>
            </a:endParaRPr>
          </a:p>
        </p:txBody>
      </p:sp>
      <p:sp>
        <p:nvSpPr>
          <p:cNvPr id="67" name="Rounded Rectangle 101"/>
          <p:cNvSpPr/>
          <p:nvPr/>
        </p:nvSpPr>
        <p:spPr>
          <a:xfrm>
            <a:off x="13085899" y="5446964"/>
            <a:ext cx="6925324" cy="1563966"/>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00">
              <a:latin typeface="Helvetica" panose="020B0500000000000000" pitchFamily="34" charset="0"/>
            </a:endParaRPr>
          </a:p>
        </p:txBody>
      </p:sp>
      <p:sp>
        <p:nvSpPr>
          <p:cNvPr id="68" name="Oval 102"/>
          <p:cNvSpPr/>
          <p:nvPr/>
        </p:nvSpPr>
        <p:spPr>
          <a:xfrm>
            <a:off x="18640425" y="5668085"/>
            <a:ext cx="1110927" cy="11195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endParaRPr lang="en-US" sz="1600" dirty="0">
              <a:solidFill>
                <a:schemeClr val="accent3"/>
              </a:solidFill>
              <a:latin typeface="Helvetica" panose="020B0500000000000000" pitchFamily="34" charset="0"/>
            </a:endParaRPr>
          </a:p>
        </p:txBody>
      </p:sp>
      <p:sp>
        <p:nvSpPr>
          <p:cNvPr id="69" name="Text Placeholder 33"/>
          <p:cNvSpPr txBox="1">
            <a:spLocks/>
          </p:cNvSpPr>
          <p:nvPr/>
        </p:nvSpPr>
        <p:spPr>
          <a:xfrm>
            <a:off x="16483548" y="5944028"/>
            <a:ext cx="1897005" cy="596121"/>
          </a:xfrm>
          <a:prstGeom prst="rect">
            <a:avLst/>
          </a:prstGeom>
        </p:spPr>
        <p:txBody>
          <a:bodyPr lIns="0" tIns="0" rIns="0" bIns="0" anchor="ct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en-AU" sz="1600" b="1" dirty="0" err="1">
                <a:solidFill>
                  <a:schemeClr val="bg1"/>
                </a:solidFill>
                <a:latin typeface="Helvetica" panose="020B0500000000000000" pitchFamily="34" charset="0"/>
              </a:rPr>
              <a:t>Aspekt</a:t>
            </a:r>
            <a:r>
              <a:rPr lang="en-AU" sz="1600" b="1" dirty="0">
                <a:solidFill>
                  <a:schemeClr val="bg1"/>
                </a:solidFill>
                <a:latin typeface="Helvetica" panose="020B0500000000000000" pitchFamily="34" charset="0"/>
              </a:rPr>
              <a:t> </a:t>
            </a:r>
            <a:r>
              <a:rPr lang="en-AU" sz="1600" b="1" dirty="0" err="1">
                <a:solidFill>
                  <a:schemeClr val="bg1"/>
                </a:solidFill>
                <a:latin typeface="Helvetica" panose="020B0500000000000000" pitchFamily="34" charset="0"/>
              </a:rPr>
              <a:t>zwei</a:t>
            </a:r>
            <a:endParaRPr lang="en-AU" sz="1600" b="1" dirty="0">
              <a:solidFill>
                <a:schemeClr val="bg1"/>
              </a:solidFill>
              <a:latin typeface="Helvetica" panose="020B0500000000000000" pitchFamily="34" charset="0"/>
            </a:endParaRPr>
          </a:p>
        </p:txBody>
      </p:sp>
      <p:sp>
        <p:nvSpPr>
          <p:cNvPr id="70" name="Rounded Rectangle 105"/>
          <p:cNvSpPr/>
          <p:nvPr/>
        </p:nvSpPr>
        <p:spPr>
          <a:xfrm>
            <a:off x="12090300" y="7009856"/>
            <a:ext cx="11576720" cy="1585040"/>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00">
              <a:solidFill>
                <a:schemeClr val="accent5"/>
              </a:solidFill>
              <a:latin typeface="Helvetica" panose="020B0500000000000000" pitchFamily="34" charset="0"/>
            </a:endParaRPr>
          </a:p>
        </p:txBody>
      </p:sp>
      <p:sp>
        <p:nvSpPr>
          <p:cNvPr id="71" name="Oval 106"/>
          <p:cNvSpPr/>
          <p:nvPr/>
        </p:nvSpPr>
        <p:spPr>
          <a:xfrm>
            <a:off x="22290018" y="7250893"/>
            <a:ext cx="1110927" cy="11195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accent5"/>
              </a:solidFill>
              <a:latin typeface="Helvetica" panose="020B0500000000000000" pitchFamily="34" charset="0"/>
            </a:endParaRPr>
          </a:p>
        </p:txBody>
      </p:sp>
      <p:sp>
        <p:nvSpPr>
          <p:cNvPr id="72" name="Text Placeholder 33"/>
          <p:cNvSpPr txBox="1">
            <a:spLocks/>
          </p:cNvSpPr>
          <p:nvPr/>
        </p:nvSpPr>
        <p:spPr>
          <a:xfrm>
            <a:off x="20144802" y="7512618"/>
            <a:ext cx="1897005" cy="596121"/>
          </a:xfrm>
          <a:prstGeom prst="rect">
            <a:avLst/>
          </a:prstGeom>
        </p:spPr>
        <p:txBody>
          <a:bodyPr lIns="0" tIns="0" rIns="0" bIns="0" anchor="ct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en-AU" sz="1600" b="1" dirty="0" err="1">
                <a:solidFill>
                  <a:schemeClr val="bg1"/>
                </a:solidFill>
                <a:latin typeface="Helvetica" panose="020B0500000000000000" pitchFamily="34" charset="0"/>
              </a:rPr>
              <a:t>Aspekt</a:t>
            </a:r>
            <a:r>
              <a:rPr lang="en-AU" sz="1600" b="1" dirty="0">
                <a:solidFill>
                  <a:schemeClr val="bg1"/>
                </a:solidFill>
                <a:latin typeface="Helvetica" panose="020B0500000000000000" pitchFamily="34" charset="0"/>
              </a:rPr>
              <a:t> </a:t>
            </a:r>
            <a:r>
              <a:rPr lang="en-AU" sz="1600" b="1" dirty="0" err="1">
                <a:solidFill>
                  <a:schemeClr val="bg1"/>
                </a:solidFill>
                <a:latin typeface="Helvetica" panose="020B0500000000000000" pitchFamily="34" charset="0"/>
              </a:rPr>
              <a:t>drei</a:t>
            </a:r>
            <a:endParaRPr lang="en-AU" sz="1600" b="1" dirty="0">
              <a:solidFill>
                <a:schemeClr val="bg1"/>
              </a:solidFill>
              <a:latin typeface="Helvetica" panose="020B0500000000000000" pitchFamily="34" charset="0"/>
            </a:endParaRPr>
          </a:p>
        </p:txBody>
      </p:sp>
      <p:sp>
        <p:nvSpPr>
          <p:cNvPr id="73" name="Rounded Rectangle 109"/>
          <p:cNvSpPr/>
          <p:nvPr/>
        </p:nvSpPr>
        <p:spPr>
          <a:xfrm>
            <a:off x="12807779" y="8594894"/>
            <a:ext cx="5997804" cy="1560828"/>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00">
              <a:latin typeface="Helvetica" panose="020B0500000000000000" pitchFamily="34" charset="0"/>
            </a:endParaRPr>
          </a:p>
        </p:txBody>
      </p:sp>
      <p:sp>
        <p:nvSpPr>
          <p:cNvPr id="74" name="Oval 111"/>
          <p:cNvSpPr/>
          <p:nvPr/>
        </p:nvSpPr>
        <p:spPr>
          <a:xfrm>
            <a:off x="17458324" y="8815525"/>
            <a:ext cx="1110927" cy="11195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accent6"/>
              </a:solidFill>
              <a:latin typeface="Helvetica" panose="020B0500000000000000" pitchFamily="34" charset="0"/>
            </a:endParaRPr>
          </a:p>
        </p:txBody>
      </p:sp>
      <p:sp>
        <p:nvSpPr>
          <p:cNvPr id="75" name="Text Placeholder 33"/>
          <p:cNvSpPr txBox="1">
            <a:spLocks/>
          </p:cNvSpPr>
          <p:nvPr/>
        </p:nvSpPr>
        <p:spPr>
          <a:xfrm>
            <a:off x="15324987" y="9062904"/>
            <a:ext cx="1897005" cy="596121"/>
          </a:xfrm>
          <a:prstGeom prst="rect">
            <a:avLst/>
          </a:prstGeom>
        </p:spPr>
        <p:txBody>
          <a:bodyPr lIns="0" tIns="0" rIns="0" bIns="0" anchor="ct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en-AU" sz="1600" b="1" dirty="0" err="1">
                <a:solidFill>
                  <a:schemeClr val="bg1"/>
                </a:solidFill>
                <a:latin typeface="Helvetica" panose="020B0500000000000000" pitchFamily="34" charset="0"/>
              </a:rPr>
              <a:t>Aspekt</a:t>
            </a:r>
            <a:r>
              <a:rPr lang="en-AU" sz="1600" b="1" dirty="0">
                <a:solidFill>
                  <a:schemeClr val="bg1"/>
                </a:solidFill>
                <a:latin typeface="Helvetica" panose="020B0500000000000000" pitchFamily="34" charset="0"/>
              </a:rPr>
              <a:t> </a:t>
            </a:r>
            <a:r>
              <a:rPr lang="en-AU" sz="1600" b="1" dirty="0" err="1">
                <a:solidFill>
                  <a:schemeClr val="bg1"/>
                </a:solidFill>
                <a:latin typeface="Helvetica" panose="020B0500000000000000" pitchFamily="34" charset="0"/>
              </a:rPr>
              <a:t>vier</a:t>
            </a:r>
            <a:endParaRPr lang="en-AU" sz="1600" b="1" dirty="0">
              <a:solidFill>
                <a:schemeClr val="bg1"/>
              </a:solidFill>
              <a:latin typeface="Helvetica" panose="020B0500000000000000" pitchFamily="34" charset="0"/>
            </a:endParaRPr>
          </a:p>
        </p:txBody>
      </p:sp>
      <p:sp>
        <p:nvSpPr>
          <p:cNvPr id="81" name="Rechteck 80"/>
          <p:cNvSpPr/>
          <p:nvPr/>
        </p:nvSpPr>
        <p:spPr>
          <a:xfrm>
            <a:off x="10172092" y="3863001"/>
            <a:ext cx="3513731" cy="62654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600">
              <a:latin typeface="Helvetica" panose="020B0500000000000000" pitchFamily="34" charset="0"/>
            </a:endParaRPr>
          </a:p>
        </p:txBody>
      </p:sp>
      <p:pic>
        <p:nvPicPr>
          <p:cNvPr id="3" name="Picture 2">
            <a:extLst>
              <a:ext uri="{FF2B5EF4-FFF2-40B4-BE49-F238E27FC236}">
                <a16:creationId xmlns:a16="http://schemas.microsoft.com/office/drawing/2014/main" id="{3D71B67F-7EBF-4D0A-8BEB-F8D394E1E6A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29037" y="1648261"/>
            <a:ext cx="7549736" cy="10723034"/>
          </a:xfrm>
          <a:prstGeom prst="rect">
            <a:avLst/>
          </a:prstGeom>
        </p:spPr>
      </p:pic>
      <p:sp>
        <p:nvSpPr>
          <p:cNvPr id="6" name="Rectangle: Rounded Corners 5">
            <a:extLst>
              <a:ext uri="{FF2B5EF4-FFF2-40B4-BE49-F238E27FC236}">
                <a16:creationId xmlns:a16="http://schemas.microsoft.com/office/drawing/2014/main" id="{4015BEAB-960E-4159-BC05-40211019CC57}"/>
              </a:ext>
            </a:extLst>
          </p:cNvPr>
          <p:cNvSpPr/>
          <p:nvPr/>
        </p:nvSpPr>
        <p:spPr>
          <a:xfrm>
            <a:off x="9920485" y="8652851"/>
            <a:ext cx="4788125" cy="1546386"/>
          </a:xfrm>
          <a:custGeom>
            <a:avLst/>
            <a:gdLst>
              <a:gd name="connsiteX0" fmla="*/ 0 w 4764828"/>
              <a:gd name="connsiteY0" fmla="*/ 259887 h 1559291"/>
              <a:gd name="connsiteX1" fmla="*/ 259887 w 4764828"/>
              <a:gd name="connsiteY1" fmla="*/ 0 h 1559291"/>
              <a:gd name="connsiteX2" fmla="*/ 4504941 w 4764828"/>
              <a:gd name="connsiteY2" fmla="*/ 0 h 1559291"/>
              <a:gd name="connsiteX3" fmla="*/ 4764828 w 4764828"/>
              <a:gd name="connsiteY3" fmla="*/ 259887 h 1559291"/>
              <a:gd name="connsiteX4" fmla="*/ 4764828 w 4764828"/>
              <a:gd name="connsiteY4" fmla="*/ 1299404 h 1559291"/>
              <a:gd name="connsiteX5" fmla="*/ 4504941 w 4764828"/>
              <a:gd name="connsiteY5" fmla="*/ 1559291 h 1559291"/>
              <a:gd name="connsiteX6" fmla="*/ 259887 w 4764828"/>
              <a:gd name="connsiteY6" fmla="*/ 1559291 h 1559291"/>
              <a:gd name="connsiteX7" fmla="*/ 0 w 4764828"/>
              <a:gd name="connsiteY7" fmla="*/ 1299404 h 1559291"/>
              <a:gd name="connsiteX8" fmla="*/ 0 w 4764828"/>
              <a:gd name="connsiteY8" fmla="*/ 259887 h 1559291"/>
              <a:gd name="connsiteX0" fmla="*/ 0 w 4764828"/>
              <a:gd name="connsiteY0" fmla="*/ 259887 h 1583675"/>
              <a:gd name="connsiteX1" fmla="*/ 259887 w 4764828"/>
              <a:gd name="connsiteY1" fmla="*/ 0 h 1583675"/>
              <a:gd name="connsiteX2" fmla="*/ 4504941 w 4764828"/>
              <a:gd name="connsiteY2" fmla="*/ 0 h 1583675"/>
              <a:gd name="connsiteX3" fmla="*/ 4764828 w 4764828"/>
              <a:gd name="connsiteY3" fmla="*/ 259887 h 1583675"/>
              <a:gd name="connsiteX4" fmla="*/ 4764828 w 4764828"/>
              <a:gd name="connsiteY4" fmla="*/ 1299404 h 1583675"/>
              <a:gd name="connsiteX5" fmla="*/ 4504941 w 4764828"/>
              <a:gd name="connsiteY5" fmla="*/ 1559291 h 1583675"/>
              <a:gd name="connsiteX6" fmla="*/ 241599 w 4764828"/>
              <a:gd name="connsiteY6" fmla="*/ 1583675 h 1583675"/>
              <a:gd name="connsiteX7" fmla="*/ 0 w 4764828"/>
              <a:gd name="connsiteY7" fmla="*/ 1299404 h 1583675"/>
              <a:gd name="connsiteX8" fmla="*/ 0 w 4764828"/>
              <a:gd name="connsiteY8" fmla="*/ 259887 h 1583675"/>
              <a:gd name="connsiteX0" fmla="*/ 254 w 4765082"/>
              <a:gd name="connsiteY0" fmla="*/ 259887 h 1583682"/>
              <a:gd name="connsiteX1" fmla="*/ 260141 w 4765082"/>
              <a:gd name="connsiteY1" fmla="*/ 0 h 1583682"/>
              <a:gd name="connsiteX2" fmla="*/ 4505195 w 4765082"/>
              <a:gd name="connsiteY2" fmla="*/ 0 h 1583682"/>
              <a:gd name="connsiteX3" fmla="*/ 4765082 w 4765082"/>
              <a:gd name="connsiteY3" fmla="*/ 259887 h 1583682"/>
              <a:gd name="connsiteX4" fmla="*/ 4765082 w 4765082"/>
              <a:gd name="connsiteY4" fmla="*/ 1299404 h 1583682"/>
              <a:gd name="connsiteX5" fmla="*/ 4505195 w 4765082"/>
              <a:gd name="connsiteY5" fmla="*/ 1559291 h 1583682"/>
              <a:gd name="connsiteX6" fmla="*/ 241853 w 4765082"/>
              <a:gd name="connsiteY6" fmla="*/ 1583675 h 1583682"/>
              <a:gd name="connsiteX7" fmla="*/ 254 w 4765082"/>
              <a:gd name="connsiteY7" fmla="*/ 1299404 h 1583682"/>
              <a:gd name="connsiteX8" fmla="*/ 254 w 4765082"/>
              <a:gd name="connsiteY8" fmla="*/ 259887 h 1583682"/>
              <a:gd name="connsiteX0" fmla="*/ 905 w 4765733"/>
              <a:gd name="connsiteY0" fmla="*/ 259887 h 1583682"/>
              <a:gd name="connsiteX1" fmla="*/ 260792 w 4765733"/>
              <a:gd name="connsiteY1" fmla="*/ 0 h 1583682"/>
              <a:gd name="connsiteX2" fmla="*/ 4505846 w 4765733"/>
              <a:gd name="connsiteY2" fmla="*/ 0 h 1583682"/>
              <a:gd name="connsiteX3" fmla="*/ 4765733 w 4765733"/>
              <a:gd name="connsiteY3" fmla="*/ 259887 h 1583682"/>
              <a:gd name="connsiteX4" fmla="*/ 4765733 w 4765733"/>
              <a:gd name="connsiteY4" fmla="*/ 1299404 h 1583682"/>
              <a:gd name="connsiteX5" fmla="*/ 4505846 w 4765733"/>
              <a:gd name="connsiteY5" fmla="*/ 1559291 h 1583682"/>
              <a:gd name="connsiteX6" fmla="*/ 242504 w 4765733"/>
              <a:gd name="connsiteY6" fmla="*/ 1583675 h 1583682"/>
              <a:gd name="connsiteX7" fmla="*/ 905 w 4765733"/>
              <a:gd name="connsiteY7" fmla="*/ 1299404 h 1583682"/>
              <a:gd name="connsiteX8" fmla="*/ 905 w 4765733"/>
              <a:gd name="connsiteY8" fmla="*/ 259887 h 1583682"/>
              <a:gd name="connsiteX0" fmla="*/ 905 w 4768442"/>
              <a:gd name="connsiteY0" fmla="*/ 259887 h 1583682"/>
              <a:gd name="connsiteX1" fmla="*/ 260792 w 4768442"/>
              <a:gd name="connsiteY1" fmla="*/ 0 h 1583682"/>
              <a:gd name="connsiteX2" fmla="*/ 4505846 w 4768442"/>
              <a:gd name="connsiteY2" fmla="*/ 0 h 1583682"/>
              <a:gd name="connsiteX3" fmla="*/ 4765733 w 4768442"/>
              <a:gd name="connsiteY3" fmla="*/ 259887 h 1583682"/>
              <a:gd name="connsiteX4" fmla="*/ 4765733 w 4768442"/>
              <a:gd name="connsiteY4" fmla="*/ 1299404 h 1583682"/>
              <a:gd name="connsiteX5" fmla="*/ 4505846 w 4768442"/>
              <a:gd name="connsiteY5" fmla="*/ 1559291 h 1583682"/>
              <a:gd name="connsiteX6" fmla="*/ 242504 w 4768442"/>
              <a:gd name="connsiteY6" fmla="*/ 1583675 h 1583682"/>
              <a:gd name="connsiteX7" fmla="*/ 905 w 4768442"/>
              <a:gd name="connsiteY7" fmla="*/ 1299404 h 1583682"/>
              <a:gd name="connsiteX8" fmla="*/ 905 w 4768442"/>
              <a:gd name="connsiteY8" fmla="*/ 259887 h 1583682"/>
              <a:gd name="connsiteX0" fmla="*/ 905 w 4768442"/>
              <a:gd name="connsiteY0" fmla="*/ 259887 h 1583682"/>
              <a:gd name="connsiteX1" fmla="*/ 260792 w 4768442"/>
              <a:gd name="connsiteY1" fmla="*/ 0 h 1583682"/>
              <a:gd name="connsiteX2" fmla="*/ 4505846 w 4768442"/>
              <a:gd name="connsiteY2" fmla="*/ 0 h 1583682"/>
              <a:gd name="connsiteX3" fmla="*/ 4765733 w 4768442"/>
              <a:gd name="connsiteY3" fmla="*/ 259887 h 1583682"/>
              <a:gd name="connsiteX4" fmla="*/ 4765733 w 4768442"/>
              <a:gd name="connsiteY4" fmla="*/ 1299404 h 1583682"/>
              <a:gd name="connsiteX5" fmla="*/ 4505846 w 4768442"/>
              <a:gd name="connsiteY5" fmla="*/ 1559291 h 1583682"/>
              <a:gd name="connsiteX6" fmla="*/ 242504 w 4768442"/>
              <a:gd name="connsiteY6" fmla="*/ 1583675 h 1583682"/>
              <a:gd name="connsiteX7" fmla="*/ 905 w 4768442"/>
              <a:gd name="connsiteY7" fmla="*/ 1299404 h 1583682"/>
              <a:gd name="connsiteX8" fmla="*/ 905 w 4768442"/>
              <a:gd name="connsiteY8" fmla="*/ 259887 h 1583682"/>
              <a:gd name="connsiteX0" fmla="*/ 171916 w 4954640"/>
              <a:gd name="connsiteY0" fmla="*/ 259887 h 1607639"/>
              <a:gd name="connsiteX1" fmla="*/ 431803 w 4954640"/>
              <a:gd name="connsiteY1" fmla="*/ 0 h 1607639"/>
              <a:gd name="connsiteX2" fmla="*/ 4676857 w 4954640"/>
              <a:gd name="connsiteY2" fmla="*/ 0 h 1607639"/>
              <a:gd name="connsiteX3" fmla="*/ 4936744 w 4954640"/>
              <a:gd name="connsiteY3" fmla="*/ 259887 h 1607639"/>
              <a:gd name="connsiteX4" fmla="*/ 4936744 w 4954640"/>
              <a:gd name="connsiteY4" fmla="*/ 1299404 h 1607639"/>
              <a:gd name="connsiteX5" fmla="*/ 4695145 w 4954640"/>
              <a:gd name="connsiteY5" fmla="*/ 1595867 h 1607639"/>
              <a:gd name="connsiteX6" fmla="*/ 413515 w 4954640"/>
              <a:gd name="connsiteY6" fmla="*/ 1583675 h 1607639"/>
              <a:gd name="connsiteX7" fmla="*/ 171916 w 4954640"/>
              <a:gd name="connsiteY7" fmla="*/ 1299404 h 1607639"/>
              <a:gd name="connsiteX8" fmla="*/ 171916 w 4954640"/>
              <a:gd name="connsiteY8" fmla="*/ 259887 h 1607639"/>
              <a:gd name="connsiteX0" fmla="*/ 1290 w 4784014"/>
              <a:gd name="connsiteY0" fmla="*/ 259887 h 1596188"/>
              <a:gd name="connsiteX1" fmla="*/ 261177 w 4784014"/>
              <a:gd name="connsiteY1" fmla="*/ 0 h 1596188"/>
              <a:gd name="connsiteX2" fmla="*/ 4506231 w 4784014"/>
              <a:gd name="connsiteY2" fmla="*/ 0 h 1596188"/>
              <a:gd name="connsiteX3" fmla="*/ 4766118 w 4784014"/>
              <a:gd name="connsiteY3" fmla="*/ 259887 h 1596188"/>
              <a:gd name="connsiteX4" fmla="*/ 4766118 w 4784014"/>
              <a:gd name="connsiteY4" fmla="*/ 1299404 h 1596188"/>
              <a:gd name="connsiteX5" fmla="*/ 4524519 w 4784014"/>
              <a:gd name="connsiteY5" fmla="*/ 1595867 h 1596188"/>
              <a:gd name="connsiteX6" fmla="*/ 242889 w 4784014"/>
              <a:gd name="connsiteY6" fmla="*/ 1583675 h 1596188"/>
              <a:gd name="connsiteX7" fmla="*/ 1290 w 4784014"/>
              <a:gd name="connsiteY7" fmla="*/ 1299404 h 1596188"/>
              <a:gd name="connsiteX8" fmla="*/ 1290 w 4784014"/>
              <a:gd name="connsiteY8" fmla="*/ 259887 h 1596188"/>
              <a:gd name="connsiteX0" fmla="*/ 13832 w 4940311"/>
              <a:gd name="connsiteY0" fmla="*/ 259887 h 1620966"/>
              <a:gd name="connsiteX1" fmla="*/ 273719 w 4940311"/>
              <a:gd name="connsiteY1" fmla="*/ 0 h 1620966"/>
              <a:gd name="connsiteX2" fmla="*/ 4518773 w 4940311"/>
              <a:gd name="connsiteY2" fmla="*/ 0 h 1620966"/>
              <a:gd name="connsiteX3" fmla="*/ 4778660 w 4940311"/>
              <a:gd name="connsiteY3" fmla="*/ 259887 h 1620966"/>
              <a:gd name="connsiteX4" fmla="*/ 4778660 w 4940311"/>
              <a:gd name="connsiteY4" fmla="*/ 1299404 h 1620966"/>
              <a:gd name="connsiteX5" fmla="*/ 4537061 w 4940311"/>
              <a:gd name="connsiteY5" fmla="*/ 1595867 h 1620966"/>
              <a:gd name="connsiteX6" fmla="*/ 200567 w 4940311"/>
              <a:gd name="connsiteY6" fmla="*/ 1595867 h 1620966"/>
              <a:gd name="connsiteX7" fmla="*/ 13832 w 4940311"/>
              <a:gd name="connsiteY7" fmla="*/ 1299404 h 1620966"/>
              <a:gd name="connsiteX8" fmla="*/ 13832 w 4940311"/>
              <a:gd name="connsiteY8" fmla="*/ 259887 h 1620966"/>
              <a:gd name="connsiteX0" fmla="*/ 13832 w 4796556"/>
              <a:gd name="connsiteY0" fmla="*/ 259887 h 1610415"/>
              <a:gd name="connsiteX1" fmla="*/ 273719 w 4796556"/>
              <a:gd name="connsiteY1" fmla="*/ 0 h 1610415"/>
              <a:gd name="connsiteX2" fmla="*/ 4518773 w 4796556"/>
              <a:gd name="connsiteY2" fmla="*/ 0 h 1610415"/>
              <a:gd name="connsiteX3" fmla="*/ 4778660 w 4796556"/>
              <a:gd name="connsiteY3" fmla="*/ 259887 h 1610415"/>
              <a:gd name="connsiteX4" fmla="*/ 4778660 w 4796556"/>
              <a:gd name="connsiteY4" fmla="*/ 1299404 h 1610415"/>
              <a:gd name="connsiteX5" fmla="*/ 4537061 w 4796556"/>
              <a:gd name="connsiteY5" fmla="*/ 1595867 h 1610415"/>
              <a:gd name="connsiteX6" fmla="*/ 200567 w 4796556"/>
              <a:gd name="connsiteY6" fmla="*/ 1595867 h 1610415"/>
              <a:gd name="connsiteX7" fmla="*/ 13832 w 4796556"/>
              <a:gd name="connsiteY7" fmla="*/ 1299404 h 1610415"/>
              <a:gd name="connsiteX8" fmla="*/ 13832 w 4796556"/>
              <a:gd name="connsiteY8" fmla="*/ 259887 h 1610415"/>
              <a:gd name="connsiteX0" fmla="*/ 13832 w 4793267"/>
              <a:gd name="connsiteY0" fmla="*/ 259887 h 1610415"/>
              <a:gd name="connsiteX1" fmla="*/ 273719 w 4793267"/>
              <a:gd name="connsiteY1" fmla="*/ 0 h 1610415"/>
              <a:gd name="connsiteX2" fmla="*/ 4518773 w 4793267"/>
              <a:gd name="connsiteY2" fmla="*/ 0 h 1610415"/>
              <a:gd name="connsiteX3" fmla="*/ 4778660 w 4793267"/>
              <a:gd name="connsiteY3" fmla="*/ 259887 h 1610415"/>
              <a:gd name="connsiteX4" fmla="*/ 4778660 w 4793267"/>
              <a:gd name="connsiteY4" fmla="*/ 1299404 h 1610415"/>
              <a:gd name="connsiteX5" fmla="*/ 4537061 w 4793267"/>
              <a:gd name="connsiteY5" fmla="*/ 1595867 h 1610415"/>
              <a:gd name="connsiteX6" fmla="*/ 200567 w 4793267"/>
              <a:gd name="connsiteY6" fmla="*/ 1595867 h 1610415"/>
              <a:gd name="connsiteX7" fmla="*/ 13832 w 4793267"/>
              <a:gd name="connsiteY7" fmla="*/ 1299404 h 1610415"/>
              <a:gd name="connsiteX8" fmla="*/ 13832 w 4793267"/>
              <a:gd name="connsiteY8" fmla="*/ 259887 h 1610415"/>
              <a:gd name="connsiteX0" fmla="*/ 13832 w 4783009"/>
              <a:gd name="connsiteY0" fmla="*/ 259887 h 1605492"/>
              <a:gd name="connsiteX1" fmla="*/ 273719 w 4783009"/>
              <a:gd name="connsiteY1" fmla="*/ 0 h 1605492"/>
              <a:gd name="connsiteX2" fmla="*/ 4518773 w 4783009"/>
              <a:gd name="connsiteY2" fmla="*/ 0 h 1605492"/>
              <a:gd name="connsiteX3" fmla="*/ 4778660 w 4783009"/>
              <a:gd name="connsiteY3" fmla="*/ 259887 h 1605492"/>
              <a:gd name="connsiteX4" fmla="*/ 4778660 w 4783009"/>
              <a:gd name="connsiteY4" fmla="*/ 1299404 h 1605492"/>
              <a:gd name="connsiteX5" fmla="*/ 4537061 w 4783009"/>
              <a:gd name="connsiteY5" fmla="*/ 1595867 h 1605492"/>
              <a:gd name="connsiteX6" fmla="*/ 200567 w 4783009"/>
              <a:gd name="connsiteY6" fmla="*/ 1595867 h 1605492"/>
              <a:gd name="connsiteX7" fmla="*/ 13832 w 4783009"/>
              <a:gd name="connsiteY7" fmla="*/ 1299404 h 1605492"/>
              <a:gd name="connsiteX8" fmla="*/ 13832 w 4783009"/>
              <a:gd name="connsiteY8" fmla="*/ 259887 h 1605492"/>
              <a:gd name="connsiteX0" fmla="*/ 13832 w 4783009"/>
              <a:gd name="connsiteY0" fmla="*/ 320948 h 1666553"/>
              <a:gd name="connsiteX1" fmla="*/ 273719 w 4783009"/>
              <a:gd name="connsiteY1" fmla="*/ 61061 h 1666553"/>
              <a:gd name="connsiteX2" fmla="*/ 4518773 w 4783009"/>
              <a:gd name="connsiteY2" fmla="*/ 61061 h 1666553"/>
              <a:gd name="connsiteX3" fmla="*/ 4778660 w 4783009"/>
              <a:gd name="connsiteY3" fmla="*/ 320948 h 1666553"/>
              <a:gd name="connsiteX4" fmla="*/ 4778660 w 4783009"/>
              <a:gd name="connsiteY4" fmla="*/ 1360465 h 1666553"/>
              <a:gd name="connsiteX5" fmla="*/ 4537061 w 4783009"/>
              <a:gd name="connsiteY5" fmla="*/ 1656928 h 1666553"/>
              <a:gd name="connsiteX6" fmla="*/ 200567 w 4783009"/>
              <a:gd name="connsiteY6" fmla="*/ 1656928 h 1666553"/>
              <a:gd name="connsiteX7" fmla="*/ 13832 w 4783009"/>
              <a:gd name="connsiteY7" fmla="*/ 1360465 h 1666553"/>
              <a:gd name="connsiteX8" fmla="*/ 13832 w 4783009"/>
              <a:gd name="connsiteY8" fmla="*/ 320948 h 1666553"/>
              <a:gd name="connsiteX0" fmla="*/ 13832 w 4783009"/>
              <a:gd name="connsiteY0" fmla="*/ 320948 h 1666553"/>
              <a:gd name="connsiteX1" fmla="*/ 273719 w 4783009"/>
              <a:gd name="connsiteY1" fmla="*/ 61061 h 1666553"/>
              <a:gd name="connsiteX2" fmla="*/ 4518773 w 4783009"/>
              <a:gd name="connsiteY2" fmla="*/ 61061 h 1666553"/>
              <a:gd name="connsiteX3" fmla="*/ 4778660 w 4783009"/>
              <a:gd name="connsiteY3" fmla="*/ 320948 h 1666553"/>
              <a:gd name="connsiteX4" fmla="*/ 4778660 w 4783009"/>
              <a:gd name="connsiteY4" fmla="*/ 1360465 h 1666553"/>
              <a:gd name="connsiteX5" fmla="*/ 4537061 w 4783009"/>
              <a:gd name="connsiteY5" fmla="*/ 1656928 h 1666553"/>
              <a:gd name="connsiteX6" fmla="*/ 200567 w 4783009"/>
              <a:gd name="connsiteY6" fmla="*/ 1656928 h 1666553"/>
              <a:gd name="connsiteX7" fmla="*/ 13832 w 4783009"/>
              <a:gd name="connsiteY7" fmla="*/ 1360465 h 1666553"/>
              <a:gd name="connsiteX8" fmla="*/ 13832 w 4783009"/>
              <a:gd name="connsiteY8" fmla="*/ 320948 h 1666553"/>
              <a:gd name="connsiteX0" fmla="*/ 13832 w 4783009"/>
              <a:gd name="connsiteY0" fmla="*/ 320948 h 1666553"/>
              <a:gd name="connsiteX1" fmla="*/ 273719 w 4783009"/>
              <a:gd name="connsiteY1" fmla="*/ 61061 h 1666553"/>
              <a:gd name="connsiteX2" fmla="*/ 4518773 w 4783009"/>
              <a:gd name="connsiteY2" fmla="*/ 61061 h 1666553"/>
              <a:gd name="connsiteX3" fmla="*/ 4778660 w 4783009"/>
              <a:gd name="connsiteY3" fmla="*/ 320948 h 1666553"/>
              <a:gd name="connsiteX4" fmla="*/ 4778660 w 4783009"/>
              <a:gd name="connsiteY4" fmla="*/ 1360465 h 1666553"/>
              <a:gd name="connsiteX5" fmla="*/ 4537061 w 4783009"/>
              <a:gd name="connsiteY5" fmla="*/ 1656928 h 1666553"/>
              <a:gd name="connsiteX6" fmla="*/ 200567 w 4783009"/>
              <a:gd name="connsiteY6" fmla="*/ 1656928 h 1666553"/>
              <a:gd name="connsiteX7" fmla="*/ 13832 w 4783009"/>
              <a:gd name="connsiteY7" fmla="*/ 1360465 h 1666553"/>
              <a:gd name="connsiteX8" fmla="*/ 13832 w 4783009"/>
              <a:gd name="connsiteY8" fmla="*/ 320948 h 1666553"/>
              <a:gd name="connsiteX0" fmla="*/ 13832 w 4783009"/>
              <a:gd name="connsiteY0" fmla="*/ 262487 h 1608092"/>
              <a:gd name="connsiteX1" fmla="*/ 273719 w 4783009"/>
              <a:gd name="connsiteY1" fmla="*/ 2600 h 1608092"/>
              <a:gd name="connsiteX2" fmla="*/ 4518773 w 4783009"/>
              <a:gd name="connsiteY2" fmla="*/ 2600 h 1608092"/>
              <a:gd name="connsiteX3" fmla="*/ 4778660 w 4783009"/>
              <a:gd name="connsiteY3" fmla="*/ 262487 h 1608092"/>
              <a:gd name="connsiteX4" fmla="*/ 4778660 w 4783009"/>
              <a:gd name="connsiteY4" fmla="*/ 1302004 h 1608092"/>
              <a:gd name="connsiteX5" fmla="*/ 4537061 w 4783009"/>
              <a:gd name="connsiteY5" fmla="*/ 1598467 h 1608092"/>
              <a:gd name="connsiteX6" fmla="*/ 200567 w 4783009"/>
              <a:gd name="connsiteY6" fmla="*/ 1598467 h 1608092"/>
              <a:gd name="connsiteX7" fmla="*/ 13832 w 4783009"/>
              <a:gd name="connsiteY7" fmla="*/ 1302004 h 1608092"/>
              <a:gd name="connsiteX8" fmla="*/ 13832 w 4783009"/>
              <a:gd name="connsiteY8" fmla="*/ 262487 h 1608092"/>
              <a:gd name="connsiteX0" fmla="*/ 9959 w 4785232"/>
              <a:gd name="connsiteY0" fmla="*/ 145420 h 1686097"/>
              <a:gd name="connsiteX1" fmla="*/ 275942 w 4785232"/>
              <a:gd name="connsiteY1" fmla="*/ 80605 h 1686097"/>
              <a:gd name="connsiteX2" fmla="*/ 4520996 w 4785232"/>
              <a:gd name="connsiteY2" fmla="*/ 80605 h 1686097"/>
              <a:gd name="connsiteX3" fmla="*/ 4780883 w 4785232"/>
              <a:gd name="connsiteY3" fmla="*/ 340492 h 1686097"/>
              <a:gd name="connsiteX4" fmla="*/ 4780883 w 4785232"/>
              <a:gd name="connsiteY4" fmla="*/ 1380009 h 1686097"/>
              <a:gd name="connsiteX5" fmla="*/ 4539284 w 4785232"/>
              <a:gd name="connsiteY5" fmla="*/ 1676472 h 1686097"/>
              <a:gd name="connsiteX6" fmla="*/ 202790 w 4785232"/>
              <a:gd name="connsiteY6" fmla="*/ 1676472 h 1686097"/>
              <a:gd name="connsiteX7" fmla="*/ 16055 w 4785232"/>
              <a:gd name="connsiteY7" fmla="*/ 1380009 h 1686097"/>
              <a:gd name="connsiteX8" fmla="*/ 9959 w 4785232"/>
              <a:gd name="connsiteY8" fmla="*/ 145420 h 1686097"/>
              <a:gd name="connsiteX0" fmla="*/ 9959 w 4785232"/>
              <a:gd name="connsiteY0" fmla="*/ 228702 h 1769379"/>
              <a:gd name="connsiteX1" fmla="*/ 300326 w 4785232"/>
              <a:gd name="connsiteY1" fmla="*/ 5391 h 1769379"/>
              <a:gd name="connsiteX2" fmla="*/ 4520996 w 4785232"/>
              <a:gd name="connsiteY2" fmla="*/ 163887 h 1769379"/>
              <a:gd name="connsiteX3" fmla="*/ 4780883 w 4785232"/>
              <a:gd name="connsiteY3" fmla="*/ 423774 h 1769379"/>
              <a:gd name="connsiteX4" fmla="*/ 4780883 w 4785232"/>
              <a:gd name="connsiteY4" fmla="*/ 1463291 h 1769379"/>
              <a:gd name="connsiteX5" fmla="*/ 4539284 w 4785232"/>
              <a:gd name="connsiteY5" fmla="*/ 1759754 h 1769379"/>
              <a:gd name="connsiteX6" fmla="*/ 202790 w 4785232"/>
              <a:gd name="connsiteY6" fmla="*/ 1759754 h 1769379"/>
              <a:gd name="connsiteX7" fmla="*/ 16055 w 4785232"/>
              <a:gd name="connsiteY7" fmla="*/ 1463291 h 1769379"/>
              <a:gd name="connsiteX8" fmla="*/ 9959 w 4785232"/>
              <a:gd name="connsiteY8" fmla="*/ 228702 h 1769379"/>
              <a:gd name="connsiteX0" fmla="*/ 9959 w 4785232"/>
              <a:gd name="connsiteY0" fmla="*/ 228702 h 1769379"/>
              <a:gd name="connsiteX1" fmla="*/ 300326 w 4785232"/>
              <a:gd name="connsiteY1" fmla="*/ 5391 h 1769379"/>
              <a:gd name="connsiteX2" fmla="*/ 4557572 w 4785232"/>
              <a:gd name="connsiteY2" fmla="*/ 35871 h 1769379"/>
              <a:gd name="connsiteX3" fmla="*/ 4780883 w 4785232"/>
              <a:gd name="connsiteY3" fmla="*/ 423774 h 1769379"/>
              <a:gd name="connsiteX4" fmla="*/ 4780883 w 4785232"/>
              <a:gd name="connsiteY4" fmla="*/ 1463291 h 1769379"/>
              <a:gd name="connsiteX5" fmla="*/ 4539284 w 4785232"/>
              <a:gd name="connsiteY5" fmla="*/ 1759754 h 1769379"/>
              <a:gd name="connsiteX6" fmla="*/ 202790 w 4785232"/>
              <a:gd name="connsiteY6" fmla="*/ 1759754 h 1769379"/>
              <a:gd name="connsiteX7" fmla="*/ 16055 w 4785232"/>
              <a:gd name="connsiteY7" fmla="*/ 1463291 h 1769379"/>
              <a:gd name="connsiteX8" fmla="*/ 9959 w 4785232"/>
              <a:gd name="connsiteY8" fmla="*/ 228702 h 1769379"/>
              <a:gd name="connsiteX0" fmla="*/ 660 w 4775933"/>
              <a:gd name="connsiteY0" fmla="*/ 228702 h 1769379"/>
              <a:gd name="connsiteX1" fmla="*/ 291027 w 4775933"/>
              <a:gd name="connsiteY1" fmla="*/ 5391 h 1769379"/>
              <a:gd name="connsiteX2" fmla="*/ 4548273 w 4775933"/>
              <a:gd name="connsiteY2" fmla="*/ 35871 h 1769379"/>
              <a:gd name="connsiteX3" fmla="*/ 4771584 w 4775933"/>
              <a:gd name="connsiteY3" fmla="*/ 423774 h 1769379"/>
              <a:gd name="connsiteX4" fmla="*/ 4771584 w 4775933"/>
              <a:gd name="connsiteY4" fmla="*/ 1463291 h 1769379"/>
              <a:gd name="connsiteX5" fmla="*/ 4529985 w 4775933"/>
              <a:gd name="connsiteY5" fmla="*/ 1759754 h 1769379"/>
              <a:gd name="connsiteX6" fmla="*/ 193491 w 4775933"/>
              <a:gd name="connsiteY6" fmla="*/ 1759754 h 1769379"/>
              <a:gd name="connsiteX7" fmla="*/ 6756 w 4775933"/>
              <a:gd name="connsiteY7" fmla="*/ 1463291 h 1769379"/>
              <a:gd name="connsiteX8" fmla="*/ 660 w 4775933"/>
              <a:gd name="connsiteY8" fmla="*/ 228702 h 1769379"/>
              <a:gd name="connsiteX0" fmla="*/ 198923 w 4974196"/>
              <a:gd name="connsiteY0" fmla="*/ 228702 h 1793350"/>
              <a:gd name="connsiteX1" fmla="*/ 489290 w 4974196"/>
              <a:gd name="connsiteY1" fmla="*/ 5391 h 1793350"/>
              <a:gd name="connsiteX2" fmla="*/ 4746536 w 4974196"/>
              <a:gd name="connsiteY2" fmla="*/ 35871 h 1793350"/>
              <a:gd name="connsiteX3" fmla="*/ 4969847 w 4974196"/>
              <a:gd name="connsiteY3" fmla="*/ 423774 h 1793350"/>
              <a:gd name="connsiteX4" fmla="*/ 4969847 w 4974196"/>
              <a:gd name="connsiteY4" fmla="*/ 1463291 h 1793350"/>
              <a:gd name="connsiteX5" fmla="*/ 4728248 w 4974196"/>
              <a:gd name="connsiteY5" fmla="*/ 1759754 h 1793350"/>
              <a:gd name="connsiteX6" fmla="*/ 391754 w 4974196"/>
              <a:gd name="connsiteY6" fmla="*/ 1759754 h 1793350"/>
              <a:gd name="connsiteX7" fmla="*/ 198923 w 4974196"/>
              <a:gd name="connsiteY7" fmla="*/ 1347467 h 1793350"/>
              <a:gd name="connsiteX8" fmla="*/ 198923 w 4974196"/>
              <a:gd name="connsiteY8" fmla="*/ 228702 h 1793350"/>
              <a:gd name="connsiteX0" fmla="*/ 3447 w 4778720"/>
              <a:gd name="connsiteY0" fmla="*/ 228702 h 1772187"/>
              <a:gd name="connsiteX1" fmla="*/ 293814 w 4778720"/>
              <a:gd name="connsiteY1" fmla="*/ 5391 h 1772187"/>
              <a:gd name="connsiteX2" fmla="*/ 4551060 w 4778720"/>
              <a:gd name="connsiteY2" fmla="*/ 35871 h 1772187"/>
              <a:gd name="connsiteX3" fmla="*/ 4774371 w 4778720"/>
              <a:gd name="connsiteY3" fmla="*/ 423774 h 1772187"/>
              <a:gd name="connsiteX4" fmla="*/ 4774371 w 4778720"/>
              <a:gd name="connsiteY4" fmla="*/ 1463291 h 1772187"/>
              <a:gd name="connsiteX5" fmla="*/ 4532772 w 4778720"/>
              <a:gd name="connsiteY5" fmla="*/ 1759754 h 1772187"/>
              <a:gd name="connsiteX6" fmla="*/ 196278 w 4778720"/>
              <a:gd name="connsiteY6" fmla="*/ 1759754 h 1772187"/>
              <a:gd name="connsiteX7" fmla="*/ 3447 w 4778720"/>
              <a:gd name="connsiteY7" fmla="*/ 1347467 h 1772187"/>
              <a:gd name="connsiteX8" fmla="*/ 3447 w 4778720"/>
              <a:gd name="connsiteY8" fmla="*/ 228702 h 1772187"/>
              <a:gd name="connsiteX0" fmla="*/ 3447 w 4778720"/>
              <a:gd name="connsiteY0" fmla="*/ 228702 h 1770652"/>
              <a:gd name="connsiteX1" fmla="*/ 293814 w 4778720"/>
              <a:gd name="connsiteY1" fmla="*/ 5391 h 1770652"/>
              <a:gd name="connsiteX2" fmla="*/ 4551060 w 4778720"/>
              <a:gd name="connsiteY2" fmla="*/ 35871 h 1770652"/>
              <a:gd name="connsiteX3" fmla="*/ 4774371 w 4778720"/>
              <a:gd name="connsiteY3" fmla="*/ 423774 h 1770652"/>
              <a:gd name="connsiteX4" fmla="*/ 4774371 w 4778720"/>
              <a:gd name="connsiteY4" fmla="*/ 1463291 h 1770652"/>
              <a:gd name="connsiteX5" fmla="*/ 4532772 w 4778720"/>
              <a:gd name="connsiteY5" fmla="*/ 1759754 h 1770652"/>
              <a:gd name="connsiteX6" fmla="*/ 196278 w 4778720"/>
              <a:gd name="connsiteY6" fmla="*/ 1759754 h 1770652"/>
              <a:gd name="connsiteX7" fmla="*/ 3447 w 4778720"/>
              <a:gd name="connsiteY7" fmla="*/ 1347467 h 1770652"/>
              <a:gd name="connsiteX8" fmla="*/ 3447 w 4778720"/>
              <a:gd name="connsiteY8" fmla="*/ 228702 h 1770652"/>
              <a:gd name="connsiteX0" fmla="*/ 6832 w 4782105"/>
              <a:gd name="connsiteY0" fmla="*/ 228702 h 1770652"/>
              <a:gd name="connsiteX1" fmla="*/ 297199 w 4782105"/>
              <a:gd name="connsiteY1" fmla="*/ 5391 h 1770652"/>
              <a:gd name="connsiteX2" fmla="*/ 4554445 w 4782105"/>
              <a:gd name="connsiteY2" fmla="*/ 35871 h 1770652"/>
              <a:gd name="connsiteX3" fmla="*/ 4777756 w 4782105"/>
              <a:gd name="connsiteY3" fmla="*/ 423774 h 1770652"/>
              <a:gd name="connsiteX4" fmla="*/ 4777756 w 4782105"/>
              <a:gd name="connsiteY4" fmla="*/ 1463291 h 1770652"/>
              <a:gd name="connsiteX5" fmla="*/ 4536157 w 4782105"/>
              <a:gd name="connsiteY5" fmla="*/ 1759754 h 1770652"/>
              <a:gd name="connsiteX6" fmla="*/ 199663 w 4782105"/>
              <a:gd name="connsiteY6" fmla="*/ 1759754 h 1770652"/>
              <a:gd name="connsiteX7" fmla="*/ 6832 w 4782105"/>
              <a:gd name="connsiteY7" fmla="*/ 1347467 h 1770652"/>
              <a:gd name="connsiteX8" fmla="*/ 6832 w 4782105"/>
              <a:gd name="connsiteY8" fmla="*/ 228702 h 1770652"/>
              <a:gd name="connsiteX0" fmla="*/ 6832 w 4782105"/>
              <a:gd name="connsiteY0" fmla="*/ 228702 h 1770652"/>
              <a:gd name="connsiteX1" fmla="*/ 297199 w 4782105"/>
              <a:gd name="connsiteY1" fmla="*/ 5391 h 1770652"/>
              <a:gd name="connsiteX2" fmla="*/ 4554445 w 4782105"/>
              <a:gd name="connsiteY2" fmla="*/ 35871 h 1770652"/>
              <a:gd name="connsiteX3" fmla="*/ 4777756 w 4782105"/>
              <a:gd name="connsiteY3" fmla="*/ 423774 h 1770652"/>
              <a:gd name="connsiteX4" fmla="*/ 4777756 w 4782105"/>
              <a:gd name="connsiteY4" fmla="*/ 1463291 h 1770652"/>
              <a:gd name="connsiteX5" fmla="*/ 4536157 w 4782105"/>
              <a:gd name="connsiteY5" fmla="*/ 1759754 h 1770652"/>
              <a:gd name="connsiteX6" fmla="*/ 199663 w 4782105"/>
              <a:gd name="connsiteY6" fmla="*/ 1759754 h 1770652"/>
              <a:gd name="connsiteX7" fmla="*/ 6832 w 4782105"/>
              <a:gd name="connsiteY7" fmla="*/ 1347467 h 1770652"/>
              <a:gd name="connsiteX8" fmla="*/ 6832 w 4782105"/>
              <a:gd name="connsiteY8" fmla="*/ 228702 h 1770652"/>
              <a:gd name="connsiteX0" fmla="*/ 1753 w 4777026"/>
              <a:gd name="connsiteY0" fmla="*/ 228702 h 1770652"/>
              <a:gd name="connsiteX1" fmla="*/ 292120 w 4777026"/>
              <a:gd name="connsiteY1" fmla="*/ 5391 h 1770652"/>
              <a:gd name="connsiteX2" fmla="*/ 4549366 w 4777026"/>
              <a:gd name="connsiteY2" fmla="*/ 35871 h 1770652"/>
              <a:gd name="connsiteX3" fmla="*/ 4772677 w 4777026"/>
              <a:gd name="connsiteY3" fmla="*/ 423774 h 1770652"/>
              <a:gd name="connsiteX4" fmla="*/ 4772677 w 4777026"/>
              <a:gd name="connsiteY4" fmla="*/ 1463291 h 1770652"/>
              <a:gd name="connsiteX5" fmla="*/ 4531078 w 4777026"/>
              <a:gd name="connsiteY5" fmla="*/ 1759754 h 1770652"/>
              <a:gd name="connsiteX6" fmla="*/ 194584 w 4777026"/>
              <a:gd name="connsiteY6" fmla="*/ 1759754 h 1770652"/>
              <a:gd name="connsiteX7" fmla="*/ 1753 w 4777026"/>
              <a:gd name="connsiteY7" fmla="*/ 1347467 h 1770652"/>
              <a:gd name="connsiteX8" fmla="*/ 1753 w 4777026"/>
              <a:gd name="connsiteY8" fmla="*/ 228702 h 1770652"/>
              <a:gd name="connsiteX0" fmla="*/ 1753 w 4777026"/>
              <a:gd name="connsiteY0" fmla="*/ 228702 h 1770652"/>
              <a:gd name="connsiteX1" fmla="*/ 292120 w 4777026"/>
              <a:gd name="connsiteY1" fmla="*/ 5391 h 1770652"/>
              <a:gd name="connsiteX2" fmla="*/ 4772677 w 4777026"/>
              <a:gd name="connsiteY2" fmla="*/ 423774 h 1770652"/>
              <a:gd name="connsiteX3" fmla="*/ 4772677 w 4777026"/>
              <a:gd name="connsiteY3" fmla="*/ 1463291 h 1770652"/>
              <a:gd name="connsiteX4" fmla="*/ 4531078 w 4777026"/>
              <a:gd name="connsiteY4" fmla="*/ 1759754 h 1770652"/>
              <a:gd name="connsiteX5" fmla="*/ 194584 w 4777026"/>
              <a:gd name="connsiteY5" fmla="*/ 1759754 h 1770652"/>
              <a:gd name="connsiteX6" fmla="*/ 1753 w 4777026"/>
              <a:gd name="connsiteY6" fmla="*/ 1347467 h 1770652"/>
              <a:gd name="connsiteX7" fmla="*/ 1753 w 4777026"/>
              <a:gd name="connsiteY7" fmla="*/ 228702 h 1770652"/>
              <a:gd name="connsiteX0" fmla="*/ 1753 w 5128263"/>
              <a:gd name="connsiteY0" fmla="*/ 64681 h 1606631"/>
              <a:gd name="connsiteX1" fmla="*/ 4772677 w 5128263"/>
              <a:gd name="connsiteY1" fmla="*/ 259753 h 1606631"/>
              <a:gd name="connsiteX2" fmla="*/ 4772677 w 5128263"/>
              <a:gd name="connsiteY2" fmla="*/ 1299270 h 1606631"/>
              <a:gd name="connsiteX3" fmla="*/ 4531078 w 5128263"/>
              <a:gd name="connsiteY3" fmla="*/ 1595733 h 1606631"/>
              <a:gd name="connsiteX4" fmla="*/ 194584 w 5128263"/>
              <a:gd name="connsiteY4" fmla="*/ 1595733 h 1606631"/>
              <a:gd name="connsiteX5" fmla="*/ 1753 w 5128263"/>
              <a:gd name="connsiteY5" fmla="*/ 1183446 h 1606631"/>
              <a:gd name="connsiteX6" fmla="*/ 1753 w 5128263"/>
              <a:gd name="connsiteY6" fmla="*/ 64681 h 1606631"/>
              <a:gd name="connsiteX0" fmla="*/ 1753 w 5066335"/>
              <a:gd name="connsiteY0" fmla="*/ 182587 h 1724537"/>
              <a:gd name="connsiteX1" fmla="*/ 4681237 w 5066335"/>
              <a:gd name="connsiteY1" fmla="*/ 107149 h 1724537"/>
              <a:gd name="connsiteX2" fmla="*/ 4772677 w 5066335"/>
              <a:gd name="connsiteY2" fmla="*/ 1417176 h 1724537"/>
              <a:gd name="connsiteX3" fmla="*/ 4531078 w 5066335"/>
              <a:gd name="connsiteY3" fmla="*/ 1713639 h 1724537"/>
              <a:gd name="connsiteX4" fmla="*/ 194584 w 5066335"/>
              <a:gd name="connsiteY4" fmla="*/ 1713639 h 1724537"/>
              <a:gd name="connsiteX5" fmla="*/ 1753 w 5066335"/>
              <a:gd name="connsiteY5" fmla="*/ 1301352 h 1724537"/>
              <a:gd name="connsiteX6" fmla="*/ 1753 w 5066335"/>
              <a:gd name="connsiteY6" fmla="*/ 182587 h 1724537"/>
              <a:gd name="connsiteX0" fmla="*/ 1753 w 4778493"/>
              <a:gd name="connsiteY0" fmla="*/ 182587 h 1724537"/>
              <a:gd name="connsiteX1" fmla="*/ 4681237 w 4778493"/>
              <a:gd name="connsiteY1" fmla="*/ 107149 h 1724537"/>
              <a:gd name="connsiteX2" fmla="*/ 4772677 w 4778493"/>
              <a:gd name="connsiteY2" fmla="*/ 1417176 h 1724537"/>
              <a:gd name="connsiteX3" fmla="*/ 4531078 w 4778493"/>
              <a:gd name="connsiteY3" fmla="*/ 1713639 h 1724537"/>
              <a:gd name="connsiteX4" fmla="*/ 194584 w 4778493"/>
              <a:gd name="connsiteY4" fmla="*/ 1713639 h 1724537"/>
              <a:gd name="connsiteX5" fmla="*/ 1753 w 4778493"/>
              <a:gd name="connsiteY5" fmla="*/ 1301352 h 1724537"/>
              <a:gd name="connsiteX6" fmla="*/ 1753 w 4778493"/>
              <a:gd name="connsiteY6" fmla="*/ 182587 h 1724537"/>
              <a:gd name="connsiteX0" fmla="*/ 1753 w 4804498"/>
              <a:gd name="connsiteY0" fmla="*/ 174841 h 1716791"/>
              <a:gd name="connsiteX1" fmla="*/ 4765057 w 4804498"/>
              <a:gd name="connsiteY1" fmla="*/ 110833 h 1716791"/>
              <a:gd name="connsiteX2" fmla="*/ 4772677 w 4804498"/>
              <a:gd name="connsiteY2" fmla="*/ 1409430 h 1716791"/>
              <a:gd name="connsiteX3" fmla="*/ 4531078 w 4804498"/>
              <a:gd name="connsiteY3" fmla="*/ 1705893 h 1716791"/>
              <a:gd name="connsiteX4" fmla="*/ 194584 w 4804498"/>
              <a:gd name="connsiteY4" fmla="*/ 1705893 h 1716791"/>
              <a:gd name="connsiteX5" fmla="*/ 1753 w 4804498"/>
              <a:gd name="connsiteY5" fmla="*/ 1293606 h 1716791"/>
              <a:gd name="connsiteX6" fmla="*/ 1753 w 4804498"/>
              <a:gd name="connsiteY6" fmla="*/ 174841 h 1716791"/>
              <a:gd name="connsiteX0" fmla="*/ 1753 w 5144128"/>
              <a:gd name="connsiteY0" fmla="*/ 75918 h 1617868"/>
              <a:gd name="connsiteX1" fmla="*/ 4765057 w 5144128"/>
              <a:gd name="connsiteY1" fmla="*/ 11910 h 1617868"/>
              <a:gd name="connsiteX2" fmla="*/ 4772677 w 5144128"/>
              <a:gd name="connsiteY2" fmla="*/ 1310507 h 1617868"/>
              <a:gd name="connsiteX3" fmla="*/ 4531078 w 5144128"/>
              <a:gd name="connsiteY3" fmla="*/ 1606970 h 1617868"/>
              <a:gd name="connsiteX4" fmla="*/ 194584 w 5144128"/>
              <a:gd name="connsiteY4" fmla="*/ 1606970 h 1617868"/>
              <a:gd name="connsiteX5" fmla="*/ 1753 w 5144128"/>
              <a:gd name="connsiteY5" fmla="*/ 1194683 h 1617868"/>
              <a:gd name="connsiteX6" fmla="*/ 1753 w 5144128"/>
              <a:gd name="connsiteY6" fmla="*/ 75918 h 1617868"/>
              <a:gd name="connsiteX0" fmla="*/ 1753 w 4788538"/>
              <a:gd name="connsiteY0" fmla="*/ 75918 h 1617868"/>
              <a:gd name="connsiteX1" fmla="*/ 4765057 w 4788538"/>
              <a:gd name="connsiteY1" fmla="*/ 11910 h 1617868"/>
              <a:gd name="connsiteX2" fmla="*/ 4772677 w 4788538"/>
              <a:gd name="connsiteY2" fmla="*/ 1310507 h 1617868"/>
              <a:gd name="connsiteX3" fmla="*/ 4531078 w 4788538"/>
              <a:gd name="connsiteY3" fmla="*/ 1606970 h 1617868"/>
              <a:gd name="connsiteX4" fmla="*/ 194584 w 4788538"/>
              <a:gd name="connsiteY4" fmla="*/ 1606970 h 1617868"/>
              <a:gd name="connsiteX5" fmla="*/ 1753 w 4788538"/>
              <a:gd name="connsiteY5" fmla="*/ 1194683 h 1617868"/>
              <a:gd name="connsiteX6" fmla="*/ 1753 w 4788538"/>
              <a:gd name="connsiteY6" fmla="*/ 75918 h 1617868"/>
              <a:gd name="connsiteX0" fmla="*/ 1753 w 4799136"/>
              <a:gd name="connsiteY0" fmla="*/ 75918 h 1617868"/>
              <a:gd name="connsiteX1" fmla="*/ 4791727 w 4799136"/>
              <a:gd name="connsiteY1" fmla="*/ 11910 h 1617868"/>
              <a:gd name="connsiteX2" fmla="*/ 4772677 w 4799136"/>
              <a:gd name="connsiteY2" fmla="*/ 1310507 h 1617868"/>
              <a:gd name="connsiteX3" fmla="*/ 4531078 w 4799136"/>
              <a:gd name="connsiteY3" fmla="*/ 1606970 h 1617868"/>
              <a:gd name="connsiteX4" fmla="*/ 194584 w 4799136"/>
              <a:gd name="connsiteY4" fmla="*/ 1606970 h 1617868"/>
              <a:gd name="connsiteX5" fmla="*/ 1753 w 4799136"/>
              <a:gd name="connsiteY5" fmla="*/ 1194683 h 1617868"/>
              <a:gd name="connsiteX6" fmla="*/ 1753 w 4799136"/>
              <a:gd name="connsiteY6" fmla="*/ 75918 h 1617868"/>
              <a:gd name="connsiteX0" fmla="*/ 1753 w 4792949"/>
              <a:gd name="connsiteY0" fmla="*/ 75918 h 1617868"/>
              <a:gd name="connsiteX1" fmla="*/ 4791727 w 4792949"/>
              <a:gd name="connsiteY1" fmla="*/ 11910 h 1617868"/>
              <a:gd name="connsiteX2" fmla="*/ 4772677 w 4792949"/>
              <a:gd name="connsiteY2" fmla="*/ 1310507 h 1617868"/>
              <a:gd name="connsiteX3" fmla="*/ 4531078 w 4792949"/>
              <a:gd name="connsiteY3" fmla="*/ 1606970 h 1617868"/>
              <a:gd name="connsiteX4" fmla="*/ 194584 w 4792949"/>
              <a:gd name="connsiteY4" fmla="*/ 1606970 h 1617868"/>
              <a:gd name="connsiteX5" fmla="*/ 1753 w 4792949"/>
              <a:gd name="connsiteY5" fmla="*/ 1194683 h 1617868"/>
              <a:gd name="connsiteX6" fmla="*/ 1753 w 4792949"/>
              <a:gd name="connsiteY6" fmla="*/ 75918 h 1617868"/>
              <a:gd name="connsiteX0" fmla="*/ 1753 w 4791945"/>
              <a:gd name="connsiteY0" fmla="*/ 75918 h 1617868"/>
              <a:gd name="connsiteX1" fmla="*/ 4791727 w 4791945"/>
              <a:gd name="connsiteY1" fmla="*/ 11910 h 1617868"/>
              <a:gd name="connsiteX2" fmla="*/ 4772677 w 4791945"/>
              <a:gd name="connsiteY2" fmla="*/ 1310507 h 1617868"/>
              <a:gd name="connsiteX3" fmla="*/ 4531078 w 4791945"/>
              <a:gd name="connsiteY3" fmla="*/ 1606970 h 1617868"/>
              <a:gd name="connsiteX4" fmla="*/ 194584 w 4791945"/>
              <a:gd name="connsiteY4" fmla="*/ 1606970 h 1617868"/>
              <a:gd name="connsiteX5" fmla="*/ 1753 w 4791945"/>
              <a:gd name="connsiteY5" fmla="*/ 1194683 h 1617868"/>
              <a:gd name="connsiteX6" fmla="*/ 1753 w 4791945"/>
              <a:gd name="connsiteY6" fmla="*/ 75918 h 1617868"/>
              <a:gd name="connsiteX0" fmla="*/ 1753 w 4791945"/>
              <a:gd name="connsiteY0" fmla="*/ 75918 h 1617868"/>
              <a:gd name="connsiteX1" fmla="*/ 4791727 w 4791945"/>
              <a:gd name="connsiteY1" fmla="*/ 11910 h 1617868"/>
              <a:gd name="connsiteX2" fmla="*/ 4772677 w 4791945"/>
              <a:gd name="connsiteY2" fmla="*/ 1310507 h 1617868"/>
              <a:gd name="connsiteX3" fmla="*/ 4531078 w 4791945"/>
              <a:gd name="connsiteY3" fmla="*/ 1606970 h 1617868"/>
              <a:gd name="connsiteX4" fmla="*/ 194584 w 4791945"/>
              <a:gd name="connsiteY4" fmla="*/ 1606970 h 1617868"/>
              <a:gd name="connsiteX5" fmla="*/ 1753 w 4791945"/>
              <a:gd name="connsiteY5" fmla="*/ 1194683 h 1617868"/>
              <a:gd name="connsiteX6" fmla="*/ 1753 w 4791945"/>
              <a:gd name="connsiteY6" fmla="*/ 75918 h 1617868"/>
              <a:gd name="connsiteX0" fmla="*/ 1753 w 4791945"/>
              <a:gd name="connsiteY0" fmla="*/ 75918 h 1615446"/>
              <a:gd name="connsiteX1" fmla="*/ 4791727 w 4791945"/>
              <a:gd name="connsiteY1" fmla="*/ 11910 h 1615446"/>
              <a:gd name="connsiteX2" fmla="*/ 4772677 w 4791945"/>
              <a:gd name="connsiteY2" fmla="*/ 1310507 h 1615446"/>
              <a:gd name="connsiteX3" fmla="*/ 4531078 w 4791945"/>
              <a:gd name="connsiteY3" fmla="*/ 1606970 h 1615446"/>
              <a:gd name="connsiteX4" fmla="*/ 194584 w 4791945"/>
              <a:gd name="connsiteY4" fmla="*/ 1606970 h 1615446"/>
              <a:gd name="connsiteX5" fmla="*/ 1753 w 4791945"/>
              <a:gd name="connsiteY5" fmla="*/ 1194683 h 1615446"/>
              <a:gd name="connsiteX6" fmla="*/ 1753 w 4791945"/>
              <a:gd name="connsiteY6" fmla="*/ 75918 h 1615446"/>
              <a:gd name="connsiteX0" fmla="*/ 1753 w 4791945"/>
              <a:gd name="connsiteY0" fmla="*/ 64008 h 1603536"/>
              <a:gd name="connsiteX1" fmla="*/ 4791727 w 4791945"/>
              <a:gd name="connsiteY1" fmla="*/ 0 h 1603536"/>
              <a:gd name="connsiteX2" fmla="*/ 4772677 w 4791945"/>
              <a:gd name="connsiteY2" fmla="*/ 1298597 h 1603536"/>
              <a:gd name="connsiteX3" fmla="*/ 4531078 w 4791945"/>
              <a:gd name="connsiteY3" fmla="*/ 1595060 h 1603536"/>
              <a:gd name="connsiteX4" fmla="*/ 194584 w 4791945"/>
              <a:gd name="connsiteY4" fmla="*/ 1595060 h 1603536"/>
              <a:gd name="connsiteX5" fmla="*/ 1753 w 4791945"/>
              <a:gd name="connsiteY5" fmla="*/ 1182773 h 1603536"/>
              <a:gd name="connsiteX6" fmla="*/ 1753 w 4791945"/>
              <a:gd name="connsiteY6" fmla="*/ 64008 h 1603536"/>
              <a:gd name="connsiteX0" fmla="*/ 1753 w 4797189"/>
              <a:gd name="connsiteY0" fmla="*/ 6858 h 1546386"/>
              <a:gd name="connsiteX1" fmla="*/ 4787917 w 4797189"/>
              <a:gd name="connsiteY1" fmla="*/ 0 h 1546386"/>
              <a:gd name="connsiteX2" fmla="*/ 4772677 w 4797189"/>
              <a:gd name="connsiteY2" fmla="*/ 1241447 h 1546386"/>
              <a:gd name="connsiteX3" fmla="*/ 4531078 w 4797189"/>
              <a:gd name="connsiteY3" fmla="*/ 1537910 h 1546386"/>
              <a:gd name="connsiteX4" fmla="*/ 194584 w 4797189"/>
              <a:gd name="connsiteY4" fmla="*/ 1537910 h 1546386"/>
              <a:gd name="connsiteX5" fmla="*/ 1753 w 4797189"/>
              <a:gd name="connsiteY5" fmla="*/ 1125623 h 1546386"/>
              <a:gd name="connsiteX6" fmla="*/ 1753 w 4797189"/>
              <a:gd name="connsiteY6" fmla="*/ 6858 h 1546386"/>
              <a:gd name="connsiteX0" fmla="*/ 1753 w 4788125"/>
              <a:gd name="connsiteY0" fmla="*/ 6858 h 1546386"/>
              <a:gd name="connsiteX1" fmla="*/ 4787917 w 4788125"/>
              <a:gd name="connsiteY1" fmla="*/ 0 h 1546386"/>
              <a:gd name="connsiteX2" fmla="*/ 4772677 w 4788125"/>
              <a:gd name="connsiteY2" fmla="*/ 1241447 h 1546386"/>
              <a:gd name="connsiteX3" fmla="*/ 4531078 w 4788125"/>
              <a:gd name="connsiteY3" fmla="*/ 1537910 h 1546386"/>
              <a:gd name="connsiteX4" fmla="*/ 194584 w 4788125"/>
              <a:gd name="connsiteY4" fmla="*/ 1537910 h 1546386"/>
              <a:gd name="connsiteX5" fmla="*/ 1753 w 4788125"/>
              <a:gd name="connsiteY5" fmla="*/ 1125623 h 1546386"/>
              <a:gd name="connsiteX6" fmla="*/ 1753 w 4788125"/>
              <a:gd name="connsiteY6" fmla="*/ 6858 h 1546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88125" h="1546386">
                <a:moveTo>
                  <a:pt x="1753" y="6858"/>
                </a:moveTo>
                <a:lnTo>
                  <a:pt x="4787917" y="0"/>
                </a:lnTo>
                <a:cubicBezTo>
                  <a:pt x="4789560" y="706283"/>
                  <a:pt x="4781194" y="931789"/>
                  <a:pt x="4772677" y="1241447"/>
                </a:cubicBezTo>
                <a:cubicBezTo>
                  <a:pt x="4764160" y="1551105"/>
                  <a:pt x="4763741" y="1532696"/>
                  <a:pt x="4531078" y="1537910"/>
                </a:cubicBezTo>
                <a:cubicBezTo>
                  <a:pt x="4298415" y="1543124"/>
                  <a:pt x="412261" y="1554046"/>
                  <a:pt x="194584" y="1537910"/>
                </a:cubicBezTo>
                <a:cubicBezTo>
                  <a:pt x="-23093" y="1521774"/>
                  <a:pt x="5697" y="1530150"/>
                  <a:pt x="1753" y="1125623"/>
                </a:cubicBezTo>
                <a:cubicBezTo>
                  <a:pt x="-2191" y="721096"/>
                  <a:pt x="1753" y="353364"/>
                  <a:pt x="1753" y="6858"/>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t>Funktion</a:t>
            </a:r>
            <a:r>
              <a:rPr lang="en-US" dirty="0"/>
              <a:t> </a:t>
            </a:r>
            <a:r>
              <a:rPr lang="en-US" dirty="0" err="1"/>
              <a:t>vier</a:t>
            </a:r>
            <a:endParaRPr lang="uk-UA" dirty="0"/>
          </a:p>
        </p:txBody>
      </p:sp>
      <p:sp>
        <p:nvSpPr>
          <p:cNvPr id="84" name="Rectangle 25"/>
          <p:cNvSpPr>
            <a:spLocks noChangeArrowheads="1"/>
          </p:cNvSpPr>
          <p:nvPr/>
        </p:nvSpPr>
        <p:spPr bwMode="auto">
          <a:xfrm>
            <a:off x="9912003" y="5431983"/>
            <a:ext cx="4793863" cy="1599571"/>
          </a:xfrm>
          <a:prstGeom prst="rect">
            <a:avLst/>
          </a:prstGeom>
          <a:solidFill>
            <a:schemeClr val="accent1"/>
          </a:solidFill>
          <a:ln>
            <a:noFill/>
          </a:ln>
        </p:spPr>
        <p:txBody>
          <a:bodyPr vert="horz" wrap="square" lIns="91440" tIns="45720" rIns="91440" bIns="45720" numCol="1" anchor="ctr" anchorCtr="0" compatLnSpc="1">
            <a:prstTxWarp prst="textNoShape">
              <a:avLst/>
            </a:prstTxWarp>
          </a:bodyPr>
          <a:lstStyle/>
          <a:p>
            <a:pPr algn="ctr"/>
            <a:r>
              <a:rPr lang="en-US" sz="1600" dirty="0" err="1">
                <a:solidFill>
                  <a:schemeClr val="bg1"/>
                </a:solidFill>
                <a:latin typeface="Helvetica" panose="020B0500000000000000" pitchFamily="34" charset="0"/>
              </a:rPr>
              <a:t>Funktion</a:t>
            </a:r>
            <a:r>
              <a:rPr lang="en-US" sz="1600" dirty="0">
                <a:solidFill>
                  <a:schemeClr val="bg1"/>
                </a:solidFill>
                <a:latin typeface="Helvetica" panose="020B0500000000000000" pitchFamily="34" charset="0"/>
              </a:rPr>
              <a:t> </a:t>
            </a:r>
            <a:r>
              <a:rPr lang="en-US" sz="1600" dirty="0" err="1">
                <a:solidFill>
                  <a:schemeClr val="bg1"/>
                </a:solidFill>
                <a:latin typeface="Helvetica" panose="020B0500000000000000" pitchFamily="34" charset="0"/>
              </a:rPr>
              <a:t>zwei</a:t>
            </a:r>
            <a:endParaRPr lang="en-US" sz="1600" dirty="0">
              <a:solidFill>
                <a:schemeClr val="bg1"/>
              </a:solidFill>
              <a:latin typeface="Helvetica" panose="020B0500000000000000" pitchFamily="34" charset="0"/>
            </a:endParaRPr>
          </a:p>
        </p:txBody>
      </p:sp>
      <p:sp>
        <p:nvSpPr>
          <p:cNvPr id="82" name="Rectangle 25"/>
          <p:cNvSpPr>
            <a:spLocks noChangeArrowheads="1"/>
          </p:cNvSpPr>
          <p:nvPr/>
        </p:nvSpPr>
        <p:spPr bwMode="auto">
          <a:xfrm>
            <a:off x="9912003" y="7010398"/>
            <a:ext cx="4793863" cy="1654770"/>
          </a:xfrm>
          <a:prstGeom prst="rect">
            <a:avLst/>
          </a:prstGeom>
          <a:solidFill>
            <a:schemeClr val="tx2"/>
          </a:solidFill>
          <a:ln>
            <a:noFill/>
          </a:ln>
        </p:spPr>
        <p:txBody>
          <a:bodyPr vert="horz" wrap="square" lIns="91440" tIns="45720" rIns="91440" bIns="45720" numCol="1" anchor="ctr" anchorCtr="0" compatLnSpc="1">
            <a:prstTxWarp prst="textNoShape">
              <a:avLst/>
            </a:prstTxWarp>
          </a:bodyPr>
          <a:lstStyle/>
          <a:p>
            <a:pPr algn="ctr"/>
            <a:r>
              <a:rPr lang="en-US" sz="1600" dirty="0" err="1">
                <a:solidFill>
                  <a:schemeClr val="bg1"/>
                </a:solidFill>
                <a:latin typeface="Helvetica" panose="020B0500000000000000" pitchFamily="34" charset="0"/>
              </a:rPr>
              <a:t>Funktion</a:t>
            </a:r>
            <a:r>
              <a:rPr lang="en-US" sz="1600" dirty="0">
                <a:solidFill>
                  <a:schemeClr val="bg1"/>
                </a:solidFill>
                <a:latin typeface="Helvetica" panose="020B0500000000000000" pitchFamily="34" charset="0"/>
              </a:rPr>
              <a:t> </a:t>
            </a:r>
            <a:r>
              <a:rPr lang="en-US" sz="1600" dirty="0" err="1">
                <a:solidFill>
                  <a:schemeClr val="bg1"/>
                </a:solidFill>
                <a:latin typeface="Helvetica" panose="020B0500000000000000" pitchFamily="34" charset="0"/>
              </a:rPr>
              <a:t>drei</a:t>
            </a:r>
            <a:endParaRPr lang="en-US" sz="1600" dirty="0">
              <a:solidFill>
                <a:schemeClr val="bg1"/>
              </a:solidFill>
              <a:latin typeface="Helvetica" panose="020B0500000000000000" pitchFamily="34" charset="0"/>
            </a:endParaRPr>
          </a:p>
        </p:txBody>
      </p:sp>
      <p:sp>
        <p:nvSpPr>
          <p:cNvPr id="5" name="Rectangle: Rounded Corners 4">
            <a:extLst>
              <a:ext uri="{FF2B5EF4-FFF2-40B4-BE49-F238E27FC236}">
                <a16:creationId xmlns:a16="http://schemas.microsoft.com/office/drawing/2014/main" id="{3E580627-5BE4-40A7-AB64-01DC69C67846}"/>
              </a:ext>
            </a:extLst>
          </p:cNvPr>
          <p:cNvSpPr/>
          <p:nvPr/>
        </p:nvSpPr>
        <p:spPr>
          <a:xfrm>
            <a:off x="9879330" y="3834761"/>
            <a:ext cx="4833635" cy="1638068"/>
          </a:xfrm>
          <a:custGeom>
            <a:avLst/>
            <a:gdLst>
              <a:gd name="connsiteX0" fmla="*/ 269792 w 4765488"/>
              <a:gd name="connsiteY0" fmla="*/ 0 h 1618721"/>
              <a:gd name="connsiteX1" fmla="*/ 4495696 w 4765488"/>
              <a:gd name="connsiteY1" fmla="*/ 0 h 1618721"/>
              <a:gd name="connsiteX2" fmla="*/ 4765488 w 4765488"/>
              <a:gd name="connsiteY2" fmla="*/ 269792 h 1618721"/>
              <a:gd name="connsiteX3" fmla="*/ 4765488 w 4765488"/>
              <a:gd name="connsiteY3" fmla="*/ 1618721 h 1618721"/>
              <a:gd name="connsiteX4" fmla="*/ 4765488 w 4765488"/>
              <a:gd name="connsiteY4" fmla="*/ 1618721 h 1618721"/>
              <a:gd name="connsiteX5" fmla="*/ 0 w 4765488"/>
              <a:gd name="connsiteY5" fmla="*/ 1618721 h 1618721"/>
              <a:gd name="connsiteX6" fmla="*/ 0 w 4765488"/>
              <a:gd name="connsiteY6" fmla="*/ 1618721 h 1618721"/>
              <a:gd name="connsiteX7" fmla="*/ 0 w 4765488"/>
              <a:gd name="connsiteY7" fmla="*/ 269792 h 1618721"/>
              <a:gd name="connsiteX8" fmla="*/ 269792 w 4765488"/>
              <a:gd name="connsiteY8" fmla="*/ 0 h 1618721"/>
              <a:gd name="connsiteX0" fmla="*/ 269792 w 4765488"/>
              <a:gd name="connsiteY0" fmla="*/ 85 h 1618806"/>
              <a:gd name="connsiteX1" fmla="*/ 4495696 w 4765488"/>
              <a:gd name="connsiteY1" fmla="*/ 85 h 1618806"/>
              <a:gd name="connsiteX2" fmla="*/ 4765488 w 4765488"/>
              <a:gd name="connsiteY2" fmla="*/ 269877 h 1618806"/>
              <a:gd name="connsiteX3" fmla="*/ 4765488 w 4765488"/>
              <a:gd name="connsiteY3" fmla="*/ 1618806 h 1618806"/>
              <a:gd name="connsiteX4" fmla="*/ 4765488 w 4765488"/>
              <a:gd name="connsiteY4" fmla="*/ 1618806 h 1618806"/>
              <a:gd name="connsiteX5" fmla="*/ 0 w 4765488"/>
              <a:gd name="connsiteY5" fmla="*/ 1618806 h 1618806"/>
              <a:gd name="connsiteX6" fmla="*/ 0 w 4765488"/>
              <a:gd name="connsiteY6" fmla="*/ 1618806 h 1618806"/>
              <a:gd name="connsiteX7" fmla="*/ 0 w 4765488"/>
              <a:gd name="connsiteY7" fmla="*/ 269877 h 1618806"/>
              <a:gd name="connsiteX8" fmla="*/ 269792 w 4765488"/>
              <a:gd name="connsiteY8" fmla="*/ 85 h 1618806"/>
              <a:gd name="connsiteX0" fmla="*/ 269792 w 4765488"/>
              <a:gd name="connsiteY0" fmla="*/ 521 h 1619242"/>
              <a:gd name="connsiteX1" fmla="*/ 4495696 w 4765488"/>
              <a:gd name="connsiteY1" fmla="*/ 521 h 1619242"/>
              <a:gd name="connsiteX2" fmla="*/ 4765488 w 4765488"/>
              <a:gd name="connsiteY2" fmla="*/ 270313 h 1619242"/>
              <a:gd name="connsiteX3" fmla="*/ 4765488 w 4765488"/>
              <a:gd name="connsiteY3" fmla="*/ 1619242 h 1619242"/>
              <a:gd name="connsiteX4" fmla="*/ 4765488 w 4765488"/>
              <a:gd name="connsiteY4" fmla="*/ 1619242 h 1619242"/>
              <a:gd name="connsiteX5" fmla="*/ 0 w 4765488"/>
              <a:gd name="connsiteY5" fmla="*/ 1619242 h 1619242"/>
              <a:gd name="connsiteX6" fmla="*/ 0 w 4765488"/>
              <a:gd name="connsiteY6" fmla="*/ 1619242 h 1619242"/>
              <a:gd name="connsiteX7" fmla="*/ 0 w 4765488"/>
              <a:gd name="connsiteY7" fmla="*/ 270313 h 1619242"/>
              <a:gd name="connsiteX8" fmla="*/ 269792 w 4765488"/>
              <a:gd name="connsiteY8" fmla="*/ 521 h 1619242"/>
              <a:gd name="connsiteX0" fmla="*/ 269792 w 4765488"/>
              <a:gd name="connsiteY0" fmla="*/ 521 h 1619242"/>
              <a:gd name="connsiteX1" fmla="*/ 4495696 w 4765488"/>
              <a:gd name="connsiteY1" fmla="*/ 521 h 1619242"/>
              <a:gd name="connsiteX2" fmla="*/ 4765488 w 4765488"/>
              <a:gd name="connsiteY2" fmla="*/ 270313 h 1619242"/>
              <a:gd name="connsiteX3" fmla="*/ 4765488 w 4765488"/>
              <a:gd name="connsiteY3" fmla="*/ 1619242 h 1619242"/>
              <a:gd name="connsiteX4" fmla="*/ 4765488 w 4765488"/>
              <a:gd name="connsiteY4" fmla="*/ 1619242 h 1619242"/>
              <a:gd name="connsiteX5" fmla="*/ 0 w 4765488"/>
              <a:gd name="connsiteY5" fmla="*/ 1619242 h 1619242"/>
              <a:gd name="connsiteX6" fmla="*/ 0 w 4765488"/>
              <a:gd name="connsiteY6" fmla="*/ 1619242 h 1619242"/>
              <a:gd name="connsiteX7" fmla="*/ 0 w 4765488"/>
              <a:gd name="connsiteY7" fmla="*/ 270313 h 1619242"/>
              <a:gd name="connsiteX8" fmla="*/ 269792 w 4765488"/>
              <a:gd name="connsiteY8" fmla="*/ 521 h 1619242"/>
              <a:gd name="connsiteX0" fmla="*/ 269792 w 4765488"/>
              <a:gd name="connsiteY0" fmla="*/ 521 h 1619242"/>
              <a:gd name="connsiteX1" fmla="*/ 4495696 w 4765488"/>
              <a:gd name="connsiteY1" fmla="*/ 521 h 1619242"/>
              <a:gd name="connsiteX2" fmla="*/ 4765488 w 4765488"/>
              <a:gd name="connsiteY2" fmla="*/ 270313 h 1619242"/>
              <a:gd name="connsiteX3" fmla="*/ 4765488 w 4765488"/>
              <a:gd name="connsiteY3" fmla="*/ 1619242 h 1619242"/>
              <a:gd name="connsiteX4" fmla="*/ 4765488 w 4765488"/>
              <a:gd name="connsiteY4" fmla="*/ 1619242 h 1619242"/>
              <a:gd name="connsiteX5" fmla="*/ 0 w 4765488"/>
              <a:gd name="connsiteY5" fmla="*/ 1619242 h 1619242"/>
              <a:gd name="connsiteX6" fmla="*/ 0 w 4765488"/>
              <a:gd name="connsiteY6" fmla="*/ 1619242 h 1619242"/>
              <a:gd name="connsiteX7" fmla="*/ 0 w 4765488"/>
              <a:gd name="connsiteY7" fmla="*/ 270313 h 1619242"/>
              <a:gd name="connsiteX8" fmla="*/ 269792 w 4765488"/>
              <a:gd name="connsiteY8" fmla="*/ 521 h 1619242"/>
              <a:gd name="connsiteX0" fmla="*/ 281222 w 4765488"/>
              <a:gd name="connsiteY0" fmla="*/ 521 h 1619242"/>
              <a:gd name="connsiteX1" fmla="*/ 4495696 w 4765488"/>
              <a:gd name="connsiteY1" fmla="*/ 521 h 1619242"/>
              <a:gd name="connsiteX2" fmla="*/ 4765488 w 4765488"/>
              <a:gd name="connsiteY2" fmla="*/ 270313 h 1619242"/>
              <a:gd name="connsiteX3" fmla="*/ 4765488 w 4765488"/>
              <a:gd name="connsiteY3" fmla="*/ 1619242 h 1619242"/>
              <a:gd name="connsiteX4" fmla="*/ 4765488 w 4765488"/>
              <a:gd name="connsiteY4" fmla="*/ 1619242 h 1619242"/>
              <a:gd name="connsiteX5" fmla="*/ 0 w 4765488"/>
              <a:gd name="connsiteY5" fmla="*/ 1619242 h 1619242"/>
              <a:gd name="connsiteX6" fmla="*/ 0 w 4765488"/>
              <a:gd name="connsiteY6" fmla="*/ 1619242 h 1619242"/>
              <a:gd name="connsiteX7" fmla="*/ 0 w 4765488"/>
              <a:gd name="connsiteY7" fmla="*/ 270313 h 1619242"/>
              <a:gd name="connsiteX8" fmla="*/ 281222 w 4765488"/>
              <a:gd name="connsiteY8" fmla="*/ 521 h 1619242"/>
              <a:gd name="connsiteX0" fmla="*/ 282016 w 4766282"/>
              <a:gd name="connsiteY0" fmla="*/ 521 h 1619242"/>
              <a:gd name="connsiteX1" fmla="*/ 4496490 w 4766282"/>
              <a:gd name="connsiteY1" fmla="*/ 521 h 1619242"/>
              <a:gd name="connsiteX2" fmla="*/ 4766282 w 4766282"/>
              <a:gd name="connsiteY2" fmla="*/ 270313 h 1619242"/>
              <a:gd name="connsiteX3" fmla="*/ 4766282 w 4766282"/>
              <a:gd name="connsiteY3" fmla="*/ 1619242 h 1619242"/>
              <a:gd name="connsiteX4" fmla="*/ 4766282 w 4766282"/>
              <a:gd name="connsiteY4" fmla="*/ 1619242 h 1619242"/>
              <a:gd name="connsiteX5" fmla="*/ 794 w 4766282"/>
              <a:gd name="connsiteY5" fmla="*/ 1619242 h 1619242"/>
              <a:gd name="connsiteX6" fmla="*/ 794 w 4766282"/>
              <a:gd name="connsiteY6" fmla="*/ 1619242 h 1619242"/>
              <a:gd name="connsiteX7" fmla="*/ 794 w 4766282"/>
              <a:gd name="connsiteY7" fmla="*/ 270313 h 1619242"/>
              <a:gd name="connsiteX8" fmla="*/ 282016 w 4766282"/>
              <a:gd name="connsiteY8" fmla="*/ 521 h 1619242"/>
              <a:gd name="connsiteX0" fmla="*/ 282016 w 4766282"/>
              <a:gd name="connsiteY0" fmla="*/ 19347 h 1638068"/>
              <a:gd name="connsiteX1" fmla="*/ 4500294 w 4766282"/>
              <a:gd name="connsiteY1" fmla="*/ 297 h 1638068"/>
              <a:gd name="connsiteX2" fmla="*/ 4766282 w 4766282"/>
              <a:gd name="connsiteY2" fmla="*/ 289139 h 1638068"/>
              <a:gd name="connsiteX3" fmla="*/ 4766282 w 4766282"/>
              <a:gd name="connsiteY3" fmla="*/ 1638068 h 1638068"/>
              <a:gd name="connsiteX4" fmla="*/ 4766282 w 4766282"/>
              <a:gd name="connsiteY4" fmla="*/ 1638068 h 1638068"/>
              <a:gd name="connsiteX5" fmla="*/ 794 w 4766282"/>
              <a:gd name="connsiteY5" fmla="*/ 1638068 h 1638068"/>
              <a:gd name="connsiteX6" fmla="*/ 794 w 4766282"/>
              <a:gd name="connsiteY6" fmla="*/ 1638068 h 1638068"/>
              <a:gd name="connsiteX7" fmla="*/ 794 w 4766282"/>
              <a:gd name="connsiteY7" fmla="*/ 289139 h 1638068"/>
              <a:gd name="connsiteX8" fmla="*/ 282016 w 4766282"/>
              <a:gd name="connsiteY8" fmla="*/ 19347 h 1638068"/>
              <a:gd name="connsiteX0" fmla="*/ 311654 w 4765488"/>
              <a:gd name="connsiteY0" fmla="*/ 297 h 1638068"/>
              <a:gd name="connsiteX1" fmla="*/ 4499500 w 4765488"/>
              <a:gd name="connsiteY1" fmla="*/ 297 h 1638068"/>
              <a:gd name="connsiteX2" fmla="*/ 4765488 w 4765488"/>
              <a:gd name="connsiteY2" fmla="*/ 289139 h 1638068"/>
              <a:gd name="connsiteX3" fmla="*/ 4765488 w 4765488"/>
              <a:gd name="connsiteY3" fmla="*/ 1638068 h 1638068"/>
              <a:gd name="connsiteX4" fmla="*/ 4765488 w 4765488"/>
              <a:gd name="connsiteY4" fmla="*/ 1638068 h 1638068"/>
              <a:gd name="connsiteX5" fmla="*/ 0 w 4765488"/>
              <a:gd name="connsiteY5" fmla="*/ 1638068 h 1638068"/>
              <a:gd name="connsiteX6" fmla="*/ 0 w 4765488"/>
              <a:gd name="connsiteY6" fmla="*/ 1638068 h 1638068"/>
              <a:gd name="connsiteX7" fmla="*/ 0 w 4765488"/>
              <a:gd name="connsiteY7" fmla="*/ 289139 h 1638068"/>
              <a:gd name="connsiteX8" fmla="*/ 311654 w 4765488"/>
              <a:gd name="connsiteY8" fmla="*/ 297 h 1638068"/>
              <a:gd name="connsiteX0" fmla="*/ 334478 w 4788312"/>
              <a:gd name="connsiteY0" fmla="*/ 297 h 1638068"/>
              <a:gd name="connsiteX1" fmla="*/ 4522324 w 4788312"/>
              <a:gd name="connsiteY1" fmla="*/ 297 h 1638068"/>
              <a:gd name="connsiteX2" fmla="*/ 4788312 w 4788312"/>
              <a:gd name="connsiteY2" fmla="*/ 289139 h 1638068"/>
              <a:gd name="connsiteX3" fmla="*/ 4788312 w 4788312"/>
              <a:gd name="connsiteY3" fmla="*/ 1638068 h 1638068"/>
              <a:gd name="connsiteX4" fmla="*/ 4788312 w 4788312"/>
              <a:gd name="connsiteY4" fmla="*/ 1638068 h 1638068"/>
              <a:gd name="connsiteX5" fmla="*/ 22824 w 4788312"/>
              <a:gd name="connsiteY5" fmla="*/ 1638068 h 1638068"/>
              <a:gd name="connsiteX6" fmla="*/ 22824 w 4788312"/>
              <a:gd name="connsiteY6" fmla="*/ 1638068 h 1638068"/>
              <a:gd name="connsiteX7" fmla="*/ 0 w 4788312"/>
              <a:gd name="connsiteY7" fmla="*/ 285329 h 1638068"/>
              <a:gd name="connsiteX8" fmla="*/ 334478 w 4788312"/>
              <a:gd name="connsiteY8" fmla="*/ 297 h 1638068"/>
              <a:gd name="connsiteX0" fmla="*/ 334478 w 4792116"/>
              <a:gd name="connsiteY0" fmla="*/ 297 h 1638068"/>
              <a:gd name="connsiteX1" fmla="*/ 4522324 w 4792116"/>
              <a:gd name="connsiteY1" fmla="*/ 297 h 1638068"/>
              <a:gd name="connsiteX2" fmla="*/ 4788312 w 4792116"/>
              <a:gd name="connsiteY2" fmla="*/ 289139 h 1638068"/>
              <a:gd name="connsiteX3" fmla="*/ 4788312 w 4792116"/>
              <a:gd name="connsiteY3" fmla="*/ 1638068 h 1638068"/>
              <a:gd name="connsiteX4" fmla="*/ 4792116 w 4792116"/>
              <a:gd name="connsiteY4" fmla="*/ 1638068 h 1638068"/>
              <a:gd name="connsiteX5" fmla="*/ 22824 w 4792116"/>
              <a:gd name="connsiteY5" fmla="*/ 1638068 h 1638068"/>
              <a:gd name="connsiteX6" fmla="*/ 22824 w 4792116"/>
              <a:gd name="connsiteY6" fmla="*/ 1638068 h 1638068"/>
              <a:gd name="connsiteX7" fmla="*/ 0 w 4792116"/>
              <a:gd name="connsiteY7" fmla="*/ 285329 h 1638068"/>
              <a:gd name="connsiteX8" fmla="*/ 334478 w 4792116"/>
              <a:gd name="connsiteY8" fmla="*/ 297 h 1638068"/>
              <a:gd name="connsiteX0" fmla="*/ 334478 w 4792116"/>
              <a:gd name="connsiteY0" fmla="*/ 297 h 1638068"/>
              <a:gd name="connsiteX1" fmla="*/ 4522324 w 4792116"/>
              <a:gd name="connsiteY1" fmla="*/ 297 h 1638068"/>
              <a:gd name="connsiteX2" fmla="*/ 4788312 w 4792116"/>
              <a:gd name="connsiteY2" fmla="*/ 289139 h 1638068"/>
              <a:gd name="connsiteX3" fmla="*/ 4788312 w 4792116"/>
              <a:gd name="connsiteY3" fmla="*/ 1638068 h 1638068"/>
              <a:gd name="connsiteX4" fmla="*/ 4792116 w 4792116"/>
              <a:gd name="connsiteY4" fmla="*/ 1638068 h 1638068"/>
              <a:gd name="connsiteX5" fmla="*/ 22824 w 4792116"/>
              <a:gd name="connsiteY5" fmla="*/ 1638068 h 1638068"/>
              <a:gd name="connsiteX6" fmla="*/ 22824 w 4792116"/>
              <a:gd name="connsiteY6" fmla="*/ 1638068 h 1638068"/>
              <a:gd name="connsiteX7" fmla="*/ 0 w 4792116"/>
              <a:gd name="connsiteY7" fmla="*/ 285329 h 1638068"/>
              <a:gd name="connsiteX8" fmla="*/ 334478 w 4792116"/>
              <a:gd name="connsiteY8" fmla="*/ 297 h 1638068"/>
              <a:gd name="connsiteX0" fmla="*/ 334478 w 4792116"/>
              <a:gd name="connsiteY0" fmla="*/ 297 h 1638068"/>
              <a:gd name="connsiteX1" fmla="*/ 4522324 w 4792116"/>
              <a:gd name="connsiteY1" fmla="*/ 297 h 1638068"/>
              <a:gd name="connsiteX2" fmla="*/ 4788312 w 4792116"/>
              <a:gd name="connsiteY2" fmla="*/ 289139 h 1638068"/>
              <a:gd name="connsiteX3" fmla="*/ 4788312 w 4792116"/>
              <a:gd name="connsiteY3" fmla="*/ 1638068 h 1638068"/>
              <a:gd name="connsiteX4" fmla="*/ 4792116 w 4792116"/>
              <a:gd name="connsiteY4" fmla="*/ 1638068 h 1638068"/>
              <a:gd name="connsiteX5" fmla="*/ 22824 w 4792116"/>
              <a:gd name="connsiteY5" fmla="*/ 1638068 h 1638068"/>
              <a:gd name="connsiteX6" fmla="*/ 22824 w 4792116"/>
              <a:gd name="connsiteY6" fmla="*/ 1638068 h 1638068"/>
              <a:gd name="connsiteX7" fmla="*/ 0 w 4792116"/>
              <a:gd name="connsiteY7" fmla="*/ 285329 h 1638068"/>
              <a:gd name="connsiteX8" fmla="*/ 334478 w 4792116"/>
              <a:gd name="connsiteY8" fmla="*/ 297 h 1638068"/>
              <a:gd name="connsiteX0" fmla="*/ 335623 w 4793261"/>
              <a:gd name="connsiteY0" fmla="*/ 297 h 1638068"/>
              <a:gd name="connsiteX1" fmla="*/ 4523469 w 4793261"/>
              <a:gd name="connsiteY1" fmla="*/ 297 h 1638068"/>
              <a:gd name="connsiteX2" fmla="*/ 4789457 w 4793261"/>
              <a:gd name="connsiteY2" fmla="*/ 289139 h 1638068"/>
              <a:gd name="connsiteX3" fmla="*/ 4789457 w 4793261"/>
              <a:gd name="connsiteY3" fmla="*/ 1638068 h 1638068"/>
              <a:gd name="connsiteX4" fmla="*/ 4793261 w 4793261"/>
              <a:gd name="connsiteY4" fmla="*/ 1638068 h 1638068"/>
              <a:gd name="connsiteX5" fmla="*/ 23969 w 4793261"/>
              <a:gd name="connsiteY5" fmla="*/ 1638068 h 1638068"/>
              <a:gd name="connsiteX6" fmla="*/ 23969 w 4793261"/>
              <a:gd name="connsiteY6" fmla="*/ 1638068 h 1638068"/>
              <a:gd name="connsiteX7" fmla="*/ 1145 w 4793261"/>
              <a:gd name="connsiteY7" fmla="*/ 285329 h 1638068"/>
              <a:gd name="connsiteX8" fmla="*/ 335623 w 4793261"/>
              <a:gd name="connsiteY8" fmla="*/ 297 h 1638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93261" h="1638068">
                <a:moveTo>
                  <a:pt x="335623" y="297"/>
                </a:moveTo>
                <a:lnTo>
                  <a:pt x="4523469" y="297"/>
                </a:lnTo>
                <a:cubicBezTo>
                  <a:pt x="4752481" y="-3513"/>
                  <a:pt x="4785647" y="25837"/>
                  <a:pt x="4789457" y="289139"/>
                </a:cubicBezTo>
                <a:lnTo>
                  <a:pt x="4789457" y="1638068"/>
                </a:lnTo>
                <a:lnTo>
                  <a:pt x="4793261" y="1638068"/>
                </a:lnTo>
                <a:lnTo>
                  <a:pt x="23969" y="1638068"/>
                </a:lnTo>
                <a:lnTo>
                  <a:pt x="23969" y="1638068"/>
                </a:lnTo>
                <a:lnTo>
                  <a:pt x="1145" y="285329"/>
                </a:lnTo>
                <a:cubicBezTo>
                  <a:pt x="-10261" y="2977"/>
                  <a:pt x="60808" y="15537"/>
                  <a:pt x="335623" y="297"/>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err="1">
                <a:latin typeface="Helvetica" panose="020B0604020202020204" pitchFamily="34" charset="0"/>
                <a:cs typeface="Helvetica" panose="020B0604020202020204" pitchFamily="34" charset="0"/>
              </a:rPr>
              <a:t>Funktion</a:t>
            </a:r>
            <a:r>
              <a:rPr lang="en-US" sz="1600" dirty="0">
                <a:latin typeface="Helvetica" panose="020B0604020202020204" pitchFamily="34" charset="0"/>
                <a:cs typeface="Helvetica" panose="020B0604020202020204" pitchFamily="34" charset="0"/>
              </a:rPr>
              <a:t> </a:t>
            </a:r>
            <a:r>
              <a:rPr lang="en-US" sz="1600" dirty="0" err="1">
                <a:latin typeface="Helvetica" panose="020B0604020202020204" pitchFamily="34" charset="0"/>
                <a:cs typeface="Helvetica" panose="020B0604020202020204" pitchFamily="34" charset="0"/>
              </a:rPr>
              <a:t>eins</a:t>
            </a:r>
            <a:endParaRPr lang="uk-UA" sz="1600" dirty="0">
              <a:latin typeface="Helvetica" panose="020B0604020202020204" pitchFamily="34" charset="0"/>
              <a:cs typeface="Helvetica" panose="020B0604020202020204" pitchFamily="34" charset="0"/>
            </a:endParaRPr>
          </a:p>
        </p:txBody>
      </p:sp>
      <p:pic>
        <p:nvPicPr>
          <p:cNvPr id="31" name="Graphic 30">
            <a:extLst>
              <a:ext uri="{FF2B5EF4-FFF2-40B4-BE49-F238E27FC236}">
                <a16:creationId xmlns:a16="http://schemas.microsoft.com/office/drawing/2014/main" id="{1E07BA70-B89E-4B3A-8E86-F1A70FC12DB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7758682" y="9116141"/>
            <a:ext cx="554182" cy="554182"/>
          </a:xfrm>
          <a:prstGeom prst="rect">
            <a:avLst/>
          </a:prstGeom>
        </p:spPr>
      </p:pic>
      <p:pic>
        <p:nvPicPr>
          <p:cNvPr id="32" name="Graphic 31">
            <a:extLst>
              <a:ext uri="{FF2B5EF4-FFF2-40B4-BE49-F238E27FC236}">
                <a16:creationId xmlns:a16="http://schemas.microsoft.com/office/drawing/2014/main" id="{28361C28-DE4A-4351-8003-2FBF311528FB}"/>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9903941" y="4371989"/>
            <a:ext cx="554182" cy="554182"/>
          </a:xfrm>
          <a:prstGeom prst="rect">
            <a:avLst/>
          </a:prstGeom>
        </p:spPr>
      </p:pic>
      <p:pic>
        <p:nvPicPr>
          <p:cNvPr id="33" name="Graphic 32">
            <a:extLst>
              <a:ext uri="{FF2B5EF4-FFF2-40B4-BE49-F238E27FC236}">
                <a16:creationId xmlns:a16="http://schemas.microsoft.com/office/drawing/2014/main" id="{9784D50D-E0A5-4775-A137-368F2006446D}"/>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2592802" y="7553946"/>
            <a:ext cx="554182" cy="554182"/>
          </a:xfrm>
          <a:prstGeom prst="rect">
            <a:avLst/>
          </a:prstGeom>
        </p:spPr>
      </p:pic>
      <p:pic>
        <p:nvPicPr>
          <p:cNvPr id="34" name="Graphic 33">
            <a:extLst>
              <a:ext uri="{FF2B5EF4-FFF2-40B4-BE49-F238E27FC236}">
                <a16:creationId xmlns:a16="http://schemas.microsoft.com/office/drawing/2014/main" id="{F116245E-CE18-4896-BF1D-7265FF4289FA}"/>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8914429" y="5972281"/>
            <a:ext cx="554182" cy="554182"/>
          </a:xfrm>
          <a:prstGeom prst="rect">
            <a:avLst/>
          </a:prstGeom>
        </p:spPr>
      </p:pic>
    </p:spTree>
    <p:extLst>
      <p:ext uri="{BB962C8B-B14F-4D97-AF65-F5344CB8AC3E}">
        <p14:creationId xmlns:p14="http://schemas.microsoft.com/office/powerpoint/2010/main" val="860502271"/>
      </p:ext>
    </p:extLst>
  </p:cSld>
  <p:clrMapOvr>
    <a:masterClrMapping/>
  </p:clrMapOvr>
  <p:transition spd="slow">
    <p:push/>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Ellipse 69"/>
          <p:cNvSpPr/>
          <p:nvPr/>
        </p:nvSpPr>
        <p:spPr>
          <a:xfrm>
            <a:off x="6660509" y="11304928"/>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74" name="Ellipse 73"/>
          <p:cNvSpPr/>
          <p:nvPr/>
        </p:nvSpPr>
        <p:spPr>
          <a:xfrm>
            <a:off x="3393297" y="11304928"/>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77" name="Ellipse 76"/>
          <p:cNvSpPr/>
          <p:nvPr/>
        </p:nvSpPr>
        <p:spPr>
          <a:xfrm>
            <a:off x="9927721" y="11304928"/>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80" name="Ellipse 79"/>
          <p:cNvSpPr/>
          <p:nvPr/>
        </p:nvSpPr>
        <p:spPr>
          <a:xfrm>
            <a:off x="13194933" y="11304928"/>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83" name="Ellipse 82"/>
          <p:cNvSpPr/>
          <p:nvPr/>
        </p:nvSpPr>
        <p:spPr>
          <a:xfrm>
            <a:off x="16462145" y="11304928"/>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86" name="Ellipse 85"/>
          <p:cNvSpPr/>
          <p:nvPr/>
        </p:nvSpPr>
        <p:spPr>
          <a:xfrm>
            <a:off x="19729359" y="11304928"/>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88" name="Shape 616"/>
          <p:cNvSpPr/>
          <p:nvPr/>
        </p:nvSpPr>
        <p:spPr>
          <a:xfrm>
            <a:off x="1528377" y="10465315"/>
            <a:ext cx="4952892" cy="959580"/>
          </a:xfrm>
          <a:prstGeom prst="rect">
            <a:avLst/>
          </a:prstGeom>
          <a:noFill/>
          <a:ln>
            <a:noFill/>
          </a:ln>
        </p:spPr>
        <p:txBody>
          <a:bodyPr lIns="182824" tIns="91400" rIns="182824" bIns="91400" anchor="t" anchorCtr="0">
            <a:noAutofit/>
          </a:bodyPr>
          <a:lstStyle/>
          <a:p>
            <a:pPr algn="ctr">
              <a:lnSpc>
                <a:spcPct val="130000"/>
              </a:lnSpc>
              <a:buSzPct val="25000"/>
            </a:pPr>
            <a:r>
              <a:rPr lang="de-DE" sz="3000">
                <a:solidFill>
                  <a:schemeClr val="bg1"/>
                </a:solidFill>
                <a:latin typeface="Helvetica" panose="020B0500000000000000" pitchFamily="34" charset="0"/>
                <a:ea typeface="Roboto"/>
                <a:cs typeface="Roboto"/>
                <a:sym typeface="Roboto"/>
              </a:rPr>
              <a:t>4.531 | 62 %</a:t>
            </a:r>
          </a:p>
        </p:txBody>
      </p:sp>
      <p:sp>
        <p:nvSpPr>
          <p:cNvPr id="89" name="Shape 616"/>
          <p:cNvSpPr/>
          <p:nvPr/>
        </p:nvSpPr>
        <p:spPr>
          <a:xfrm>
            <a:off x="4752566" y="10465315"/>
            <a:ext cx="4952892" cy="959580"/>
          </a:xfrm>
          <a:prstGeom prst="rect">
            <a:avLst/>
          </a:prstGeom>
          <a:noFill/>
          <a:ln>
            <a:noFill/>
          </a:ln>
        </p:spPr>
        <p:txBody>
          <a:bodyPr lIns="182824" tIns="91400" rIns="182824" bIns="91400" anchor="t" anchorCtr="0">
            <a:noAutofit/>
          </a:bodyPr>
          <a:lstStyle/>
          <a:p>
            <a:pPr algn="ctr">
              <a:lnSpc>
                <a:spcPct val="130000"/>
              </a:lnSpc>
              <a:buSzPct val="25000"/>
            </a:pPr>
            <a:r>
              <a:rPr lang="de-DE" sz="3000">
                <a:solidFill>
                  <a:schemeClr val="bg1"/>
                </a:solidFill>
                <a:latin typeface="Helvetica" panose="020B0500000000000000" pitchFamily="34" charset="0"/>
                <a:ea typeface="Roboto"/>
                <a:cs typeface="Roboto"/>
                <a:sym typeface="Roboto"/>
              </a:rPr>
              <a:t>4.531 | 62 %</a:t>
            </a:r>
          </a:p>
        </p:txBody>
      </p:sp>
      <p:sp>
        <p:nvSpPr>
          <p:cNvPr id="90" name="Shape 616"/>
          <p:cNvSpPr/>
          <p:nvPr/>
        </p:nvSpPr>
        <p:spPr>
          <a:xfrm>
            <a:off x="8062801" y="10465315"/>
            <a:ext cx="4952892" cy="959580"/>
          </a:xfrm>
          <a:prstGeom prst="rect">
            <a:avLst/>
          </a:prstGeom>
          <a:noFill/>
          <a:ln>
            <a:noFill/>
          </a:ln>
        </p:spPr>
        <p:txBody>
          <a:bodyPr lIns="182824" tIns="91400" rIns="182824" bIns="91400" anchor="t" anchorCtr="0">
            <a:noAutofit/>
          </a:bodyPr>
          <a:lstStyle/>
          <a:p>
            <a:pPr algn="ctr">
              <a:lnSpc>
                <a:spcPct val="130000"/>
              </a:lnSpc>
              <a:buSzPct val="25000"/>
            </a:pPr>
            <a:r>
              <a:rPr lang="de-DE" sz="3000">
                <a:solidFill>
                  <a:schemeClr val="bg1"/>
                </a:solidFill>
                <a:latin typeface="Helvetica" panose="020B0500000000000000" pitchFamily="34" charset="0"/>
                <a:ea typeface="Roboto"/>
                <a:cs typeface="Roboto"/>
                <a:sym typeface="Roboto"/>
              </a:rPr>
              <a:t>4.531 | 62 %</a:t>
            </a:r>
          </a:p>
        </p:txBody>
      </p:sp>
      <p:sp>
        <p:nvSpPr>
          <p:cNvPr id="91" name="Shape 616"/>
          <p:cNvSpPr/>
          <p:nvPr/>
        </p:nvSpPr>
        <p:spPr>
          <a:xfrm>
            <a:off x="11345984" y="10465315"/>
            <a:ext cx="4952892" cy="959580"/>
          </a:xfrm>
          <a:prstGeom prst="rect">
            <a:avLst/>
          </a:prstGeom>
          <a:noFill/>
          <a:ln>
            <a:noFill/>
          </a:ln>
        </p:spPr>
        <p:txBody>
          <a:bodyPr lIns="182824" tIns="91400" rIns="182824" bIns="91400" anchor="t" anchorCtr="0">
            <a:noAutofit/>
          </a:bodyPr>
          <a:lstStyle/>
          <a:p>
            <a:pPr algn="ctr">
              <a:lnSpc>
                <a:spcPct val="130000"/>
              </a:lnSpc>
              <a:buSzPct val="25000"/>
            </a:pPr>
            <a:r>
              <a:rPr lang="de-DE" sz="3000">
                <a:solidFill>
                  <a:schemeClr val="bg1"/>
                </a:solidFill>
                <a:latin typeface="Helvetica" panose="020B0500000000000000" pitchFamily="34" charset="0"/>
                <a:ea typeface="Roboto"/>
                <a:cs typeface="Roboto"/>
                <a:sym typeface="Roboto"/>
              </a:rPr>
              <a:t>4.531 | 62 %</a:t>
            </a:r>
          </a:p>
        </p:txBody>
      </p:sp>
      <p:sp>
        <p:nvSpPr>
          <p:cNvPr id="92" name="Shape 616"/>
          <p:cNvSpPr/>
          <p:nvPr/>
        </p:nvSpPr>
        <p:spPr>
          <a:xfrm>
            <a:off x="14597225" y="10465315"/>
            <a:ext cx="4952892" cy="959580"/>
          </a:xfrm>
          <a:prstGeom prst="rect">
            <a:avLst/>
          </a:prstGeom>
          <a:noFill/>
          <a:ln>
            <a:noFill/>
          </a:ln>
        </p:spPr>
        <p:txBody>
          <a:bodyPr lIns="182824" tIns="91400" rIns="182824" bIns="91400" anchor="t" anchorCtr="0">
            <a:noAutofit/>
          </a:bodyPr>
          <a:lstStyle/>
          <a:p>
            <a:pPr algn="ctr">
              <a:lnSpc>
                <a:spcPct val="130000"/>
              </a:lnSpc>
              <a:buSzPct val="25000"/>
            </a:pPr>
            <a:r>
              <a:rPr lang="de-DE" sz="3000">
                <a:solidFill>
                  <a:schemeClr val="bg1"/>
                </a:solidFill>
                <a:latin typeface="Helvetica" panose="020B0500000000000000" pitchFamily="34" charset="0"/>
                <a:ea typeface="Roboto"/>
                <a:cs typeface="Roboto"/>
                <a:sym typeface="Roboto"/>
              </a:rPr>
              <a:t>4.531 | 62 %</a:t>
            </a:r>
          </a:p>
        </p:txBody>
      </p:sp>
      <p:sp>
        <p:nvSpPr>
          <p:cNvPr id="93" name="Shape 616"/>
          <p:cNvSpPr/>
          <p:nvPr/>
        </p:nvSpPr>
        <p:spPr>
          <a:xfrm>
            <a:off x="17866421" y="10465315"/>
            <a:ext cx="4952892" cy="959580"/>
          </a:xfrm>
          <a:prstGeom prst="rect">
            <a:avLst/>
          </a:prstGeom>
          <a:noFill/>
          <a:ln>
            <a:noFill/>
          </a:ln>
        </p:spPr>
        <p:txBody>
          <a:bodyPr lIns="182824" tIns="91400" rIns="182824" bIns="91400" anchor="t" anchorCtr="0">
            <a:noAutofit/>
          </a:bodyPr>
          <a:lstStyle/>
          <a:p>
            <a:pPr algn="ctr">
              <a:lnSpc>
                <a:spcPct val="130000"/>
              </a:lnSpc>
              <a:buSzPct val="25000"/>
            </a:pPr>
            <a:r>
              <a:rPr lang="de-DE" sz="3000">
                <a:solidFill>
                  <a:schemeClr val="bg1"/>
                </a:solidFill>
                <a:latin typeface="Helvetica" panose="020B0500000000000000" pitchFamily="34" charset="0"/>
                <a:ea typeface="Roboto"/>
                <a:cs typeface="Roboto"/>
                <a:sym typeface="Roboto"/>
              </a:rPr>
              <a:t>4.531 | 62 %</a:t>
            </a:r>
          </a:p>
        </p:txBody>
      </p:sp>
      <p:pic>
        <p:nvPicPr>
          <p:cNvPr id="107" name="Picture 106">
            <a:extLst>
              <a:ext uri="{FF2B5EF4-FFF2-40B4-BE49-F238E27FC236}">
                <a16:creationId xmlns:a16="http://schemas.microsoft.com/office/drawing/2014/main" id="{A1EDC299-B2F5-42FE-B077-48FF6DEBDF3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13161" y="3077737"/>
            <a:ext cx="7429119" cy="4283456"/>
          </a:xfrm>
          <a:prstGeom prst="rect">
            <a:avLst/>
          </a:prstGeom>
          <a:effectLst/>
        </p:spPr>
      </p:pic>
      <p:pic>
        <p:nvPicPr>
          <p:cNvPr id="108" name="Picture 107">
            <a:extLst>
              <a:ext uri="{FF2B5EF4-FFF2-40B4-BE49-F238E27FC236}">
                <a16:creationId xmlns:a16="http://schemas.microsoft.com/office/drawing/2014/main" id="{C2093794-165F-41E5-900F-FC92CF5AA08A}"/>
              </a:ext>
            </a:extLst>
          </p:cNvPr>
          <p:cNvPicPr>
            <a:picLocks/>
          </p:cNvPicPr>
          <p:nvPr/>
        </p:nvPicPr>
        <p:blipFill rotWithShape="1">
          <a:blip r:embed="rId4">
            <a:extLst>
              <a:ext uri="{28A0092B-C50C-407E-A947-70E740481C1C}">
                <a14:useLocalDpi xmlns:a14="http://schemas.microsoft.com/office/drawing/2010/main" val="0"/>
              </a:ext>
            </a:extLst>
          </a:blip>
          <a:srcRect l="24650" t="37611" r="17031" b="36490"/>
          <a:stretch/>
        </p:blipFill>
        <p:spPr>
          <a:xfrm>
            <a:off x="7098654" y="3341437"/>
            <a:ext cx="5658132" cy="3543149"/>
          </a:xfrm>
          <a:prstGeom prst="rect">
            <a:avLst/>
          </a:prstGeom>
          <a:ln w="25400">
            <a:solidFill>
              <a:schemeClr val="bg1">
                <a:lumMod val="10000"/>
              </a:schemeClr>
            </a:solidFill>
          </a:ln>
        </p:spPr>
      </p:pic>
      <p:pic>
        <p:nvPicPr>
          <p:cNvPr id="109" name="Picture 108">
            <a:extLst>
              <a:ext uri="{FF2B5EF4-FFF2-40B4-BE49-F238E27FC236}">
                <a16:creationId xmlns:a16="http://schemas.microsoft.com/office/drawing/2014/main" id="{DB2C2FE4-2E01-499C-9B75-B1C61525486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049525" y="3442460"/>
            <a:ext cx="3108924" cy="4046107"/>
          </a:xfrm>
          <a:prstGeom prst="rect">
            <a:avLst/>
          </a:prstGeom>
          <a:effectLst/>
        </p:spPr>
      </p:pic>
      <p:pic>
        <p:nvPicPr>
          <p:cNvPr id="110" name="Picture 109">
            <a:extLst>
              <a:ext uri="{FF2B5EF4-FFF2-40B4-BE49-F238E27FC236}">
                <a16:creationId xmlns:a16="http://schemas.microsoft.com/office/drawing/2014/main" id="{ACC28CAB-9162-4E8A-9E8C-A8E9AD64AD24}"/>
              </a:ext>
            </a:extLst>
          </p:cNvPr>
          <p:cNvPicPr>
            <a:picLocks/>
          </p:cNvPicPr>
          <p:nvPr/>
        </p:nvPicPr>
        <p:blipFill rotWithShape="1">
          <a:blip r:embed="rId4">
            <a:extLst>
              <a:ext uri="{28A0092B-C50C-407E-A947-70E740481C1C}">
                <a14:useLocalDpi xmlns:a14="http://schemas.microsoft.com/office/drawing/2010/main" val="0"/>
              </a:ext>
            </a:extLst>
          </a:blip>
          <a:srcRect l="24988" t="37612" r="42603" b="31645"/>
          <a:stretch/>
        </p:blipFill>
        <p:spPr>
          <a:xfrm>
            <a:off x="14203257" y="3591807"/>
            <a:ext cx="2832001" cy="3787996"/>
          </a:xfrm>
          <a:prstGeom prst="roundRect">
            <a:avLst>
              <a:gd name="adj" fmla="val 1441"/>
            </a:avLst>
          </a:prstGeom>
          <a:ln w="25400">
            <a:solidFill>
              <a:schemeClr val="bg1">
                <a:lumMod val="10000"/>
              </a:schemeClr>
            </a:solidFill>
          </a:ln>
        </p:spPr>
      </p:pic>
      <p:pic>
        <p:nvPicPr>
          <p:cNvPr id="71" name="Picture 70">
            <a:extLst>
              <a:ext uri="{FF2B5EF4-FFF2-40B4-BE49-F238E27FC236}">
                <a16:creationId xmlns:a16="http://schemas.microsoft.com/office/drawing/2014/main" id="{D06E5D56-2E84-4563-A99D-F93D8FAA2DE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782266" y="4861532"/>
            <a:ext cx="5309177" cy="4046107"/>
          </a:xfrm>
          <a:prstGeom prst="rect">
            <a:avLst/>
          </a:prstGeom>
          <a:effectLst/>
        </p:spPr>
      </p:pic>
      <p:pic>
        <p:nvPicPr>
          <p:cNvPr id="94" name="Picture 93">
            <a:extLst>
              <a:ext uri="{FF2B5EF4-FFF2-40B4-BE49-F238E27FC236}">
                <a16:creationId xmlns:a16="http://schemas.microsoft.com/office/drawing/2014/main" id="{A9AB773B-C974-4D54-B592-7EA9F1337A6F}"/>
              </a:ext>
            </a:extLst>
          </p:cNvPr>
          <p:cNvPicPr>
            <a:picLocks/>
          </p:cNvPicPr>
          <p:nvPr/>
        </p:nvPicPr>
        <p:blipFill rotWithShape="1">
          <a:blip r:embed="rId4">
            <a:extLst>
              <a:ext uri="{28A0092B-C50C-407E-A947-70E740481C1C}">
                <a14:useLocalDpi xmlns:a14="http://schemas.microsoft.com/office/drawing/2010/main" val="0"/>
              </a:ext>
            </a:extLst>
          </a:blip>
          <a:srcRect l="24650" t="37611" r="16286" b="38901"/>
          <a:stretch/>
        </p:blipFill>
        <p:spPr>
          <a:xfrm>
            <a:off x="9988164" y="5120219"/>
            <a:ext cx="4920922" cy="2759306"/>
          </a:xfrm>
          <a:prstGeom prst="rect">
            <a:avLst/>
          </a:prstGeom>
          <a:ln w="25400">
            <a:solidFill>
              <a:schemeClr val="bg1">
                <a:lumMod val="10000"/>
              </a:schemeClr>
            </a:solidFill>
          </a:ln>
        </p:spPr>
      </p:pic>
      <p:grpSp>
        <p:nvGrpSpPr>
          <p:cNvPr id="2" name="Group 1">
            <a:extLst>
              <a:ext uri="{FF2B5EF4-FFF2-40B4-BE49-F238E27FC236}">
                <a16:creationId xmlns:a16="http://schemas.microsoft.com/office/drawing/2014/main" id="{5FBE2C7C-86D1-483F-9C88-C09C5116FBB8}"/>
              </a:ext>
            </a:extLst>
          </p:cNvPr>
          <p:cNvGrpSpPr/>
          <p:nvPr/>
        </p:nvGrpSpPr>
        <p:grpSpPr>
          <a:xfrm>
            <a:off x="14170087" y="6009742"/>
            <a:ext cx="1641106" cy="3286771"/>
            <a:chOff x="10966247" y="2913321"/>
            <a:chExt cx="2445157" cy="4897106"/>
          </a:xfrm>
        </p:grpSpPr>
        <p:pic>
          <p:nvPicPr>
            <p:cNvPr id="111" name="Picture 110">
              <a:extLst>
                <a:ext uri="{FF2B5EF4-FFF2-40B4-BE49-F238E27FC236}">
                  <a16:creationId xmlns:a16="http://schemas.microsoft.com/office/drawing/2014/main" id="{004DA0D3-36C5-49FA-8832-83B1D254316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966247" y="2913321"/>
              <a:ext cx="2445157" cy="4897106"/>
            </a:xfrm>
            <a:prstGeom prst="rect">
              <a:avLst/>
            </a:prstGeom>
            <a:effectLst/>
          </p:spPr>
        </p:pic>
        <p:pic>
          <p:nvPicPr>
            <p:cNvPr id="112" name="Picture 111">
              <a:extLst>
                <a:ext uri="{FF2B5EF4-FFF2-40B4-BE49-F238E27FC236}">
                  <a16:creationId xmlns:a16="http://schemas.microsoft.com/office/drawing/2014/main" id="{E990584D-0416-4E1E-A97E-890A6BB1D08F}"/>
                </a:ext>
              </a:extLst>
            </p:cNvPr>
            <p:cNvPicPr>
              <a:picLocks/>
            </p:cNvPicPr>
            <p:nvPr/>
          </p:nvPicPr>
          <p:blipFill rotWithShape="1">
            <a:blip r:embed="rId4">
              <a:extLst>
                <a:ext uri="{28A0092B-C50C-407E-A947-70E740481C1C}">
                  <a14:useLocalDpi xmlns:a14="http://schemas.microsoft.com/office/drawing/2010/main" val="0"/>
                </a:ext>
              </a:extLst>
            </a:blip>
            <a:srcRect l="24988" t="37610" r="53288" b="28655"/>
            <a:stretch/>
          </p:blipFill>
          <p:spPr>
            <a:xfrm>
              <a:off x="11134992" y="3055775"/>
              <a:ext cx="2107666" cy="4615025"/>
            </a:xfrm>
            <a:prstGeom prst="roundRect">
              <a:avLst>
                <a:gd name="adj" fmla="val 9423"/>
              </a:avLst>
            </a:prstGeom>
            <a:ln w="12700">
              <a:solidFill>
                <a:schemeClr val="bg1">
                  <a:lumMod val="10000"/>
                </a:schemeClr>
              </a:solidFill>
            </a:ln>
          </p:spPr>
        </p:pic>
        <p:pic>
          <p:nvPicPr>
            <p:cNvPr id="113" name="Picture 112">
              <a:extLst>
                <a:ext uri="{FF2B5EF4-FFF2-40B4-BE49-F238E27FC236}">
                  <a16:creationId xmlns:a16="http://schemas.microsoft.com/office/drawing/2014/main" id="{0177954C-4145-4AB6-9E28-FA1C6B7C7FE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1599863" y="3020850"/>
              <a:ext cx="1177925" cy="171435"/>
            </a:xfrm>
            <a:prstGeom prst="rect">
              <a:avLst/>
            </a:prstGeom>
          </p:spPr>
        </p:pic>
      </p:grpSp>
      <p:pic>
        <p:nvPicPr>
          <p:cNvPr id="36" name="Graphic 35">
            <a:extLst>
              <a:ext uri="{FF2B5EF4-FFF2-40B4-BE49-F238E27FC236}">
                <a16:creationId xmlns:a16="http://schemas.microsoft.com/office/drawing/2014/main" id="{7EBC7C3D-F744-4EC0-9FFE-A5435968309B}"/>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3730658" y="11662814"/>
            <a:ext cx="609600" cy="609600"/>
          </a:xfrm>
          <a:prstGeom prst="rect">
            <a:avLst/>
          </a:prstGeom>
        </p:spPr>
      </p:pic>
      <p:pic>
        <p:nvPicPr>
          <p:cNvPr id="37" name="Graphic 36">
            <a:extLst>
              <a:ext uri="{FF2B5EF4-FFF2-40B4-BE49-F238E27FC236}">
                <a16:creationId xmlns:a16="http://schemas.microsoft.com/office/drawing/2014/main" id="{D424904F-BBF0-415F-B011-3B80739CFB41}"/>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6951107" y="11630725"/>
            <a:ext cx="609600" cy="609600"/>
          </a:xfrm>
          <a:prstGeom prst="rect">
            <a:avLst/>
          </a:prstGeom>
        </p:spPr>
      </p:pic>
      <p:pic>
        <p:nvPicPr>
          <p:cNvPr id="38" name="Graphic 37">
            <a:extLst>
              <a:ext uri="{FF2B5EF4-FFF2-40B4-BE49-F238E27FC236}">
                <a16:creationId xmlns:a16="http://schemas.microsoft.com/office/drawing/2014/main" id="{DC4BB922-2876-473F-9B1E-76F365FBF86E}"/>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3531878" y="11613853"/>
            <a:ext cx="609600" cy="609600"/>
          </a:xfrm>
          <a:prstGeom prst="rect">
            <a:avLst/>
          </a:prstGeom>
        </p:spPr>
      </p:pic>
      <p:pic>
        <p:nvPicPr>
          <p:cNvPr id="39" name="Graphic 38">
            <a:extLst>
              <a:ext uri="{FF2B5EF4-FFF2-40B4-BE49-F238E27FC236}">
                <a16:creationId xmlns:a16="http://schemas.microsoft.com/office/drawing/2014/main" id="{6BFA52B2-18FD-4CBC-A40B-9D0A9CB1DC86}"/>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6816217" y="11631782"/>
            <a:ext cx="609600" cy="609600"/>
          </a:xfrm>
          <a:prstGeom prst="rect">
            <a:avLst/>
          </a:prstGeom>
        </p:spPr>
      </p:pic>
      <p:pic>
        <p:nvPicPr>
          <p:cNvPr id="40" name="Graphic 39">
            <a:extLst>
              <a:ext uri="{FF2B5EF4-FFF2-40B4-BE49-F238E27FC236}">
                <a16:creationId xmlns:a16="http://schemas.microsoft.com/office/drawing/2014/main" id="{368A1768-1096-4DAE-A692-BD199596CF25}"/>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257644" y="11697597"/>
            <a:ext cx="609600" cy="609600"/>
          </a:xfrm>
          <a:prstGeom prst="rect">
            <a:avLst/>
          </a:prstGeom>
        </p:spPr>
      </p:pic>
      <p:pic>
        <p:nvPicPr>
          <p:cNvPr id="41" name="Graphic 40">
            <a:extLst>
              <a:ext uri="{FF2B5EF4-FFF2-40B4-BE49-F238E27FC236}">
                <a16:creationId xmlns:a16="http://schemas.microsoft.com/office/drawing/2014/main" id="{A28A0BCD-405C-4E85-BBF2-ED875B4107AD}"/>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20052056" y="11644885"/>
            <a:ext cx="609600" cy="609600"/>
          </a:xfrm>
          <a:prstGeom prst="rect">
            <a:avLst/>
          </a:prstGeom>
        </p:spPr>
      </p:pic>
    </p:spTree>
    <p:extLst>
      <p:ext uri="{BB962C8B-B14F-4D97-AF65-F5344CB8AC3E}">
        <p14:creationId xmlns:p14="http://schemas.microsoft.com/office/powerpoint/2010/main" val="1146536262"/>
      </p:ext>
    </p:extLst>
  </p:cSld>
  <p:clrMapOvr>
    <a:masterClrMapping/>
  </p:clrMapOvr>
  <p:transition spd="slow">
    <p:push/>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1" name="Picture 100">
            <a:extLst>
              <a:ext uri="{FF2B5EF4-FFF2-40B4-BE49-F238E27FC236}">
                <a16:creationId xmlns:a16="http://schemas.microsoft.com/office/drawing/2014/main" id="{CD294BC8-7377-4277-A484-6DBEB4F1B1F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18664" y="3646536"/>
            <a:ext cx="5309177" cy="4046107"/>
          </a:xfrm>
          <a:prstGeom prst="rect">
            <a:avLst/>
          </a:prstGeom>
          <a:effectLst/>
        </p:spPr>
      </p:pic>
      <p:pic>
        <p:nvPicPr>
          <p:cNvPr id="102" name="Picture 101">
            <a:extLst>
              <a:ext uri="{FF2B5EF4-FFF2-40B4-BE49-F238E27FC236}">
                <a16:creationId xmlns:a16="http://schemas.microsoft.com/office/drawing/2014/main" id="{A2C90360-F9D1-4EF5-9251-BDEE98562970}"/>
              </a:ext>
            </a:extLst>
          </p:cNvPr>
          <p:cNvPicPr>
            <a:picLocks/>
          </p:cNvPicPr>
          <p:nvPr/>
        </p:nvPicPr>
        <p:blipFill rotWithShape="1">
          <a:blip r:embed="rId4">
            <a:extLst>
              <a:ext uri="{28A0092B-C50C-407E-A947-70E740481C1C}">
                <a14:useLocalDpi xmlns:a14="http://schemas.microsoft.com/office/drawing/2010/main" val="0"/>
              </a:ext>
            </a:extLst>
          </a:blip>
          <a:srcRect l="24650" t="37611" r="16286" b="38901"/>
          <a:stretch/>
        </p:blipFill>
        <p:spPr>
          <a:xfrm>
            <a:off x="5429642" y="3895063"/>
            <a:ext cx="4920922" cy="2759306"/>
          </a:xfrm>
          <a:prstGeom prst="rect">
            <a:avLst/>
          </a:prstGeom>
          <a:ln w="25400">
            <a:solidFill>
              <a:schemeClr val="bg1">
                <a:lumMod val="10000"/>
              </a:schemeClr>
            </a:solidFill>
          </a:ln>
        </p:spPr>
      </p:pic>
      <p:pic>
        <p:nvPicPr>
          <p:cNvPr id="97" name="Picture 96">
            <a:extLst>
              <a:ext uri="{FF2B5EF4-FFF2-40B4-BE49-F238E27FC236}">
                <a16:creationId xmlns:a16="http://schemas.microsoft.com/office/drawing/2014/main" id="{7A1E48E0-7F7B-4B0A-BC94-0967F0BA943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444988" y="3549087"/>
            <a:ext cx="5309177" cy="4046107"/>
          </a:xfrm>
          <a:prstGeom prst="rect">
            <a:avLst/>
          </a:prstGeom>
          <a:effectLst/>
        </p:spPr>
      </p:pic>
      <p:pic>
        <p:nvPicPr>
          <p:cNvPr id="98" name="Picture 97">
            <a:extLst>
              <a:ext uri="{FF2B5EF4-FFF2-40B4-BE49-F238E27FC236}">
                <a16:creationId xmlns:a16="http://schemas.microsoft.com/office/drawing/2014/main" id="{D9A2F4FF-03A3-4BFD-A51B-07BEC4A3D3EB}"/>
              </a:ext>
            </a:extLst>
          </p:cNvPr>
          <p:cNvPicPr>
            <a:picLocks/>
          </p:cNvPicPr>
          <p:nvPr/>
        </p:nvPicPr>
        <p:blipFill rotWithShape="1">
          <a:blip r:embed="rId4">
            <a:extLst>
              <a:ext uri="{28A0092B-C50C-407E-A947-70E740481C1C}">
                <a14:useLocalDpi xmlns:a14="http://schemas.microsoft.com/office/drawing/2010/main" val="0"/>
              </a:ext>
            </a:extLst>
          </a:blip>
          <a:srcRect l="24650" t="37611" r="16286" b="38901"/>
          <a:stretch/>
        </p:blipFill>
        <p:spPr>
          <a:xfrm>
            <a:off x="13655966" y="3802694"/>
            <a:ext cx="4920922" cy="2759306"/>
          </a:xfrm>
          <a:prstGeom prst="rect">
            <a:avLst/>
          </a:prstGeom>
          <a:ln w="25400">
            <a:solidFill>
              <a:schemeClr val="bg1">
                <a:lumMod val="10000"/>
              </a:schemeClr>
            </a:solidFill>
          </a:ln>
        </p:spPr>
      </p:pic>
      <p:pic>
        <p:nvPicPr>
          <p:cNvPr id="95" name="Picture 94">
            <a:extLst>
              <a:ext uri="{FF2B5EF4-FFF2-40B4-BE49-F238E27FC236}">
                <a16:creationId xmlns:a16="http://schemas.microsoft.com/office/drawing/2014/main" id="{60AC20DD-7B04-4182-8BAF-C9263D82C2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97551" y="3192624"/>
            <a:ext cx="6182548" cy="4711700"/>
          </a:xfrm>
          <a:prstGeom prst="rect">
            <a:avLst/>
          </a:prstGeom>
          <a:effectLst/>
        </p:spPr>
      </p:pic>
      <p:pic>
        <p:nvPicPr>
          <p:cNvPr id="96" name="Picture 95">
            <a:extLst>
              <a:ext uri="{FF2B5EF4-FFF2-40B4-BE49-F238E27FC236}">
                <a16:creationId xmlns:a16="http://schemas.microsoft.com/office/drawing/2014/main" id="{10750235-BA47-4C6E-8142-1C99947D5B8E}"/>
              </a:ext>
            </a:extLst>
          </p:cNvPr>
          <p:cNvPicPr>
            <a:picLocks/>
          </p:cNvPicPr>
          <p:nvPr/>
        </p:nvPicPr>
        <p:blipFill rotWithShape="1">
          <a:blip r:embed="rId4">
            <a:extLst>
              <a:ext uri="{28A0092B-C50C-407E-A947-70E740481C1C}">
                <a14:useLocalDpi xmlns:a14="http://schemas.microsoft.com/office/drawing/2010/main" val="0"/>
              </a:ext>
            </a:extLst>
          </a:blip>
          <a:srcRect l="24650" t="37611" r="16286" b="38901"/>
          <a:stretch/>
        </p:blipFill>
        <p:spPr>
          <a:xfrm>
            <a:off x="9333929" y="3466551"/>
            <a:ext cx="5730424" cy="3213218"/>
          </a:xfrm>
          <a:prstGeom prst="rect">
            <a:avLst/>
          </a:prstGeom>
          <a:ln w="25400">
            <a:solidFill>
              <a:schemeClr val="bg1">
                <a:lumMod val="10000"/>
              </a:schemeClr>
            </a:solidFill>
          </a:ln>
        </p:spPr>
      </p:pic>
      <p:sp>
        <p:nvSpPr>
          <p:cNvPr id="39" name="Ellipse 38"/>
          <p:cNvSpPr/>
          <p:nvPr/>
        </p:nvSpPr>
        <p:spPr>
          <a:xfrm>
            <a:off x="6660509" y="11304928"/>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42" name="Ellipse 41"/>
          <p:cNvSpPr/>
          <p:nvPr/>
        </p:nvSpPr>
        <p:spPr>
          <a:xfrm>
            <a:off x="3393297" y="11304928"/>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51" name="Ellipse 50"/>
          <p:cNvSpPr/>
          <p:nvPr/>
        </p:nvSpPr>
        <p:spPr>
          <a:xfrm>
            <a:off x="9927721" y="11304928"/>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54" name="Ellipse 53"/>
          <p:cNvSpPr/>
          <p:nvPr/>
        </p:nvSpPr>
        <p:spPr>
          <a:xfrm>
            <a:off x="13194933" y="11304928"/>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77" name="Ellipse 76"/>
          <p:cNvSpPr/>
          <p:nvPr/>
        </p:nvSpPr>
        <p:spPr>
          <a:xfrm>
            <a:off x="16462145" y="11304928"/>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80" name="Ellipse 79"/>
          <p:cNvSpPr/>
          <p:nvPr/>
        </p:nvSpPr>
        <p:spPr>
          <a:xfrm>
            <a:off x="19729359" y="11304928"/>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82" name="Shape 616"/>
          <p:cNvSpPr/>
          <p:nvPr/>
        </p:nvSpPr>
        <p:spPr>
          <a:xfrm>
            <a:off x="1528377" y="10465315"/>
            <a:ext cx="4952892" cy="959580"/>
          </a:xfrm>
          <a:prstGeom prst="rect">
            <a:avLst/>
          </a:prstGeom>
          <a:noFill/>
          <a:ln>
            <a:noFill/>
          </a:ln>
        </p:spPr>
        <p:txBody>
          <a:bodyPr lIns="182824" tIns="91400" rIns="182824" bIns="91400" anchor="t" anchorCtr="0">
            <a:noAutofit/>
          </a:bodyPr>
          <a:lstStyle/>
          <a:p>
            <a:pPr algn="ctr">
              <a:lnSpc>
                <a:spcPct val="130000"/>
              </a:lnSpc>
              <a:buSzPct val="25000"/>
            </a:pPr>
            <a:r>
              <a:rPr lang="de-DE" sz="3000">
                <a:solidFill>
                  <a:schemeClr val="bg1"/>
                </a:solidFill>
                <a:latin typeface="Helvetica" panose="020B0500000000000000" pitchFamily="34" charset="0"/>
                <a:ea typeface="Roboto"/>
                <a:cs typeface="Roboto"/>
                <a:sym typeface="Roboto"/>
              </a:rPr>
              <a:t>4.531 | 62 %</a:t>
            </a:r>
          </a:p>
        </p:txBody>
      </p:sp>
      <p:sp>
        <p:nvSpPr>
          <p:cNvPr id="83" name="Shape 616"/>
          <p:cNvSpPr/>
          <p:nvPr/>
        </p:nvSpPr>
        <p:spPr>
          <a:xfrm>
            <a:off x="4752566" y="10465315"/>
            <a:ext cx="4952892" cy="959580"/>
          </a:xfrm>
          <a:prstGeom prst="rect">
            <a:avLst/>
          </a:prstGeom>
          <a:noFill/>
          <a:ln>
            <a:noFill/>
          </a:ln>
        </p:spPr>
        <p:txBody>
          <a:bodyPr lIns="182824" tIns="91400" rIns="182824" bIns="91400" anchor="t" anchorCtr="0">
            <a:noAutofit/>
          </a:bodyPr>
          <a:lstStyle/>
          <a:p>
            <a:pPr algn="ctr">
              <a:lnSpc>
                <a:spcPct val="130000"/>
              </a:lnSpc>
              <a:buSzPct val="25000"/>
            </a:pPr>
            <a:r>
              <a:rPr lang="de-DE" sz="3000">
                <a:solidFill>
                  <a:schemeClr val="bg1"/>
                </a:solidFill>
                <a:latin typeface="Helvetica" panose="020B0500000000000000" pitchFamily="34" charset="0"/>
                <a:ea typeface="Roboto"/>
                <a:cs typeface="Roboto"/>
                <a:sym typeface="Roboto"/>
              </a:rPr>
              <a:t>4.531 | 62 %</a:t>
            </a:r>
          </a:p>
        </p:txBody>
      </p:sp>
      <p:sp>
        <p:nvSpPr>
          <p:cNvPr id="84" name="Shape 616"/>
          <p:cNvSpPr/>
          <p:nvPr/>
        </p:nvSpPr>
        <p:spPr>
          <a:xfrm>
            <a:off x="8062801" y="10465315"/>
            <a:ext cx="4952892" cy="959580"/>
          </a:xfrm>
          <a:prstGeom prst="rect">
            <a:avLst/>
          </a:prstGeom>
          <a:noFill/>
          <a:ln>
            <a:noFill/>
          </a:ln>
        </p:spPr>
        <p:txBody>
          <a:bodyPr lIns="182824" tIns="91400" rIns="182824" bIns="91400" anchor="t" anchorCtr="0">
            <a:noAutofit/>
          </a:bodyPr>
          <a:lstStyle/>
          <a:p>
            <a:pPr algn="ctr">
              <a:lnSpc>
                <a:spcPct val="130000"/>
              </a:lnSpc>
              <a:buSzPct val="25000"/>
            </a:pPr>
            <a:r>
              <a:rPr lang="de-DE" sz="3000">
                <a:solidFill>
                  <a:schemeClr val="bg1"/>
                </a:solidFill>
                <a:latin typeface="Helvetica" panose="020B0500000000000000" pitchFamily="34" charset="0"/>
                <a:ea typeface="Roboto"/>
                <a:cs typeface="Roboto"/>
                <a:sym typeface="Roboto"/>
              </a:rPr>
              <a:t>4.531 | 62 %</a:t>
            </a:r>
          </a:p>
        </p:txBody>
      </p:sp>
      <p:sp>
        <p:nvSpPr>
          <p:cNvPr id="85" name="Shape 616"/>
          <p:cNvSpPr/>
          <p:nvPr/>
        </p:nvSpPr>
        <p:spPr>
          <a:xfrm>
            <a:off x="11345984" y="10465315"/>
            <a:ext cx="4952892" cy="959580"/>
          </a:xfrm>
          <a:prstGeom prst="rect">
            <a:avLst/>
          </a:prstGeom>
          <a:noFill/>
          <a:ln>
            <a:noFill/>
          </a:ln>
        </p:spPr>
        <p:txBody>
          <a:bodyPr lIns="182824" tIns="91400" rIns="182824" bIns="91400" anchor="t" anchorCtr="0">
            <a:noAutofit/>
          </a:bodyPr>
          <a:lstStyle/>
          <a:p>
            <a:pPr algn="ctr">
              <a:lnSpc>
                <a:spcPct val="130000"/>
              </a:lnSpc>
              <a:buSzPct val="25000"/>
            </a:pPr>
            <a:r>
              <a:rPr lang="de-DE" sz="3000">
                <a:solidFill>
                  <a:schemeClr val="bg1"/>
                </a:solidFill>
                <a:latin typeface="Helvetica" panose="020B0500000000000000" pitchFamily="34" charset="0"/>
                <a:ea typeface="Roboto"/>
                <a:cs typeface="Roboto"/>
                <a:sym typeface="Roboto"/>
              </a:rPr>
              <a:t>4.531 | 62 %</a:t>
            </a:r>
          </a:p>
        </p:txBody>
      </p:sp>
      <p:sp>
        <p:nvSpPr>
          <p:cNvPr id="86" name="Shape 616"/>
          <p:cNvSpPr/>
          <p:nvPr/>
        </p:nvSpPr>
        <p:spPr>
          <a:xfrm>
            <a:off x="14597225" y="10465315"/>
            <a:ext cx="4952892" cy="959580"/>
          </a:xfrm>
          <a:prstGeom prst="rect">
            <a:avLst/>
          </a:prstGeom>
          <a:noFill/>
          <a:ln>
            <a:noFill/>
          </a:ln>
        </p:spPr>
        <p:txBody>
          <a:bodyPr lIns="182824" tIns="91400" rIns="182824" bIns="91400" anchor="t" anchorCtr="0">
            <a:noAutofit/>
          </a:bodyPr>
          <a:lstStyle/>
          <a:p>
            <a:pPr algn="ctr">
              <a:lnSpc>
                <a:spcPct val="130000"/>
              </a:lnSpc>
              <a:buSzPct val="25000"/>
            </a:pPr>
            <a:r>
              <a:rPr lang="de-DE" sz="3000">
                <a:solidFill>
                  <a:schemeClr val="bg1"/>
                </a:solidFill>
                <a:latin typeface="Helvetica" panose="020B0500000000000000" pitchFamily="34" charset="0"/>
                <a:ea typeface="Roboto"/>
                <a:cs typeface="Roboto"/>
                <a:sym typeface="Roboto"/>
              </a:rPr>
              <a:t>4.531 | 62 %</a:t>
            </a:r>
          </a:p>
        </p:txBody>
      </p:sp>
      <p:sp>
        <p:nvSpPr>
          <p:cNvPr id="87" name="Shape 616"/>
          <p:cNvSpPr/>
          <p:nvPr/>
        </p:nvSpPr>
        <p:spPr>
          <a:xfrm>
            <a:off x="17866421" y="10465315"/>
            <a:ext cx="4952892" cy="959580"/>
          </a:xfrm>
          <a:prstGeom prst="rect">
            <a:avLst/>
          </a:prstGeom>
          <a:noFill/>
          <a:ln>
            <a:noFill/>
          </a:ln>
        </p:spPr>
        <p:txBody>
          <a:bodyPr lIns="182824" tIns="91400" rIns="182824" bIns="91400" anchor="t" anchorCtr="0">
            <a:noAutofit/>
          </a:bodyPr>
          <a:lstStyle/>
          <a:p>
            <a:pPr algn="ctr">
              <a:lnSpc>
                <a:spcPct val="130000"/>
              </a:lnSpc>
              <a:buSzPct val="25000"/>
            </a:pPr>
            <a:r>
              <a:rPr lang="de-DE" sz="3000">
                <a:solidFill>
                  <a:schemeClr val="bg1"/>
                </a:solidFill>
                <a:latin typeface="Helvetica" panose="020B0500000000000000" pitchFamily="34" charset="0"/>
                <a:ea typeface="Roboto"/>
                <a:cs typeface="Roboto"/>
                <a:sym typeface="Roboto"/>
              </a:rPr>
              <a:t>4.531 | 62 %</a:t>
            </a:r>
          </a:p>
        </p:txBody>
      </p:sp>
      <p:pic>
        <p:nvPicPr>
          <p:cNvPr id="32" name="Graphic 31">
            <a:extLst>
              <a:ext uri="{FF2B5EF4-FFF2-40B4-BE49-F238E27FC236}">
                <a16:creationId xmlns:a16="http://schemas.microsoft.com/office/drawing/2014/main" id="{886D8EB5-E555-4600-ACB0-417BD285615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730658" y="11662814"/>
            <a:ext cx="609600" cy="609600"/>
          </a:xfrm>
          <a:prstGeom prst="rect">
            <a:avLst/>
          </a:prstGeom>
        </p:spPr>
      </p:pic>
      <p:pic>
        <p:nvPicPr>
          <p:cNvPr id="33" name="Graphic 32">
            <a:extLst>
              <a:ext uri="{FF2B5EF4-FFF2-40B4-BE49-F238E27FC236}">
                <a16:creationId xmlns:a16="http://schemas.microsoft.com/office/drawing/2014/main" id="{4CC00E9F-F9E2-4164-9884-CFA6BCCE1A76}"/>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986965" y="11630725"/>
            <a:ext cx="609600" cy="609600"/>
          </a:xfrm>
          <a:prstGeom prst="rect">
            <a:avLst/>
          </a:prstGeom>
        </p:spPr>
      </p:pic>
      <p:pic>
        <p:nvPicPr>
          <p:cNvPr id="34" name="Graphic 33">
            <a:extLst>
              <a:ext uri="{FF2B5EF4-FFF2-40B4-BE49-F238E27FC236}">
                <a16:creationId xmlns:a16="http://schemas.microsoft.com/office/drawing/2014/main" id="{1BDD89C9-1FC8-4C01-BAC4-F6D8C2597167}"/>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3531878" y="11613853"/>
            <a:ext cx="609600" cy="609600"/>
          </a:xfrm>
          <a:prstGeom prst="rect">
            <a:avLst/>
          </a:prstGeom>
        </p:spPr>
      </p:pic>
      <p:pic>
        <p:nvPicPr>
          <p:cNvPr id="35" name="Graphic 34">
            <a:extLst>
              <a:ext uri="{FF2B5EF4-FFF2-40B4-BE49-F238E27FC236}">
                <a16:creationId xmlns:a16="http://schemas.microsoft.com/office/drawing/2014/main" id="{E579B593-76FF-4F0D-83AB-768537310E2E}"/>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6816217" y="11631782"/>
            <a:ext cx="609600" cy="609600"/>
          </a:xfrm>
          <a:prstGeom prst="rect">
            <a:avLst/>
          </a:prstGeom>
        </p:spPr>
      </p:pic>
      <p:pic>
        <p:nvPicPr>
          <p:cNvPr id="36" name="Graphic 35">
            <a:extLst>
              <a:ext uri="{FF2B5EF4-FFF2-40B4-BE49-F238E27FC236}">
                <a16:creationId xmlns:a16="http://schemas.microsoft.com/office/drawing/2014/main" id="{88976541-20F8-4B85-82EE-6E7D4D656833}"/>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257644" y="11697597"/>
            <a:ext cx="609600" cy="609600"/>
          </a:xfrm>
          <a:prstGeom prst="rect">
            <a:avLst/>
          </a:prstGeom>
        </p:spPr>
      </p:pic>
      <p:pic>
        <p:nvPicPr>
          <p:cNvPr id="38" name="Graphic 37">
            <a:extLst>
              <a:ext uri="{FF2B5EF4-FFF2-40B4-BE49-F238E27FC236}">
                <a16:creationId xmlns:a16="http://schemas.microsoft.com/office/drawing/2014/main" id="{47D80158-0F28-4796-A8AF-83270B2E78CD}"/>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20052056" y="11644885"/>
            <a:ext cx="609600" cy="609600"/>
          </a:xfrm>
          <a:prstGeom prst="rect">
            <a:avLst/>
          </a:prstGeom>
        </p:spPr>
      </p:pic>
    </p:spTree>
    <p:extLst>
      <p:ext uri="{BB962C8B-B14F-4D97-AF65-F5344CB8AC3E}">
        <p14:creationId xmlns:p14="http://schemas.microsoft.com/office/powerpoint/2010/main" val="533225705"/>
      </p:ext>
    </p:extLst>
  </p:cSld>
  <p:clrMapOvr>
    <a:masterClrMapping/>
  </p:clrMapOvr>
  <p:transition spd="slow">
    <p:push/>
  </p:transition>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7" name="Rechteck 36"/>
          <p:cNvSpPr/>
          <p:nvPr/>
        </p:nvSpPr>
        <p:spPr>
          <a:xfrm>
            <a:off x="16619999" y="5374"/>
            <a:ext cx="7757651" cy="13710626"/>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de-DE"/>
          </a:p>
        </p:txBody>
      </p:sp>
      <p:sp>
        <p:nvSpPr>
          <p:cNvPr id="39" name="Ellipse 38"/>
          <p:cNvSpPr/>
          <p:nvPr/>
        </p:nvSpPr>
        <p:spPr>
          <a:xfrm>
            <a:off x="22325030" y="1164715"/>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51" name="Textfeld 50"/>
          <p:cNvSpPr txBox="1"/>
          <p:nvPr/>
        </p:nvSpPr>
        <p:spPr>
          <a:xfrm>
            <a:off x="17298517" y="7670860"/>
            <a:ext cx="4649561" cy="4247317"/>
          </a:xfrm>
          <a:prstGeom prst="rect">
            <a:avLst/>
          </a:prstGeom>
          <a:noFill/>
        </p:spPr>
        <p:txBody>
          <a:bodyPr wrap="square" rtlCol="0">
            <a:spAutoFit/>
          </a:bodyPr>
          <a:lstStyle/>
          <a:p>
            <a:r>
              <a:rPr lang="de-DE" sz="5400" dirty="0">
                <a:solidFill>
                  <a:schemeClr val="bg1"/>
                </a:solidFill>
                <a:latin typeface="Helvetica" panose="020B0500000000000000" pitchFamily="34" charset="0"/>
              </a:rPr>
              <a:t>Genau der richtige Platz für ein </a:t>
            </a:r>
            <a:r>
              <a:rPr lang="de-DE" sz="5400" b="1" dirty="0">
                <a:solidFill>
                  <a:schemeClr val="bg1"/>
                </a:solidFill>
                <a:latin typeface="Helvetica" panose="020B0500000000000000" pitchFamily="34" charset="0"/>
              </a:rPr>
              <a:t>Zitat</a:t>
            </a:r>
            <a:r>
              <a:rPr lang="de-DE" sz="5400" dirty="0">
                <a:solidFill>
                  <a:schemeClr val="bg1"/>
                </a:solidFill>
                <a:latin typeface="Helvetica" panose="020B0500000000000000" pitchFamily="34" charset="0"/>
              </a:rPr>
              <a:t> oder eine Kernaussage</a:t>
            </a:r>
          </a:p>
        </p:txBody>
      </p:sp>
      <p:sp>
        <p:nvSpPr>
          <p:cNvPr id="7" name="Textfeld 6"/>
          <p:cNvSpPr txBox="1"/>
          <p:nvPr/>
        </p:nvSpPr>
        <p:spPr>
          <a:xfrm>
            <a:off x="17347930" y="1515277"/>
            <a:ext cx="4764828" cy="553870"/>
          </a:xfrm>
          <a:prstGeom prst="rect">
            <a:avLst/>
          </a:prstGeom>
          <a:noFill/>
        </p:spPr>
        <p:txBody>
          <a:bodyPr wrap="square" rtlCol="0">
            <a:spAutoFit/>
          </a:bodyPr>
          <a:lstStyle/>
          <a:p>
            <a:pPr algn="r"/>
            <a:r>
              <a:rPr lang="de-DE" sz="2999" dirty="0">
                <a:solidFill>
                  <a:schemeClr val="bg1"/>
                </a:solidFill>
                <a:latin typeface="Helvetica" panose="020B0500000000000000" pitchFamily="34" charset="0"/>
              </a:rPr>
              <a:t>Titel des Abschnitts</a:t>
            </a:r>
          </a:p>
        </p:txBody>
      </p:sp>
      <p:pic>
        <p:nvPicPr>
          <p:cNvPr id="8" name="Graphic 7">
            <a:extLst>
              <a:ext uri="{FF2B5EF4-FFF2-40B4-BE49-F238E27FC236}">
                <a16:creationId xmlns:a16="http://schemas.microsoft.com/office/drawing/2014/main" id="{123C673C-426F-459B-9D48-11C10B25F95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629798" y="1477476"/>
            <a:ext cx="609600" cy="609600"/>
          </a:xfrm>
          <a:prstGeom prst="rect">
            <a:avLst/>
          </a:prstGeom>
        </p:spPr>
      </p:pic>
      <p:pic>
        <p:nvPicPr>
          <p:cNvPr id="9" name="Graphic 8">
            <a:extLst>
              <a:ext uri="{FF2B5EF4-FFF2-40B4-BE49-F238E27FC236}">
                <a16:creationId xmlns:a16="http://schemas.microsoft.com/office/drawing/2014/main" id="{D8A27E72-8D08-4EC9-8B26-B1D84884D17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066308" y="4166657"/>
            <a:ext cx="5382687" cy="5382687"/>
          </a:xfrm>
          <a:prstGeom prst="rect">
            <a:avLst/>
          </a:prstGeom>
        </p:spPr>
      </p:pic>
    </p:spTree>
    <p:extLst>
      <p:ext uri="{BB962C8B-B14F-4D97-AF65-F5344CB8AC3E}">
        <p14:creationId xmlns:p14="http://schemas.microsoft.com/office/powerpoint/2010/main" val="4253006909"/>
      </p:ext>
    </p:extLst>
  </p:cSld>
  <p:clrMapOvr>
    <a:masterClrMapping/>
  </p:clrMapOvr>
  <p:transition spd="slow">
    <p:push/>
  </p:transition>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accent1">
            <a:alpha val="90000"/>
          </a:schemeClr>
        </a:solidFill>
        <a:effectLst/>
      </p:bgPr>
    </p:bg>
    <p:spTree>
      <p:nvGrpSpPr>
        <p:cNvPr id="1" name=""/>
        <p:cNvGrpSpPr/>
        <p:nvPr/>
      </p:nvGrpSpPr>
      <p:grpSpPr>
        <a:xfrm>
          <a:off x="0" y="0"/>
          <a:ext cx="0" cy="0"/>
          <a:chOff x="0" y="0"/>
          <a:chExt cx="0" cy="0"/>
        </a:xfrm>
      </p:grpSpPr>
      <p:sp>
        <p:nvSpPr>
          <p:cNvPr id="37" name="Shape 3506"/>
          <p:cNvSpPr/>
          <p:nvPr/>
        </p:nvSpPr>
        <p:spPr>
          <a:xfrm>
            <a:off x="3759627" y="6245090"/>
            <a:ext cx="2321693" cy="2321693"/>
          </a:xfrm>
          <a:prstGeom prst="ellipse">
            <a:avLst/>
          </a:prstGeom>
          <a:solidFill>
            <a:schemeClr val="bg1"/>
          </a:solidFill>
          <a:ln>
            <a:noFill/>
          </a:ln>
          <a:effectLst/>
        </p:spPr>
        <p:txBody>
          <a:bodyPr lIns="91426" tIns="45700" rIns="91426" bIns="45700" anchor="ctr" anchorCtr="0">
            <a:noAutofit/>
          </a:bodyPr>
          <a:lstStyle/>
          <a:p>
            <a:pPr algn="ctr"/>
            <a:endParaRPr sz="3600">
              <a:solidFill>
                <a:schemeClr val="bg2">
                  <a:lumMod val="50000"/>
                </a:schemeClr>
              </a:solidFill>
              <a:latin typeface="Lato"/>
              <a:ea typeface="Lato"/>
              <a:cs typeface="Lato"/>
              <a:sym typeface="Lato"/>
            </a:endParaRPr>
          </a:p>
        </p:txBody>
      </p:sp>
      <p:sp>
        <p:nvSpPr>
          <p:cNvPr id="39" name="Ellipse 38"/>
          <p:cNvSpPr/>
          <p:nvPr/>
        </p:nvSpPr>
        <p:spPr>
          <a:xfrm rot="5422425">
            <a:off x="3470495" y="5968116"/>
            <a:ext cx="2856167" cy="2856165"/>
          </a:xfrm>
          <a:prstGeom prst="ellipse">
            <a:avLst/>
          </a:prstGeom>
          <a:noFill/>
          <a:ln>
            <a:solidFill>
              <a:schemeClr val="bg1">
                <a:alpha val="50000"/>
              </a:scheme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7196">
              <a:solidFill>
                <a:schemeClr val="bg2">
                  <a:lumMod val="50000"/>
                </a:schemeClr>
              </a:solidFill>
            </a:endParaRPr>
          </a:p>
        </p:txBody>
      </p:sp>
      <p:sp>
        <p:nvSpPr>
          <p:cNvPr id="40" name="Shape 3506"/>
          <p:cNvSpPr/>
          <p:nvPr/>
        </p:nvSpPr>
        <p:spPr>
          <a:xfrm>
            <a:off x="8668535" y="6245090"/>
            <a:ext cx="2321693" cy="2321693"/>
          </a:xfrm>
          <a:prstGeom prst="ellipse">
            <a:avLst/>
          </a:prstGeom>
          <a:solidFill>
            <a:schemeClr val="bg1"/>
          </a:solidFill>
          <a:ln>
            <a:noFill/>
          </a:ln>
          <a:effectLst/>
        </p:spPr>
        <p:txBody>
          <a:bodyPr lIns="91426" tIns="45700" rIns="91426" bIns="45700" anchor="ctr" anchorCtr="0">
            <a:noAutofit/>
          </a:bodyPr>
          <a:lstStyle/>
          <a:p>
            <a:pPr algn="ctr"/>
            <a:endParaRPr sz="3600">
              <a:solidFill>
                <a:schemeClr val="bg2">
                  <a:lumMod val="50000"/>
                </a:schemeClr>
              </a:solidFill>
              <a:latin typeface="Lato"/>
              <a:ea typeface="Lato"/>
              <a:cs typeface="Lato"/>
              <a:sym typeface="Lato"/>
            </a:endParaRPr>
          </a:p>
        </p:txBody>
      </p:sp>
      <p:sp>
        <p:nvSpPr>
          <p:cNvPr id="41" name="Ellipse 40"/>
          <p:cNvSpPr/>
          <p:nvPr/>
        </p:nvSpPr>
        <p:spPr>
          <a:xfrm rot="5422425">
            <a:off x="8379400" y="5968116"/>
            <a:ext cx="2856167" cy="2856165"/>
          </a:xfrm>
          <a:prstGeom prst="ellipse">
            <a:avLst/>
          </a:prstGeom>
          <a:noFill/>
          <a:ln>
            <a:solidFill>
              <a:schemeClr val="bg1">
                <a:alpha val="50000"/>
              </a:scheme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7196">
              <a:solidFill>
                <a:schemeClr val="bg2">
                  <a:lumMod val="50000"/>
                </a:schemeClr>
              </a:solidFill>
            </a:endParaRPr>
          </a:p>
        </p:txBody>
      </p:sp>
      <p:sp>
        <p:nvSpPr>
          <p:cNvPr id="42" name="Shape 3506"/>
          <p:cNvSpPr/>
          <p:nvPr/>
        </p:nvSpPr>
        <p:spPr>
          <a:xfrm>
            <a:off x="13459448" y="6252054"/>
            <a:ext cx="2321693" cy="2321693"/>
          </a:xfrm>
          <a:prstGeom prst="ellipse">
            <a:avLst/>
          </a:prstGeom>
          <a:solidFill>
            <a:schemeClr val="bg1"/>
          </a:solidFill>
          <a:ln>
            <a:noFill/>
          </a:ln>
          <a:effectLst/>
        </p:spPr>
        <p:txBody>
          <a:bodyPr lIns="91426" tIns="45700" rIns="91426" bIns="45700" anchor="ctr" anchorCtr="0">
            <a:noAutofit/>
          </a:bodyPr>
          <a:lstStyle/>
          <a:p>
            <a:pPr algn="ctr"/>
            <a:endParaRPr sz="3600">
              <a:solidFill>
                <a:schemeClr val="bg2">
                  <a:lumMod val="50000"/>
                </a:schemeClr>
              </a:solidFill>
              <a:latin typeface="Lato"/>
              <a:ea typeface="Lato"/>
              <a:cs typeface="Lato"/>
              <a:sym typeface="Lato"/>
            </a:endParaRPr>
          </a:p>
        </p:txBody>
      </p:sp>
      <p:sp>
        <p:nvSpPr>
          <p:cNvPr id="49" name="Ellipse 48"/>
          <p:cNvSpPr/>
          <p:nvPr/>
        </p:nvSpPr>
        <p:spPr>
          <a:xfrm rot="5422425">
            <a:off x="13170315" y="5975080"/>
            <a:ext cx="2856167" cy="2856165"/>
          </a:xfrm>
          <a:prstGeom prst="ellipse">
            <a:avLst/>
          </a:prstGeom>
          <a:noFill/>
          <a:ln>
            <a:solidFill>
              <a:schemeClr val="bg1">
                <a:alpha val="50000"/>
              </a:scheme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7196">
              <a:solidFill>
                <a:schemeClr val="bg2">
                  <a:lumMod val="50000"/>
                </a:schemeClr>
              </a:solidFill>
            </a:endParaRPr>
          </a:p>
        </p:txBody>
      </p:sp>
      <p:sp>
        <p:nvSpPr>
          <p:cNvPr id="50" name="Shape 3506"/>
          <p:cNvSpPr/>
          <p:nvPr/>
        </p:nvSpPr>
        <p:spPr>
          <a:xfrm>
            <a:off x="18397853" y="6245088"/>
            <a:ext cx="2321693" cy="2321693"/>
          </a:xfrm>
          <a:prstGeom prst="ellipse">
            <a:avLst/>
          </a:prstGeom>
          <a:solidFill>
            <a:schemeClr val="bg1"/>
          </a:solidFill>
          <a:ln>
            <a:noFill/>
          </a:ln>
          <a:effectLst/>
        </p:spPr>
        <p:txBody>
          <a:bodyPr lIns="91426" tIns="45700" rIns="91426" bIns="45700" anchor="ctr" anchorCtr="0">
            <a:noAutofit/>
          </a:bodyPr>
          <a:lstStyle/>
          <a:p>
            <a:pPr algn="ctr"/>
            <a:endParaRPr sz="3600">
              <a:solidFill>
                <a:schemeClr val="bg2">
                  <a:lumMod val="50000"/>
                </a:schemeClr>
              </a:solidFill>
              <a:latin typeface="Lato"/>
              <a:ea typeface="Lato"/>
              <a:cs typeface="Lato"/>
              <a:sym typeface="Lato"/>
            </a:endParaRPr>
          </a:p>
        </p:txBody>
      </p:sp>
      <p:sp>
        <p:nvSpPr>
          <p:cNvPr id="51" name="Ellipse 50"/>
          <p:cNvSpPr/>
          <p:nvPr/>
        </p:nvSpPr>
        <p:spPr>
          <a:xfrm rot="5422425">
            <a:off x="18108720" y="5968114"/>
            <a:ext cx="2856167" cy="2856165"/>
          </a:xfrm>
          <a:prstGeom prst="ellipse">
            <a:avLst/>
          </a:prstGeom>
          <a:noFill/>
          <a:ln>
            <a:solidFill>
              <a:schemeClr val="bg1">
                <a:alpha val="50000"/>
              </a:scheme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7196">
              <a:solidFill>
                <a:schemeClr val="bg2">
                  <a:lumMod val="50000"/>
                </a:schemeClr>
              </a:solidFill>
            </a:endParaRPr>
          </a:p>
        </p:txBody>
      </p:sp>
      <p:sp>
        <p:nvSpPr>
          <p:cNvPr id="52" name="Ellipse 51"/>
          <p:cNvSpPr/>
          <p:nvPr/>
        </p:nvSpPr>
        <p:spPr>
          <a:xfrm>
            <a:off x="4418378" y="4609508"/>
            <a:ext cx="830204" cy="830204"/>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500">
                <a:solidFill>
                  <a:schemeClr val="accent1"/>
                </a:solidFill>
                <a:latin typeface="Century Gothic" panose="020B0502020202020204" pitchFamily="34" charset="0"/>
              </a:rPr>
              <a:t>01</a:t>
            </a:r>
          </a:p>
        </p:txBody>
      </p:sp>
      <p:sp>
        <p:nvSpPr>
          <p:cNvPr id="53" name="Ellipse 52"/>
          <p:cNvSpPr/>
          <p:nvPr/>
        </p:nvSpPr>
        <p:spPr>
          <a:xfrm>
            <a:off x="9362553" y="4571141"/>
            <a:ext cx="830204" cy="830204"/>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de-DE" sz="2500" dirty="0">
                <a:solidFill>
                  <a:schemeClr val="accent1"/>
                </a:solidFill>
                <a:latin typeface="Century Gothic" panose="020B0502020202020204" pitchFamily="34" charset="0"/>
              </a:rPr>
              <a:t>02</a:t>
            </a:r>
          </a:p>
        </p:txBody>
      </p:sp>
      <p:sp>
        <p:nvSpPr>
          <p:cNvPr id="54" name="Ellipse 53"/>
          <p:cNvSpPr/>
          <p:nvPr/>
        </p:nvSpPr>
        <p:spPr>
          <a:xfrm>
            <a:off x="14148715" y="4609508"/>
            <a:ext cx="830204" cy="830204"/>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de-DE" sz="2500" dirty="0">
                <a:solidFill>
                  <a:schemeClr val="accent1"/>
                </a:solidFill>
                <a:latin typeface="Century Gothic" panose="020B0502020202020204" pitchFamily="34" charset="0"/>
              </a:rPr>
              <a:t>03</a:t>
            </a:r>
          </a:p>
        </p:txBody>
      </p:sp>
      <p:sp>
        <p:nvSpPr>
          <p:cNvPr id="55" name="Ellipse 54"/>
          <p:cNvSpPr/>
          <p:nvPr/>
        </p:nvSpPr>
        <p:spPr>
          <a:xfrm>
            <a:off x="19053773" y="4609508"/>
            <a:ext cx="830204" cy="830204"/>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de-DE" sz="2500" dirty="0">
                <a:solidFill>
                  <a:schemeClr val="accent1"/>
                </a:solidFill>
                <a:latin typeface="Century Gothic" panose="020B0502020202020204" pitchFamily="34" charset="0"/>
              </a:rPr>
              <a:t>04</a:t>
            </a:r>
          </a:p>
        </p:txBody>
      </p:sp>
      <p:sp>
        <p:nvSpPr>
          <p:cNvPr id="66" name="Textfeld 65"/>
          <p:cNvSpPr txBox="1"/>
          <p:nvPr/>
        </p:nvSpPr>
        <p:spPr>
          <a:xfrm>
            <a:off x="2548917" y="9339525"/>
            <a:ext cx="4764828" cy="553870"/>
          </a:xfrm>
          <a:prstGeom prst="rect">
            <a:avLst/>
          </a:prstGeom>
          <a:noFill/>
        </p:spPr>
        <p:txBody>
          <a:bodyPr wrap="square" rtlCol="0">
            <a:spAutoFit/>
          </a:bodyPr>
          <a:lstStyle/>
          <a:p>
            <a:pPr algn="ctr"/>
            <a:r>
              <a:rPr lang="de-DE" sz="2999" dirty="0">
                <a:solidFill>
                  <a:schemeClr val="bg1"/>
                </a:solidFill>
                <a:latin typeface="Helvetica" panose="020B0500000000000000" pitchFamily="34" charset="0"/>
              </a:rPr>
              <a:t>Aspekt eins</a:t>
            </a:r>
          </a:p>
        </p:txBody>
      </p:sp>
      <p:sp>
        <p:nvSpPr>
          <p:cNvPr id="77" name="Textfeld 76"/>
          <p:cNvSpPr txBox="1"/>
          <p:nvPr/>
        </p:nvSpPr>
        <p:spPr>
          <a:xfrm>
            <a:off x="3102127" y="9905353"/>
            <a:ext cx="3658408"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Hier eigenen Text einfügen …</a:t>
            </a:r>
          </a:p>
        </p:txBody>
      </p:sp>
      <p:sp>
        <p:nvSpPr>
          <p:cNvPr id="78" name="Textfeld 77"/>
          <p:cNvSpPr txBox="1"/>
          <p:nvPr/>
        </p:nvSpPr>
        <p:spPr>
          <a:xfrm>
            <a:off x="7471010" y="9339525"/>
            <a:ext cx="4764828" cy="553870"/>
          </a:xfrm>
          <a:prstGeom prst="rect">
            <a:avLst/>
          </a:prstGeom>
          <a:noFill/>
        </p:spPr>
        <p:txBody>
          <a:bodyPr wrap="square" rtlCol="0">
            <a:spAutoFit/>
          </a:bodyPr>
          <a:lstStyle/>
          <a:p>
            <a:pPr algn="ctr"/>
            <a:r>
              <a:rPr lang="de-DE" sz="2999" dirty="0">
                <a:solidFill>
                  <a:schemeClr val="bg1"/>
                </a:solidFill>
                <a:latin typeface="Helvetica" panose="020B0500000000000000" pitchFamily="34" charset="0"/>
              </a:rPr>
              <a:t>Aspekt zwei</a:t>
            </a:r>
          </a:p>
        </p:txBody>
      </p:sp>
      <p:sp>
        <p:nvSpPr>
          <p:cNvPr id="79" name="Textfeld 78"/>
          <p:cNvSpPr txBox="1"/>
          <p:nvPr/>
        </p:nvSpPr>
        <p:spPr>
          <a:xfrm>
            <a:off x="8024220" y="9905353"/>
            <a:ext cx="3658408"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Hier eigenen Text einfügen …</a:t>
            </a:r>
          </a:p>
        </p:txBody>
      </p:sp>
      <p:sp>
        <p:nvSpPr>
          <p:cNvPr id="80" name="Textfeld 79"/>
          <p:cNvSpPr txBox="1"/>
          <p:nvPr/>
        </p:nvSpPr>
        <p:spPr>
          <a:xfrm>
            <a:off x="12265335" y="9339525"/>
            <a:ext cx="4764828" cy="553870"/>
          </a:xfrm>
          <a:prstGeom prst="rect">
            <a:avLst/>
          </a:prstGeom>
          <a:noFill/>
        </p:spPr>
        <p:txBody>
          <a:bodyPr wrap="square" rtlCol="0">
            <a:spAutoFit/>
          </a:bodyPr>
          <a:lstStyle/>
          <a:p>
            <a:pPr algn="ctr"/>
            <a:r>
              <a:rPr lang="de-DE" sz="2999" dirty="0">
                <a:solidFill>
                  <a:schemeClr val="bg1"/>
                </a:solidFill>
                <a:latin typeface="Helvetica" panose="020B0500000000000000" pitchFamily="34" charset="0"/>
              </a:rPr>
              <a:t>Aspekt drei</a:t>
            </a:r>
          </a:p>
        </p:txBody>
      </p:sp>
      <p:sp>
        <p:nvSpPr>
          <p:cNvPr id="81" name="Textfeld 80"/>
          <p:cNvSpPr txBox="1"/>
          <p:nvPr/>
        </p:nvSpPr>
        <p:spPr>
          <a:xfrm>
            <a:off x="12818545" y="9905353"/>
            <a:ext cx="3658408"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Hier eigenen Text einfügen …</a:t>
            </a:r>
          </a:p>
        </p:txBody>
      </p:sp>
      <p:sp>
        <p:nvSpPr>
          <p:cNvPr id="82" name="Textfeld 81"/>
          <p:cNvSpPr txBox="1"/>
          <p:nvPr/>
        </p:nvSpPr>
        <p:spPr>
          <a:xfrm>
            <a:off x="17198396" y="9339525"/>
            <a:ext cx="4764828" cy="553870"/>
          </a:xfrm>
          <a:prstGeom prst="rect">
            <a:avLst/>
          </a:prstGeom>
          <a:noFill/>
        </p:spPr>
        <p:txBody>
          <a:bodyPr wrap="square" rtlCol="0">
            <a:spAutoFit/>
          </a:bodyPr>
          <a:lstStyle/>
          <a:p>
            <a:pPr algn="ctr"/>
            <a:r>
              <a:rPr lang="de-DE" sz="2999" dirty="0">
                <a:solidFill>
                  <a:schemeClr val="bg1"/>
                </a:solidFill>
                <a:latin typeface="Helvetica" panose="020B0500000000000000" pitchFamily="34" charset="0"/>
              </a:rPr>
              <a:t>Aspekt vier</a:t>
            </a:r>
          </a:p>
        </p:txBody>
      </p:sp>
      <p:sp>
        <p:nvSpPr>
          <p:cNvPr id="83" name="Textfeld 82"/>
          <p:cNvSpPr txBox="1"/>
          <p:nvPr/>
        </p:nvSpPr>
        <p:spPr>
          <a:xfrm>
            <a:off x="17751606" y="9905353"/>
            <a:ext cx="3658408" cy="455189"/>
          </a:xfrm>
          <a:prstGeom prst="rect">
            <a:avLst/>
          </a:prstGeom>
          <a:noFill/>
        </p:spPr>
        <p:txBody>
          <a:bodyPr wrap="square" rtlCol="0">
            <a:spAutoFit/>
          </a:bodyPr>
          <a:lstStyle/>
          <a:p>
            <a:pPr algn="ctr">
              <a:lnSpc>
                <a:spcPct val="150000"/>
              </a:lnSpc>
            </a:pPr>
            <a:r>
              <a:rPr lang="de-DE" dirty="0">
                <a:solidFill>
                  <a:schemeClr val="bg1"/>
                </a:solidFill>
                <a:latin typeface="Century Gothic" panose="020B0502020202020204" pitchFamily="34" charset="0"/>
              </a:rPr>
              <a:t>Hier eigenen Text einfügen …</a:t>
            </a:r>
          </a:p>
        </p:txBody>
      </p:sp>
      <p:pic>
        <p:nvPicPr>
          <p:cNvPr id="26" name="Graphic 25">
            <a:extLst>
              <a:ext uri="{FF2B5EF4-FFF2-40B4-BE49-F238E27FC236}">
                <a16:creationId xmlns:a16="http://schemas.microsoft.com/office/drawing/2014/main" id="{095F5ACA-043F-48E8-8F57-C539CCF17BA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407694" y="6922016"/>
            <a:ext cx="981768" cy="981768"/>
          </a:xfrm>
          <a:prstGeom prst="rect">
            <a:avLst/>
          </a:prstGeom>
        </p:spPr>
      </p:pic>
      <p:pic>
        <p:nvPicPr>
          <p:cNvPr id="27" name="Graphic 26">
            <a:extLst>
              <a:ext uri="{FF2B5EF4-FFF2-40B4-BE49-F238E27FC236}">
                <a16:creationId xmlns:a16="http://schemas.microsoft.com/office/drawing/2014/main" id="{0A00586E-2AD0-407D-9207-202998DDC2B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316599" y="6922016"/>
            <a:ext cx="981768" cy="981768"/>
          </a:xfrm>
          <a:prstGeom prst="rect">
            <a:avLst/>
          </a:prstGeom>
        </p:spPr>
      </p:pic>
      <p:pic>
        <p:nvPicPr>
          <p:cNvPr id="28" name="Graphic 27">
            <a:extLst>
              <a:ext uri="{FF2B5EF4-FFF2-40B4-BE49-F238E27FC236}">
                <a16:creationId xmlns:a16="http://schemas.microsoft.com/office/drawing/2014/main" id="{4FD95502-E7B5-4966-B8A7-A950C24B4CEC}"/>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9070364" y="6856609"/>
            <a:ext cx="981768" cy="981768"/>
          </a:xfrm>
          <a:prstGeom prst="rect">
            <a:avLst/>
          </a:prstGeom>
        </p:spPr>
      </p:pic>
      <p:pic>
        <p:nvPicPr>
          <p:cNvPr id="29" name="Graphic 28">
            <a:extLst>
              <a:ext uri="{FF2B5EF4-FFF2-40B4-BE49-F238E27FC236}">
                <a16:creationId xmlns:a16="http://schemas.microsoft.com/office/drawing/2014/main" id="{85F93E5E-44FD-41E9-8679-BC766C1DEF55}"/>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4129410" y="6988906"/>
            <a:ext cx="981768" cy="981768"/>
          </a:xfrm>
          <a:prstGeom prst="rect">
            <a:avLst/>
          </a:prstGeom>
        </p:spPr>
      </p:pic>
    </p:spTree>
    <p:extLst>
      <p:ext uri="{BB962C8B-B14F-4D97-AF65-F5344CB8AC3E}">
        <p14:creationId xmlns:p14="http://schemas.microsoft.com/office/powerpoint/2010/main" val="3753288341"/>
      </p:ext>
    </p:extLst>
  </p:cSld>
  <p:clrMapOvr>
    <a:masterClrMapping/>
  </p:clrMapOvr>
  <p:transition spd="slow">
    <p:push/>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Gerader Verbinder 2"/>
          <p:cNvCxnSpPr/>
          <p:nvPr/>
        </p:nvCxnSpPr>
        <p:spPr>
          <a:xfrm flipV="1">
            <a:off x="0" y="4984100"/>
            <a:ext cx="24377651" cy="476838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7" name="Shape 3506"/>
          <p:cNvSpPr/>
          <p:nvPr/>
        </p:nvSpPr>
        <p:spPr>
          <a:xfrm>
            <a:off x="3759627" y="7542958"/>
            <a:ext cx="2321693" cy="2321693"/>
          </a:xfrm>
          <a:prstGeom prst="ellipse">
            <a:avLst/>
          </a:prstGeom>
          <a:solidFill>
            <a:schemeClr val="bg1"/>
          </a:solidFill>
          <a:ln>
            <a:noFill/>
          </a:ln>
          <a:effectLst/>
        </p:spPr>
        <p:txBody>
          <a:bodyPr lIns="91426" tIns="45700" rIns="91426" bIns="45700" anchor="ctr" anchorCtr="0">
            <a:noAutofit/>
          </a:bodyPr>
          <a:lstStyle/>
          <a:p>
            <a:pPr algn="ctr"/>
            <a:endParaRPr sz="3600">
              <a:solidFill>
                <a:schemeClr val="bg2">
                  <a:lumMod val="50000"/>
                </a:schemeClr>
              </a:solidFill>
              <a:latin typeface="Lato"/>
              <a:ea typeface="Lato"/>
              <a:cs typeface="Lato"/>
              <a:sym typeface="Lato"/>
            </a:endParaRPr>
          </a:p>
        </p:txBody>
      </p:sp>
      <p:sp>
        <p:nvSpPr>
          <p:cNvPr id="39" name="Ellipse 38"/>
          <p:cNvSpPr/>
          <p:nvPr/>
        </p:nvSpPr>
        <p:spPr>
          <a:xfrm rot="5422425">
            <a:off x="3470495" y="7265984"/>
            <a:ext cx="2856167" cy="2856165"/>
          </a:xfrm>
          <a:prstGeom prst="ellipse">
            <a:avLst/>
          </a:prstGeom>
          <a:noFill/>
          <a:ln>
            <a:solidFill>
              <a:schemeClr val="bg1">
                <a:alpha val="50000"/>
              </a:scheme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7196">
              <a:solidFill>
                <a:schemeClr val="bg2">
                  <a:lumMod val="50000"/>
                </a:schemeClr>
              </a:solidFill>
            </a:endParaRPr>
          </a:p>
        </p:txBody>
      </p:sp>
      <p:sp>
        <p:nvSpPr>
          <p:cNvPr id="40" name="Shape 3506"/>
          <p:cNvSpPr/>
          <p:nvPr/>
        </p:nvSpPr>
        <p:spPr>
          <a:xfrm>
            <a:off x="8668535" y="6658048"/>
            <a:ext cx="2321693" cy="2321693"/>
          </a:xfrm>
          <a:prstGeom prst="ellipse">
            <a:avLst/>
          </a:prstGeom>
          <a:solidFill>
            <a:schemeClr val="bg1"/>
          </a:solidFill>
          <a:ln>
            <a:noFill/>
          </a:ln>
          <a:effectLst/>
        </p:spPr>
        <p:txBody>
          <a:bodyPr lIns="91426" tIns="45700" rIns="91426" bIns="45700" anchor="ctr" anchorCtr="0">
            <a:noAutofit/>
          </a:bodyPr>
          <a:lstStyle/>
          <a:p>
            <a:pPr algn="ctr"/>
            <a:endParaRPr sz="3600">
              <a:solidFill>
                <a:schemeClr val="bg2">
                  <a:lumMod val="50000"/>
                </a:schemeClr>
              </a:solidFill>
              <a:latin typeface="Lato"/>
              <a:ea typeface="Lato"/>
              <a:cs typeface="Lato"/>
              <a:sym typeface="Lato"/>
            </a:endParaRPr>
          </a:p>
        </p:txBody>
      </p:sp>
      <p:sp>
        <p:nvSpPr>
          <p:cNvPr id="41" name="Ellipse 40"/>
          <p:cNvSpPr/>
          <p:nvPr/>
        </p:nvSpPr>
        <p:spPr>
          <a:xfrm rot="5422425">
            <a:off x="8379400" y="6381074"/>
            <a:ext cx="2856167" cy="2856165"/>
          </a:xfrm>
          <a:prstGeom prst="ellipse">
            <a:avLst/>
          </a:prstGeom>
          <a:noFill/>
          <a:ln>
            <a:solidFill>
              <a:schemeClr val="bg1">
                <a:alpha val="50000"/>
              </a:scheme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7196">
              <a:solidFill>
                <a:schemeClr val="bg2">
                  <a:lumMod val="50000"/>
                </a:schemeClr>
              </a:solidFill>
            </a:endParaRPr>
          </a:p>
        </p:txBody>
      </p:sp>
      <p:sp>
        <p:nvSpPr>
          <p:cNvPr id="42" name="Shape 3506"/>
          <p:cNvSpPr/>
          <p:nvPr/>
        </p:nvSpPr>
        <p:spPr>
          <a:xfrm>
            <a:off x="13459448" y="5780102"/>
            <a:ext cx="2321693" cy="2321693"/>
          </a:xfrm>
          <a:prstGeom prst="ellipse">
            <a:avLst/>
          </a:prstGeom>
          <a:solidFill>
            <a:schemeClr val="bg1"/>
          </a:solidFill>
          <a:ln>
            <a:noFill/>
          </a:ln>
          <a:effectLst/>
        </p:spPr>
        <p:txBody>
          <a:bodyPr lIns="91426" tIns="45700" rIns="91426" bIns="45700" anchor="ctr" anchorCtr="0">
            <a:noAutofit/>
          </a:bodyPr>
          <a:lstStyle/>
          <a:p>
            <a:pPr algn="ctr"/>
            <a:endParaRPr sz="3600">
              <a:solidFill>
                <a:schemeClr val="bg2">
                  <a:lumMod val="50000"/>
                </a:schemeClr>
              </a:solidFill>
              <a:latin typeface="Lato"/>
              <a:ea typeface="Lato"/>
              <a:cs typeface="Lato"/>
              <a:sym typeface="Lato"/>
            </a:endParaRPr>
          </a:p>
        </p:txBody>
      </p:sp>
      <p:sp>
        <p:nvSpPr>
          <p:cNvPr id="49" name="Ellipse 48"/>
          <p:cNvSpPr/>
          <p:nvPr/>
        </p:nvSpPr>
        <p:spPr>
          <a:xfrm rot="5422425">
            <a:off x="13170315" y="5503128"/>
            <a:ext cx="2856167" cy="2856165"/>
          </a:xfrm>
          <a:prstGeom prst="ellipse">
            <a:avLst/>
          </a:prstGeom>
          <a:noFill/>
          <a:ln>
            <a:solidFill>
              <a:schemeClr val="bg1">
                <a:alpha val="50000"/>
              </a:scheme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7196">
              <a:solidFill>
                <a:schemeClr val="bg2">
                  <a:lumMod val="50000"/>
                </a:schemeClr>
              </a:solidFill>
            </a:endParaRPr>
          </a:p>
        </p:txBody>
      </p:sp>
      <p:sp>
        <p:nvSpPr>
          <p:cNvPr id="50" name="Shape 3506"/>
          <p:cNvSpPr/>
          <p:nvPr/>
        </p:nvSpPr>
        <p:spPr>
          <a:xfrm>
            <a:off x="18397853" y="4888226"/>
            <a:ext cx="2321693" cy="2321693"/>
          </a:xfrm>
          <a:prstGeom prst="ellipse">
            <a:avLst/>
          </a:prstGeom>
          <a:solidFill>
            <a:schemeClr val="bg1"/>
          </a:solidFill>
          <a:ln>
            <a:noFill/>
          </a:ln>
          <a:effectLst/>
        </p:spPr>
        <p:txBody>
          <a:bodyPr lIns="91426" tIns="45700" rIns="91426" bIns="45700" anchor="ctr" anchorCtr="0">
            <a:noAutofit/>
          </a:bodyPr>
          <a:lstStyle/>
          <a:p>
            <a:pPr algn="ctr"/>
            <a:endParaRPr sz="3600">
              <a:solidFill>
                <a:schemeClr val="bg2">
                  <a:lumMod val="50000"/>
                </a:schemeClr>
              </a:solidFill>
              <a:latin typeface="Lato"/>
              <a:ea typeface="Lato"/>
              <a:cs typeface="Lato"/>
              <a:sym typeface="Lato"/>
            </a:endParaRPr>
          </a:p>
        </p:txBody>
      </p:sp>
      <p:sp>
        <p:nvSpPr>
          <p:cNvPr id="51" name="Ellipse 50"/>
          <p:cNvSpPr/>
          <p:nvPr/>
        </p:nvSpPr>
        <p:spPr>
          <a:xfrm rot="5422425">
            <a:off x="18108720" y="4611252"/>
            <a:ext cx="2856167" cy="2856165"/>
          </a:xfrm>
          <a:prstGeom prst="ellipse">
            <a:avLst/>
          </a:prstGeom>
          <a:noFill/>
          <a:ln>
            <a:solidFill>
              <a:schemeClr val="bg1">
                <a:alpha val="50000"/>
              </a:scheme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7196">
              <a:solidFill>
                <a:schemeClr val="bg2">
                  <a:lumMod val="50000"/>
                </a:schemeClr>
              </a:solidFill>
            </a:endParaRPr>
          </a:p>
        </p:txBody>
      </p:sp>
      <p:sp>
        <p:nvSpPr>
          <p:cNvPr id="52" name="Ellipse 51"/>
          <p:cNvSpPr/>
          <p:nvPr/>
        </p:nvSpPr>
        <p:spPr>
          <a:xfrm>
            <a:off x="4418378" y="5907376"/>
            <a:ext cx="830204" cy="830204"/>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500">
                <a:solidFill>
                  <a:schemeClr val="accent1"/>
                </a:solidFill>
                <a:latin typeface="Century Gothic" panose="020B0502020202020204" pitchFamily="34" charset="0"/>
              </a:rPr>
              <a:t>01</a:t>
            </a:r>
          </a:p>
        </p:txBody>
      </p:sp>
      <p:sp>
        <p:nvSpPr>
          <p:cNvPr id="53" name="Ellipse 52"/>
          <p:cNvSpPr/>
          <p:nvPr/>
        </p:nvSpPr>
        <p:spPr>
          <a:xfrm>
            <a:off x="9362553" y="4984099"/>
            <a:ext cx="830204" cy="830204"/>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de-DE" sz="2500" dirty="0">
                <a:solidFill>
                  <a:schemeClr val="accent1"/>
                </a:solidFill>
                <a:latin typeface="Century Gothic" panose="020B0502020202020204" pitchFamily="34" charset="0"/>
              </a:rPr>
              <a:t>02</a:t>
            </a:r>
          </a:p>
        </p:txBody>
      </p:sp>
      <p:sp>
        <p:nvSpPr>
          <p:cNvPr id="54" name="Ellipse 53"/>
          <p:cNvSpPr/>
          <p:nvPr/>
        </p:nvSpPr>
        <p:spPr>
          <a:xfrm>
            <a:off x="14148715" y="4137556"/>
            <a:ext cx="830204" cy="830204"/>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de-DE" sz="2500" dirty="0">
                <a:solidFill>
                  <a:schemeClr val="accent1"/>
                </a:solidFill>
                <a:latin typeface="Century Gothic" panose="020B0502020202020204" pitchFamily="34" charset="0"/>
              </a:rPr>
              <a:t>03</a:t>
            </a:r>
          </a:p>
        </p:txBody>
      </p:sp>
      <p:sp>
        <p:nvSpPr>
          <p:cNvPr id="55" name="Ellipse 54"/>
          <p:cNvSpPr/>
          <p:nvPr/>
        </p:nvSpPr>
        <p:spPr>
          <a:xfrm>
            <a:off x="19053773" y="3252646"/>
            <a:ext cx="830204" cy="830204"/>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de-DE" sz="2500" dirty="0">
                <a:solidFill>
                  <a:schemeClr val="accent1"/>
                </a:solidFill>
                <a:latin typeface="Century Gothic" panose="020B0502020202020204" pitchFamily="34" charset="0"/>
              </a:rPr>
              <a:t>04</a:t>
            </a:r>
          </a:p>
        </p:txBody>
      </p:sp>
      <p:sp>
        <p:nvSpPr>
          <p:cNvPr id="66" name="Textfeld 65"/>
          <p:cNvSpPr txBox="1"/>
          <p:nvPr/>
        </p:nvSpPr>
        <p:spPr>
          <a:xfrm>
            <a:off x="2548917" y="10637393"/>
            <a:ext cx="4764828" cy="553870"/>
          </a:xfrm>
          <a:prstGeom prst="rect">
            <a:avLst/>
          </a:prstGeom>
          <a:noFill/>
        </p:spPr>
        <p:txBody>
          <a:bodyPr wrap="square" rtlCol="0">
            <a:spAutoFit/>
          </a:bodyPr>
          <a:lstStyle/>
          <a:p>
            <a:pPr algn="ctr"/>
            <a:r>
              <a:rPr lang="de-DE" sz="2999" dirty="0">
                <a:solidFill>
                  <a:schemeClr val="bg1"/>
                </a:solidFill>
                <a:latin typeface="Helvetica" panose="020B0500000000000000" pitchFamily="34" charset="0"/>
              </a:rPr>
              <a:t>Aspekt eins</a:t>
            </a:r>
          </a:p>
        </p:txBody>
      </p:sp>
      <p:sp>
        <p:nvSpPr>
          <p:cNvPr id="77" name="Textfeld 76"/>
          <p:cNvSpPr txBox="1"/>
          <p:nvPr/>
        </p:nvSpPr>
        <p:spPr>
          <a:xfrm>
            <a:off x="3102127" y="11203221"/>
            <a:ext cx="3658408" cy="455189"/>
          </a:xfrm>
          <a:prstGeom prst="rect">
            <a:avLst/>
          </a:prstGeom>
          <a:noFill/>
        </p:spPr>
        <p:txBody>
          <a:bodyPr wrap="square" rtlCol="0">
            <a:spAutoFit/>
          </a:bodyPr>
          <a:lstStyle/>
          <a:p>
            <a:pPr algn="ctr">
              <a:lnSpc>
                <a:spcPct val="150000"/>
              </a:lnSpc>
            </a:pPr>
            <a:r>
              <a:rPr lang="de-DE" dirty="0">
                <a:solidFill>
                  <a:schemeClr val="bg1"/>
                </a:solidFill>
                <a:latin typeface="Century Gothic" panose="020B0502020202020204" pitchFamily="34" charset="0"/>
              </a:rPr>
              <a:t>Hier eigenen Text einfügen …</a:t>
            </a:r>
          </a:p>
        </p:txBody>
      </p:sp>
      <p:sp>
        <p:nvSpPr>
          <p:cNvPr id="78" name="Textfeld 77"/>
          <p:cNvSpPr txBox="1"/>
          <p:nvPr/>
        </p:nvSpPr>
        <p:spPr>
          <a:xfrm>
            <a:off x="7471010" y="9752483"/>
            <a:ext cx="4764828" cy="553870"/>
          </a:xfrm>
          <a:prstGeom prst="rect">
            <a:avLst/>
          </a:prstGeom>
          <a:noFill/>
        </p:spPr>
        <p:txBody>
          <a:bodyPr wrap="square" rtlCol="0">
            <a:spAutoFit/>
          </a:bodyPr>
          <a:lstStyle/>
          <a:p>
            <a:pPr algn="ctr"/>
            <a:r>
              <a:rPr lang="de-DE" sz="2999" dirty="0">
                <a:solidFill>
                  <a:schemeClr val="bg1"/>
                </a:solidFill>
                <a:latin typeface="Helvetica" panose="020B0500000000000000" pitchFamily="34" charset="0"/>
              </a:rPr>
              <a:t>Aspekt zwei</a:t>
            </a:r>
          </a:p>
        </p:txBody>
      </p:sp>
      <p:sp>
        <p:nvSpPr>
          <p:cNvPr id="79" name="Textfeld 78"/>
          <p:cNvSpPr txBox="1"/>
          <p:nvPr/>
        </p:nvSpPr>
        <p:spPr>
          <a:xfrm>
            <a:off x="8024220" y="10318311"/>
            <a:ext cx="3658408" cy="455189"/>
          </a:xfrm>
          <a:prstGeom prst="rect">
            <a:avLst/>
          </a:prstGeom>
          <a:noFill/>
        </p:spPr>
        <p:txBody>
          <a:bodyPr wrap="square" rtlCol="0">
            <a:spAutoFit/>
          </a:bodyPr>
          <a:lstStyle/>
          <a:p>
            <a:pPr algn="ctr">
              <a:lnSpc>
                <a:spcPct val="150000"/>
              </a:lnSpc>
            </a:pPr>
            <a:r>
              <a:rPr lang="de-DE" dirty="0">
                <a:solidFill>
                  <a:schemeClr val="bg1"/>
                </a:solidFill>
                <a:latin typeface="Century Gothic" panose="020B0502020202020204" pitchFamily="34" charset="0"/>
              </a:rPr>
              <a:t>Hier eigenen Text einfügen …</a:t>
            </a:r>
          </a:p>
        </p:txBody>
      </p:sp>
      <p:sp>
        <p:nvSpPr>
          <p:cNvPr id="80" name="Textfeld 79"/>
          <p:cNvSpPr txBox="1"/>
          <p:nvPr/>
        </p:nvSpPr>
        <p:spPr>
          <a:xfrm>
            <a:off x="12265335" y="8867573"/>
            <a:ext cx="4764828" cy="553870"/>
          </a:xfrm>
          <a:prstGeom prst="rect">
            <a:avLst/>
          </a:prstGeom>
          <a:noFill/>
        </p:spPr>
        <p:txBody>
          <a:bodyPr wrap="square" rtlCol="0">
            <a:spAutoFit/>
          </a:bodyPr>
          <a:lstStyle/>
          <a:p>
            <a:pPr algn="ctr"/>
            <a:r>
              <a:rPr lang="de-DE" sz="2999" dirty="0">
                <a:solidFill>
                  <a:schemeClr val="bg1"/>
                </a:solidFill>
                <a:latin typeface="Helvetica" panose="020B0500000000000000" pitchFamily="34" charset="0"/>
              </a:rPr>
              <a:t>Aspekt drei</a:t>
            </a:r>
          </a:p>
        </p:txBody>
      </p:sp>
      <p:sp>
        <p:nvSpPr>
          <p:cNvPr id="81" name="Textfeld 80"/>
          <p:cNvSpPr txBox="1"/>
          <p:nvPr/>
        </p:nvSpPr>
        <p:spPr>
          <a:xfrm>
            <a:off x="12818545" y="9433401"/>
            <a:ext cx="3658408" cy="455189"/>
          </a:xfrm>
          <a:prstGeom prst="rect">
            <a:avLst/>
          </a:prstGeom>
          <a:noFill/>
        </p:spPr>
        <p:txBody>
          <a:bodyPr wrap="square" rtlCol="0">
            <a:spAutoFit/>
          </a:bodyPr>
          <a:lstStyle/>
          <a:p>
            <a:pPr algn="ctr">
              <a:lnSpc>
                <a:spcPct val="150000"/>
              </a:lnSpc>
            </a:pPr>
            <a:r>
              <a:rPr lang="de-DE" dirty="0">
                <a:solidFill>
                  <a:schemeClr val="bg1"/>
                </a:solidFill>
                <a:latin typeface="Century Gothic" panose="020B0502020202020204" pitchFamily="34" charset="0"/>
              </a:rPr>
              <a:t>Hier eigenen Text einfügen …</a:t>
            </a:r>
          </a:p>
        </p:txBody>
      </p:sp>
      <p:sp>
        <p:nvSpPr>
          <p:cNvPr id="82" name="Textfeld 81"/>
          <p:cNvSpPr txBox="1"/>
          <p:nvPr/>
        </p:nvSpPr>
        <p:spPr>
          <a:xfrm>
            <a:off x="17198396" y="7982663"/>
            <a:ext cx="4764828" cy="553870"/>
          </a:xfrm>
          <a:prstGeom prst="rect">
            <a:avLst/>
          </a:prstGeom>
          <a:noFill/>
        </p:spPr>
        <p:txBody>
          <a:bodyPr wrap="square" rtlCol="0">
            <a:spAutoFit/>
          </a:bodyPr>
          <a:lstStyle/>
          <a:p>
            <a:pPr algn="ctr"/>
            <a:r>
              <a:rPr lang="de-DE" sz="2999" dirty="0">
                <a:solidFill>
                  <a:schemeClr val="bg1"/>
                </a:solidFill>
                <a:latin typeface="Helvetica" panose="020B0500000000000000" pitchFamily="34" charset="0"/>
              </a:rPr>
              <a:t>Aspekt vier</a:t>
            </a:r>
          </a:p>
        </p:txBody>
      </p:sp>
      <p:sp>
        <p:nvSpPr>
          <p:cNvPr id="83" name="Textfeld 82"/>
          <p:cNvSpPr txBox="1"/>
          <p:nvPr/>
        </p:nvSpPr>
        <p:spPr>
          <a:xfrm>
            <a:off x="17751606" y="8548491"/>
            <a:ext cx="3658408" cy="455189"/>
          </a:xfrm>
          <a:prstGeom prst="rect">
            <a:avLst/>
          </a:prstGeom>
          <a:noFill/>
        </p:spPr>
        <p:txBody>
          <a:bodyPr wrap="square" rtlCol="0">
            <a:spAutoFit/>
          </a:bodyPr>
          <a:lstStyle/>
          <a:p>
            <a:pPr algn="ctr">
              <a:lnSpc>
                <a:spcPct val="150000"/>
              </a:lnSpc>
            </a:pPr>
            <a:r>
              <a:rPr lang="de-DE" dirty="0">
                <a:solidFill>
                  <a:schemeClr val="bg1"/>
                </a:solidFill>
                <a:latin typeface="Century Gothic" panose="020B0502020202020204" pitchFamily="34" charset="0"/>
              </a:rPr>
              <a:t>Hier eigenen Text einfügen …</a:t>
            </a:r>
          </a:p>
        </p:txBody>
      </p:sp>
      <p:pic>
        <p:nvPicPr>
          <p:cNvPr id="31" name="Graphic 30">
            <a:extLst>
              <a:ext uri="{FF2B5EF4-FFF2-40B4-BE49-F238E27FC236}">
                <a16:creationId xmlns:a16="http://schemas.microsoft.com/office/drawing/2014/main" id="{B251E17A-F103-4512-BFAF-DBE0D4126DC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407694" y="8191992"/>
            <a:ext cx="981768" cy="981768"/>
          </a:xfrm>
          <a:prstGeom prst="rect">
            <a:avLst/>
          </a:prstGeom>
        </p:spPr>
      </p:pic>
      <p:pic>
        <p:nvPicPr>
          <p:cNvPr id="32" name="Graphic 31">
            <a:extLst>
              <a:ext uri="{FF2B5EF4-FFF2-40B4-BE49-F238E27FC236}">
                <a16:creationId xmlns:a16="http://schemas.microsoft.com/office/drawing/2014/main" id="{8057AE0C-94E4-4509-AE6D-E73D63D2E3D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334528" y="7310578"/>
            <a:ext cx="981768" cy="981768"/>
          </a:xfrm>
          <a:prstGeom prst="rect">
            <a:avLst/>
          </a:prstGeom>
        </p:spPr>
      </p:pic>
      <p:pic>
        <p:nvPicPr>
          <p:cNvPr id="33" name="Graphic 32">
            <a:extLst>
              <a:ext uri="{FF2B5EF4-FFF2-40B4-BE49-F238E27FC236}">
                <a16:creationId xmlns:a16="http://schemas.microsoft.com/office/drawing/2014/main" id="{148FCABF-667F-452C-BD27-1D2546168F8C}"/>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9046948" y="5501614"/>
            <a:ext cx="981768" cy="981768"/>
          </a:xfrm>
          <a:prstGeom prst="rect">
            <a:avLst/>
          </a:prstGeom>
        </p:spPr>
      </p:pic>
      <p:pic>
        <p:nvPicPr>
          <p:cNvPr id="34" name="Graphic 33">
            <a:extLst>
              <a:ext uri="{FF2B5EF4-FFF2-40B4-BE49-F238E27FC236}">
                <a16:creationId xmlns:a16="http://schemas.microsoft.com/office/drawing/2014/main" id="{51DAE9AD-2624-4107-8740-282A093919BA}"/>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4100116" y="6494936"/>
            <a:ext cx="981768" cy="981768"/>
          </a:xfrm>
          <a:prstGeom prst="rect">
            <a:avLst/>
          </a:prstGeom>
        </p:spPr>
      </p:pic>
    </p:spTree>
    <p:extLst>
      <p:ext uri="{BB962C8B-B14F-4D97-AF65-F5344CB8AC3E}">
        <p14:creationId xmlns:p14="http://schemas.microsoft.com/office/powerpoint/2010/main" val="3253048287"/>
      </p:ext>
    </p:extLst>
  </p:cSld>
  <p:clrMapOvr>
    <a:masterClrMapping/>
  </p:clrMapOvr>
  <p:transition spd="slow">
    <p:push/>
  </p:transition>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accent1">
            <a:alpha val="90000"/>
          </a:schemeClr>
        </a:solidFill>
        <a:effectLst/>
      </p:bgPr>
    </p:bg>
    <p:spTree>
      <p:nvGrpSpPr>
        <p:cNvPr id="1" name=""/>
        <p:cNvGrpSpPr/>
        <p:nvPr/>
      </p:nvGrpSpPr>
      <p:grpSpPr>
        <a:xfrm>
          <a:off x="0" y="0"/>
          <a:ext cx="0" cy="0"/>
          <a:chOff x="0" y="0"/>
          <a:chExt cx="0" cy="0"/>
        </a:xfrm>
      </p:grpSpPr>
      <p:sp>
        <p:nvSpPr>
          <p:cNvPr id="39" name="Ellipse 38"/>
          <p:cNvSpPr/>
          <p:nvPr/>
        </p:nvSpPr>
        <p:spPr>
          <a:xfrm rot="5422425">
            <a:off x="3647477" y="4817740"/>
            <a:ext cx="2856167" cy="2856165"/>
          </a:xfrm>
          <a:prstGeom prst="ellipse">
            <a:avLst/>
          </a:prstGeom>
          <a:noFill/>
          <a:ln>
            <a:solidFill>
              <a:schemeClr val="bg1">
                <a:alpha val="50000"/>
              </a:scheme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7196">
              <a:solidFill>
                <a:schemeClr val="bg2">
                  <a:lumMod val="50000"/>
                </a:schemeClr>
              </a:solidFill>
            </a:endParaRPr>
          </a:p>
        </p:txBody>
      </p:sp>
      <p:sp>
        <p:nvSpPr>
          <p:cNvPr id="41" name="Ellipse 40"/>
          <p:cNvSpPr/>
          <p:nvPr/>
        </p:nvSpPr>
        <p:spPr>
          <a:xfrm rot="5422425">
            <a:off x="8556382" y="4817740"/>
            <a:ext cx="2856167" cy="2856165"/>
          </a:xfrm>
          <a:prstGeom prst="ellipse">
            <a:avLst/>
          </a:prstGeom>
          <a:noFill/>
          <a:ln>
            <a:solidFill>
              <a:schemeClr val="bg1">
                <a:alpha val="50000"/>
              </a:scheme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7196">
              <a:solidFill>
                <a:schemeClr val="bg2">
                  <a:lumMod val="50000"/>
                </a:schemeClr>
              </a:solidFill>
            </a:endParaRPr>
          </a:p>
        </p:txBody>
      </p:sp>
      <p:sp>
        <p:nvSpPr>
          <p:cNvPr id="49" name="Ellipse 48"/>
          <p:cNvSpPr/>
          <p:nvPr/>
        </p:nvSpPr>
        <p:spPr>
          <a:xfrm rot="5422425">
            <a:off x="13347297" y="4824704"/>
            <a:ext cx="2856167" cy="2856165"/>
          </a:xfrm>
          <a:prstGeom prst="ellipse">
            <a:avLst/>
          </a:prstGeom>
          <a:noFill/>
          <a:ln>
            <a:solidFill>
              <a:schemeClr val="bg1">
                <a:alpha val="50000"/>
              </a:scheme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7196">
              <a:solidFill>
                <a:schemeClr val="bg2">
                  <a:lumMod val="50000"/>
                </a:schemeClr>
              </a:solidFill>
            </a:endParaRPr>
          </a:p>
        </p:txBody>
      </p:sp>
      <p:sp>
        <p:nvSpPr>
          <p:cNvPr id="51" name="Ellipse 50"/>
          <p:cNvSpPr/>
          <p:nvPr/>
        </p:nvSpPr>
        <p:spPr>
          <a:xfrm rot="5422425">
            <a:off x="18285702" y="4817738"/>
            <a:ext cx="2856167" cy="2856165"/>
          </a:xfrm>
          <a:prstGeom prst="ellipse">
            <a:avLst/>
          </a:prstGeom>
          <a:noFill/>
          <a:ln>
            <a:solidFill>
              <a:schemeClr val="bg1">
                <a:alpha val="50000"/>
              </a:scheme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7196">
              <a:solidFill>
                <a:schemeClr val="bg2">
                  <a:lumMod val="50000"/>
                </a:schemeClr>
              </a:solidFill>
            </a:endParaRPr>
          </a:p>
        </p:txBody>
      </p:sp>
      <p:sp>
        <p:nvSpPr>
          <p:cNvPr id="52" name="Ellipse 51"/>
          <p:cNvSpPr/>
          <p:nvPr/>
        </p:nvSpPr>
        <p:spPr>
          <a:xfrm>
            <a:off x="4595360" y="8178617"/>
            <a:ext cx="830204" cy="830204"/>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500">
                <a:solidFill>
                  <a:schemeClr val="accent1"/>
                </a:solidFill>
                <a:latin typeface="Century Gothic" panose="020B0502020202020204" pitchFamily="34" charset="0"/>
              </a:rPr>
              <a:t>01</a:t>
            </a:r>
          </a:p>
        </p:txBody>
      </p:sp>
      <p:sp>
        <p:nvSpPr>
          <p:cNvPr id="53" name="Ellipse 52"/>
          <p:cNvSpPr/>
          <p:nvPr/>
        </p:nvSpPr>
        <p:spPr>
          <a:xfrm>
            <a:off x="9539535" y="8140250"/>
            <a:ext cx="830204" cy="830204"/>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de-DE" sz="2500" dirty="0">
                <a:solidFill>
                  <a:schemeClr val="accent1"/>
                </a:solidFill>
                <a:latin typeface="Century Gothic" panose="020B0502020202020204" pitchFamily="34" charset="0"/>
              </a:rPr>
              <a:t>02</a:t>
            </a:r>
          </a:p>
        </p:txBody>
      </p:sp>
      <p:sp>
        <p:nvSpPr>
          <p:cNvPr id="54" name="Ellipse 53"/>
          <p:cNvSpPr/>
          <p:nvPr/>
        </p:nvSpPr>
        <p:spPr>
          <a:xfrm>
            <a:off x="14325697" y="8178617"/>
            <a:ext cx="830204" cy="830204"/>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de-DE" sz="2500" dirty="0">
                <a:solidFill>
                  <a:schemeClr val="accent1"/>
                </a:solidFill>
                <a:latin typeface="Century Gothic" panose="020B0502020202020204" pitchFamily="34" charset="0"/>
              </a:rPr>
              <a:t>03</a:t>
            </a:r>
          </a:p>
        </p:txBody>
      </p:sp>
      <p:sp>
        <p:nvSpPr>
          <p:cNvPr id="55" name="Ellipse 54"/>
          <p:cNvSpPr/>
          <p:nvPr/>
        </p:nvSpPr>
        <p:spPr>
          <a:xfrm>
            <a:off x="19230755" y="8178617"/>
            <a:ext cx="830204" cy="830204"/>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de-DE" sz="2500" dirty="0">
                <a:solidFill>
                  <a:schemeClr val="accent1"/>
                </a:solidFill>
                <a:latin typeface="Century Gothic" panose="020B0502020202020204" pitchFamily="34" charset="0"/>
              </a:rPr>
              <a:t>04</a:t>
            </a:r>
          </a:p>
        </p:txBody>
      </p:sp>
      <p:sp>
        <p:nvSpPr>
          <p:cNvPr id="66" name="Textfeld 65"/>
          <p:cNvSpPr txBox="1"/>
          <p:nvPr/>
        </p:nvSpPr>
        <p:spPr>
          <a:xfrm>
            <a:off x="2725899" y="9339525"/>
            <a:ext cx="4764828" cy="553870"/>
          </a:xfrm>
          <a:prstGeom prst="rect">
            <a:avLst/>
          </a:prstGeom>
          <a:noFill/>
        </p:spPr>
        <p:txBody>
          <a:bodyPr wrap="square" rtlCol="0">
            <a:spAutoFit/>
          </a:bodyPr>
          <a:lstStyle/>
          <a:p>
            <a:pPr algn="ctr"/>
            <a:r>
              <a:rPr lang="de-DE" sz="2999" dirty="0">
                <a:solidFill>
                  <a:schemeClr val="bg1"/>
                </a:solidFill>
                <a:latin typeface="Helvetica" panose="020B0500000000000000" pitchFamily="34" charset="0"/>
              </a:rPr>
              <a:t>Aspekt eins</a:t>
            </a:r>
          </a:p>
        </p:txBody>
      </p:sp>
      <p:sp>
        <p:nvSpPr>
          <p:cNvPr id="77" name="Textfeld 76"/>
          <p:cNvSpPr txBox="1"/>
          <p:nvPr/>
        </p:nvSpPr>
        <p:spPr>
          <a:xfrm>
            <a:off x="3279109" y="9905353"/>
            <a:ext cx="3658408" cy="455189"/>
          </a:xfrm>
          <a:prstGeom prst="rect">
            <a:avLst/>
          </a:prstGeom>
          <a:noFill/>
        </p:spPr>
        <p:txBody>
          <a:bodyPr wrap="square" rtlCol="0">
            <a:spAutoFit/>
          </a:bodyPr>
          <a:lstStyle/>
          <a:p>
            <a:pPr algn="ctr">
              <a:lnSpc>
                <a:spcPct val="150000"/>
              </a:lnSpc>
            </a:pPr>
            <a:r>
              <a:rPr lang="de-DE" dirty="0">
                <a:solidFill>
                  <a:schemeClr val="bg1"/>
                </a:solidFill>
                <a:latin typeface="Century Gothic" panose="020B0502020202020204" pitchFamily="34" charset="0"/>
              </a:rPr>
              <a:t>Hier eigenen Text einfügen …</a:t>
            </a:r>
          </a:p>
        </p:txBody>
      </p:sp>
      <p:sp>
        <p:nvSpPr>
          <p:cNvPr id="78" name="Textfeld 77"/>
          <p:cNvSpPr txBox="1"/>
          <p:nvPr/>
        </p:nvSpPr>
        <p:spPr>
          <a:xfrm>
            <a:off x="7647992" y="9339525"/>
            <a:ext cx="4764828" cy="553870"/>
          </a:xfrm>
          <a:prstGeom prst="rect">
            <a:avLst/>
          </a:prstGeom>
          <a:noFill/>
        </p:spPr>
        <p:txBody>
          <a:bodyPr wrap="square" rtlCol="0">
            <a:spAutoFit/>
          </a:bodyPr>
          <a:lstStyle/>
          <a:p>
            <a:pPr algn="ctr"/>
            <a:r>
              <a:rPr lang="de-DE" sz="2999" dirty="0">
                <a:solidFill>
                  <a:schemeClr val="bg1"/>
                </a:solidFill>
                <a:latin typeface="Helvetica" panose="020B0500000000000000" pitchFamily="34" charset="0"/>
              </a:rPr>
              <a:t>Aspekt zwei</a:t>
            </a:r>
          </a:p>
        </p:txBody>
      </p:sp>
      <p:sp>
        <p:nvSpPr>
          <p:cNvPr id="79" name="Textfeld 78"/>
          <p:cNvSpPr txBox="1"/>
          <p:nvPr/>
        </p:nvSpPr>
        <p:spPr>
          <a:xfrm>
            <a:off x="8201202" y="9905353"/>
            <a:ext cx="3658408" cy="455189"/>
          </a:xfrm>
          <a:prstGeom prst="rect">
            <a:avLst/>
          </a:prstGeom>
          <a:noFill/>
        </p:spPr>
        <p:txBody>
          <a:bodyPr wrap="square" rtlCol="0">
            <a:spAutoFit/>
          </a:bodyPr>
          <a:lstStyle/>
          <a:p>
            <a:pPr algn="ctr">
              <a:lnSpc>
                <a:spcPct val="150000"/>
              </a:lnSpc>
            </a:pPr>
            <a:r>
              <a:rPr lang="de-DE" dirty="0">
                <a:solidFill>
                  <a:schemeClr val="bg1"/>
                </a:solidFill>
                <a:latin typeface="Century Gothic" panose="020B0502020202020204" pitchFamily="34" charset="0"/>
              </a:rPr>
              <a:t>Hier eigenen Text einfügen …</a:t>
            </a:r>
          </a:p>
        </p:txBody>
      </p:sp>
      <p:sp>
        <p:nvSpPr>
          <p:cNvPr id="80" name="Textfeld 79"/>
          <p:cNvSpPr txBox="1"/>
          <p:nvPr/>
        </p:nvSpPr>
        <p:spPr>
          <a:xfrm>
            <a:off x="12442317" y="9339525"/>
            <a:ext cx="4764828" cy="553870"/>
          </a:xfrm>
          <a:prstGeom prst="rect">
            <a:avLst/>
          </a:prstGeom>
          <a:noFill/>
        </p:spPr>
        <p:txBody>
          <a:bodyPr wrap="square" rtlCol="0">
            <a:spAutoFit/>
          </a:bodyPr>
          <a:lstStyle/>
          <a:p>
            <a:pPr algn="ctr"/>
            <a:r>
              <a:rPr lang="de-DE" sz="2999" dirty="0">
                <a:solidFill>
                  <a:schemeClr val="bg1"/>
                </a:solidFill>
                <a:latin typeface="Helvetica" panose="020B0500000000000000" pitchFamily="34" charset="0"/>
              </a:rPr>
              <a:t>Aspekt drei</a:t>
            </a:r>
          </a:p>
        </p:txBody>
      </p:sp>
      <p:sp>
        <p:nvSpPr>
          <p:cNvPr id="81" name="Textfeld 80"/>
          <p:cNvSpPr txBox="1"/>
          <p:nvPr/>
        </p:nvSpPr>
        <p:spPr>
          <a:xfrm>
            <a:off x="12995527" y="9905353"/>
            <a:ext cx="3658408" cy="455189"/>
          </a:xfrm>
          <a:prstGeom prst="rect">
            <a:avLst/>
          </a:prstGeom>
          <a:noFill/>
        </p:spPr>
        <p:txBody>
          <a:bodyPr wrap="square" rtlCol="0">
            <a:spAutoFit/>
          </a:bodyPr>
          <a:lstStyle/>
          <a:p>
            <a:pPr algn="ctr">
              <a:lnSpc>
                <a:spcPct val="150000"/>
              </a:lnSpc>
            </a:pPr>
            <a:r>
              <a:rPr lang="de-DE" dirty="0">
                <a:solidFill>
                  <a:schemeClr val="bg1"/>
                </a:solidFill>
                <a:latin typeface="Century Gothic" panose="020B0502020202020204" pitchFamily="34" charset="0"/>
              </a:rPr>
              <a:t>Hier eigenen Text einfügen …</a:t>
            </a:r>
          </a:p>
        </p:txBody>
      </p:sp>
      <p:sp>
        <p:nvSpPr>
          <p:cNvPr id="82" name="Textfeld 81"/>
          <p:cNvSpPr txBox="1"/>
          <p:nvPr/>
        </p:nvSpPr>
        <p:spPr>
          <a:xfrm>
            <a:off x="17375378" y="9339525"/>
            <a:ext cx="4764828" cy="553870"/>
          </a:xfrm>
          <a:prstGeom prst="rect">
            <a:avLst/>
          </a:prstGeom>
          <a:noFill/>
        </p:spPr>
        <p:txBody>
          <a:bodyPr wrap="square" rtlCol="0">
            <a:spAutoFit/>
          </a:bodyPr>
          <a:lstStyle/>
          <a:p>
            <a:pPr algn="ctr"/>
            <a:r>
              <a:rPr lang="de-DE" sz="2999" dirty="0">
                <a:solidFill>
                  <a:schemeClr val="bg1"/>
                </a:solidFill>
                <a:latin typeface="Helvetica" panose="020B0500000000000000" pitchFamily="34" charset="0"/>
              </a:rPr>
              <a:t>Aspekt vier</a:t>
            </a:r>
          </a:p>
        </p:txBody>
      </p:sp>
      <p:sp>
        <p:nvSpPr>
          <p:cNvPr id="83" name="Textfeld 82"/>
          <p:cNvSpPr txBox="1"/>
          <p:nvPr/>
        </p:nvSpPr>
        <p:spPr>
          <a:xfrm>
            <a:off x="17928588" y="9905353"/>
            <a:ext cx="3658408" cy="455189"/>
          </a:xfrm>
          <a:prstGeom prst="rect">
            <a:avLst/>
          </a:prstGeom>
          <a:noFill/>
        </p:spPr>
        <p:txBody>
          <a:bodyPr wrap="square" rtlCol="0">
            <a:spAutoFit/>
          </a:bodyPr>
          <a:lstStyle/>
          <a:p>
            <a:pPr algn="ctr">
              <a:lnSpc>
                <a:spcPct val="150000"/>
              </a:lnSpc>
            </a:pPr>
            <a:r>
              <a:rPr lang="de-DE" dirty="0">
                <a:solidFill>
                  <a:schemeClr val="bg1"/>
                </a:solidFill>
                <a:latin typeface="Century Gothic" panose="020B0502020202020204" pitchFamily="34" charset="0"/>
              </a:rPr>
              <a:t>Hier eigenen Text einfügen …</a:t>
            </a:r>
          </a:p>
        </p:txBody>
      </p:sp>
      <p:pic>
        <p:nvPicPr>
          <p:cNvPr id="22" name="Graphic 21">
            <a:extLst>
              <a:ext uri="{FF2B5EF4-FFF2-40B4-BE49-F238E27FC236}">
                <a16:creationId xmlns:a16="http://schemas.microsoft.com/office/drawing/2014/main" id="{7F591867-FCD9-452A-8F51-FCAF72FEB91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586984" y="5792459"/>
            <a:ext cx="981768" cy="981768"/>
          </a:xfrm>
          <a:prstGeom prst="rect">
            <a:avLst/>
          </a:prstGeom>
        </p:spPr>
      </p:pic>
      <p:pic>
        <p:nvPicPr>
          <p:cNvPr id="23" name="Graphic 22">
            <a:extLst>
              <a:ext uri="{FF2B5EF4-FFF2-40B4-BE49-F238E27FC236}">
                <a16:creationId xmlns:a16="http://schemas.microsoft.com/office/drawing/2014/main" id="{79A0FF49-DD9C-41EE-8BA5-57C68DEB5F8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513818" y="5774530"/>
            <a:ext cx="981768" cy="981768"/>
          </a:xfrm>
          <a:prstGeom prst="rect">
            <a:avLst/>
          </a:prstGeom>
        </p:spPr>
      </p:pic>
      <p:pic>
        <p:nvPicPr>
          <p:cNvPr id="24" name="Graphic 23">
            <a:extLst>
              <a:ext uri="{FF2B5EF4-FFF2-40B4-BE49-F238E27FC236}">
                <a16:creationId xmlns:a16="http://schemas.microsoft.com/office/drawing/2014/main" id="{5F9965A2-50F1-455A-8883-9856893F7BA5}"/>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9213796" y="5709123"/>
            <a:ext cx="981768" cy="981768"/>
          </a:xfrm>
          <a:prstGeom prst="rect">
            <a:avLst/>
          </a:prstGeom>
        </p:spPr>
      </p:pic>
      <p:pic>
        <p:nvPicPr>
          <p:cNvPr id="25" name="Graphic 24">
            <a:extLst>
              <a:ext uri="{FF2B5EF4-FFF2-40B4-BE49-F238E27FC236}">
                <a16:creationId xmlns:a16="http://schemas.microsoft.com/office/drawing/2014/main" id="{07B4776E-8ED8-4D75-98FD-A94696454BE1}"/>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4290771" y="5841420"/>
            <a:ext cx="981768" cy="981768"/>
          </a:xfrm>
          <a:prstGeom prst="rect">
            <a:avLst/>
          </a:prstGeom>
        </p:spPr>
      </p:pic>
    </p:spTree>
    <p:extLst>
      <p:ext uri="{BB962C8B-B14F-4D97-AF65-F5344CB8AC3E}">
        <p14:creationId xmlns:p14="http://schemas.microsoft.com/office/powerpoint/2010/main" val="2787823113"/>
      </p:ext>
    </p:extLst>
  </p:cSld>
  <p:clrMapOvr>
    <a:masterClrMapping/>
  </p:clrMapOvr>
  <p:transition spd="slow">
    <p:push/>
  </p:transition>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 name="Textfeld 60"/>
          <p:cNvSpPr txBox="1"/>
          <p:nvPr/>
        </p:nvSpPr>
        <p:spPr>
          <a:xfrm>
            <a:off x="1204974" y="9316626"/>
            <a:ext cx="12715412" cy="1551450"/>
          </a:xfrm>
          <a:prstGeom prst="rect">
            <a:avLst/>
          </a:prstGeom>
          <a:noFill/>
        </p:spPr>
        <p:txBody>
          <a:bodyPr wrap="square" rtlCol="0">
            <a:spAutoFit/>
          </a:bodyPr>
          <a:lstStyle/>
          <a:p>
            <a:pPr algn="r">
              <a:lnSpc>
                <a:spcPct val="150000"/>
              </a:lnSpc>
            </a:pPr>
            <a:r>
              <a:rPr lang="de-DE" sz="2200" dirty="0">
                <a:latin typeface="Century Gothic" panose="020B0502020202020204" pitchFamily="34" charset="0"/>
              </a:rPr>
              <a:t>Hier eigenen Text einfügen … </a:t>
            </a:r>
            <a:r>
              <a:rPr lang="de-DE" sz="2200" dirty="0" err="1">
                <a:latin typeface="Century Gothic" panose="020B0502020202020204" pitchFamily="34" charset="0"/>
              </a:rPr>
              <a:t>Lorem</a:t>
            </a:r>
            <a:r>
              <a:rPr lang="de-DE" sz="2200" dirty="0">
                <a:latin typeface="Century Gothic" panose="020B0502020202020204" pitchFamily="34" charset="0"/>
              </a:rPr>
              <a:t> ipsum dolor sit amet, consetetur sadipscing elitr, sed diam nonumy eirmod tempor invidunt ut labore et dolore magna aliquyam erat, sed diam voluptua. At vero eos et accusam et justo duo dolores et ea rebum.</a:t>
            </a:r>
          </a:p>
        </p:txBody>
      </p:sp>
      <p:sp>
        <p:nvSpPr>
          <p:cNvPr id="62" name="Rechteck 61"/>
          <p:cNvSpPr/>
          <p:nvPr/>
        </p:nvSpPr>
        <p:spPr>
          <a:xfrm>
            <a:off x="7580843" y="2458462"/>
            <a:ext cx="9202994" cy="4984955"/>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de-DE"/>
          </a:p>
        </p:txBody>
      </p:sp>
      <p:sp>
        <p:nvSpPr>
          <p:cNvPr id="63" name="Textfeld 62"/>
          <p:cNvSpPr txBox="1"/>
          <p:nvPr/>
        </p:nvSpPr>
        <p:spPr>
          <a:xfrm>
            <a:off x="8465669" y="3633978"/>
            <a:ext cx="9202995" cy="2585323"/>
          </a:xfrm>
          <a:prstGeom prst="rect">
            <a:avLst/>
          </a:prstGeom>
          <a:noFill/>
        </p:spPr>
        <p:txBody>
          <a:bodyPr wrap="square" rtlCol="0">
            <a:spAutoFit/>
          </a:bodyPr>
          <a:lstStyle/>
          <a:p>
            <a:r>
              <a:rPr lang="en-US" sz="5400" dirty="0" err="1">
                <a:solidFill>
                  <a:schemeClr val="bg1"/>
                </a:solidFill>
                <a:latin typeface="Helvetica" panose="020B0500000000000000" pitchFamily="34" charset="0"/>
              </a:rPr>
              <a:t>Platziere</a:t>
            </a:r>
            <a:r>
              <a:rPr lang="en-US" sz="5400" dirty="0">
                <a:solidFill>
                  <a:schemeClr val="bg1"/>
                </a:solidFill>
                <a:latin typeface="Helvetica" panose="020B0500000000000000" pitchFamily="34" charset="0"/>
              </a:rPr>
              <a:t> </a:t>
            </a:r>
            <a:r>
              <a:rPr lang="en-US" sz="5400" dirty="0" err="1">
                <a:solidFill>
                  <a:schemeClr val="bg1"/>
                </a:solidFill>
                <a:latin typeface="Helvetica" panose="020B0500000000000000" pitchFamily="34" charset="0"/>
              </a:rPr>
              <a:t>hier</a:t>
            </a:r>
            <a:r>
              <a:rPr lang="en-US" sz="5400" dirty="0">
                <a:solidFill>
                  <a:schemeClr val="bg1"/>
                </a:solidFill>
                <a:latin typeface="Helvetica" panose="020B0500000000000000" pitchFamily="34" charset="0"/>
              </a:rPr>
              <a:t> die </a:t>
            </a:r>
            <a:r>
              <a:rPr lang="en-US" sz="5400" dirty="0" err="1">
                <a:solidFill>
                  <a:schemeClr val="bg1"/>
                </a:solidFill>
                <a:latin typeface="Helvetica" panose="020B0500000000000000" pitchFamily="34" charset="0"/>
              </a:rPr>
              <a:t>Kernaussage</a:t>
            </a:r>
            <a:r>
              <a:rPr lang="en-US" sz="5400" dirty="0">
                <a:solidFill>
                  <a:schemeClr val="bg1"/>
                </a:solidFill>
                <a:latin typeface="Helvetica" panose="020B0500000000000000" pitchFamily="34" charset="0"/>
              </a:rPr>
              <a:t> </a:t>
            </a:r>
            <a:r>
              <a:rPr lang="en-US" sz="5400" dirty="0" err="1">
                <a:solidFill>
                  <a:schemeClr val="bg1"/>
                </a:solidFill>
                <a:latin typeface="Helvetica" panose="020B0500000000000000" pitchFamily="34" charset="0"/>
              </a:rPr>
              <a:t>deiner</a:t>
            </a:r>
            <a:endParaRPr lang="en-US" sz="5400" dirty="0">
              <a:solidFill>
                <a:schemeClr val="bg1"/>
              </a:solidFill>
              <a:latin typeface="Helvetica" panose="020B0500000000000000" pitchFamily="34" charset="0"/>
            </a:endParaRPr>
          </a:p>
          <a:p>
            <a:r>
              <a:rPr lang="en-US" sz="5400" b="1" dirty="0" err="1">
                <a:solidFill>
                  <a:schemeClr val="bg1"/>
                </a:solidFill>
                <a:latin typeface="Helvetica" panose="020B0500000000000000" pitchFamily="34" charset="0"/>
              </a:rPr>
              <a:t>Präsentationsfolie</a:t>
            </a:r>
            <a:endParaRPr lang="en-US" sz="5400" b="1" dirty="0">
              <a:solidFill>
                <a:schemeClr val="bg1"/>
              </a:solidFill>
              <a:latin typeface="Helvetica" panose="020B0500000000000000" pitchFamily="34" charset="0"/>
            </a:endParaRPr>
          </a:p>
        </p:txBody>
      </p:sp>
      <p:sp>
        <p:nvSpPr>
          <p:cNvPr id="64" name="Textfeld 63"/>
          <p:cNvSpPr txBox="1"/>
          <p:nvPr/>
        </p:nvSpPr>
        <p:spPr>
          <a:xfrm>
            <a:off x="8630771" y="8665793"/>
            <a:ext cx="5289615" cy="553998"/>
          </a:xfrm>
          <a:prstGeom prst="rect">
            <a:avLst/>
          </a:prstGeom>
          <a:noFill/>
        </p:spPr>
        <p:txBody>
          <a:bodyPr wrap="square" rtlCol="0">
            <a:spAutoFit/>
          </a:bodyPr>
          <a:lstStyle/>
          <a:p>
            <a:pPr algn="r"/>
            <a:r>
              <a:rPr lang="de-DE" sz="3000" b="1" dirty="0">
                <a:solidFill>
                  <a:schemeClr val="accent1"/>
                </a:solidFill>
                <a:latin typeface="Century Gothic" panose="020B0502020202020204" pitchFamily="34" charset="0"/>
              </a:rPr>
              <a:t>Untertitel</a:t>
            </a:r>
          </a:p>
        </p:txBody>
      </p:sp>
    </p:spTree>
    <p:extLst>
      <p:ext uri="{BB962C8B-B14F-4D97-AF65-F5344CB8AC3E}">
        <p14:creationId xmlns:p14="http://schemas.microsoft.com/office/powerpoint/2010/main" val="2065803980"/>
      </p:ext>
    </p:extLst>
  </p:cSld>
  <p:clrMapOvr>
    <a:masterClrMapping/>
  </p:clrMapOvr>
  <p:transition spd="slow">
    <p:push/>
  </p:transition>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Textfeld 16"/>
          <p:cNvSpPr txBox="1"/>
          <p:nvPr/>
        </p:nvSpPr>
        <p:spPr>
          <a:xfrm>
            <a:off x="944791" y="4312016"/>
            <a:ext cx="4216103" cy="553870"/>
          </a:xfrm>
          <a:prstGeom prst="rect">
            <a:avLst/>
          </a:prstGeom>
          <a:noFill/>
        </p:spPr>
        <p:txBody>
          <a:bodyPr wrap="square" rtlCol="0">
            <a:spAutoFit/>
          </a:bodyPr>
          <a:lstStyle/>
          <a:p>
            <a:r>
              <a:rPr lang="de-DE" sz="2999" dirty="0">
                <a:solidFill>
                  <a:schemeClr val="accent1"/>
                </a:solidFill>
                <a:latin typeface="Century Gothic" panose="020B0502020202020204" pitchFamily="34" charset="0"/>
              </a:rPr>
              <a:t>Untertitel eins</a:t>
            </a:r>
          </a:p>
        </p:txBody>
      </p:sp>
      <p:sp>
        <p:nvSpPr>
          <p:cNvPr id="18" name="Textfeld 17"/>
          <p:cNvSpPr txBox="1"/>
          <p:nvPr/>
        </p:nvSpPr>
        <p:spPr>
          <a:xfrm>
            <a:off x="7497989" y="4312016"/>
            <a:ext cx="4216103" cy="553870"/>
          </a:xfrm>
          <a:prstGeom prst="rect">
            <a:avLst/>
          </a:prstGeom>
          <a:noFill/>
        </p:spPr>
        <p:txBody>
          <a:bodyPr wrap="square" rtlCol="0">
            <a:spAutoFit/>
          </a:bodyPr>
          <a:lstStyle/>
          <a:p>
            <a:r>
              <a:rPr lang="de-DE" sz="2999" dirty="0">
                <a:solidFill>
                  <a:schemeClr val="accent1"/>
                </a:solidFill>
                <a:latin typeface="Century Gothic" panose="020B0502020202020204" pitchFamily="34" charset="0"/>
              </a:rPr>
              <a:t>Untertitel zwei</a:t>
            </a:r>
          </a:p>
        </p:txBody>
      </p:sp>
      <p:sp>
        <p:nvSpPr>
          <p:cNvPr id="19" name="Textfeld 18"/>
          <p:cNvSpPr txBox="1"/>
          <p:nvPr/>
        </p:nvSpPr>
        <p:spPr>
          <a:xfrm>
            <a:off x="944791" y="3518199"/>
            <a:ext cx="3863019" cy="707886"/>
          </a:xfrm>
          <a:prstGeom prst="rect">
            <a:avLst/>
          </a:prstGeom>
          <a:noFill/>
        </p:spPr>
        <p:txBody>
          <a:bodyPr wrap="square" rtlCol="0">
            <a:spAutoFit/>
          </a:bodyPr>
          <a:lstStyle/>
          <a:p>
            <a:r>
              <a:rPr lang="de-DE" sz="4000" dirty="0">
                <a:solidFill>
                  <a:schemeClr val="bg2">
                    <a:lumMod val="50000"/>
                  </a:schemeClr>
                </a:solidFill>
                <a:latin typeface="Century Gothic" panose="020B0502020202020204" pitchFamily="34" charset="0"/>
              </a:rPr>
              <a:t>Thema eins</a:t>
            </a:r>
          </a:p>
        </p:txBody>
      </p:sp>
      <p:sp>
        <p:nvSpPr>
          <p:cNvPr id="20" name="Textfeld 19"/>
          <p:cNvSpPr txBox="1"/>
          <p:nvPr/>
        </p:nvSpPr>
        <p:spPr>
          <a:xfrm>
            <a:off x="7497989" y="3518199"/>
            <a:ext cx="3863019" cy="707886"/>
          </a:xfrm>
          <a:prstGeom prst="rect">
            <a:avLst/>
          </a:prstGeom>
          <a:noFill/>
        </p:spPr>
        <p:txBody>
          <a:bodyPr wrap="square" rtlCol="0">
            <a:spAutoFit/>
          </a:bodyPr>
          <a:lstStyle/>
          <a:p>
            <a:r>
              <a:rPr lang="de-DE" sz="4000" dirty="0">
                <a:solidFill>
                  <a:schemeClr val="bg2">
                    <a:lumMod val="50000"/>
                  </a:schemeClr>
                </a:solidFill>
                <a:latin typeface="Century Gothic" panose="020B0502020202020204" pitchFamily="34" charset="0"/>
              </a:rPr>
              <a:t>Thema zwei</a:t>
            </a:r>
          </a:p>
        </p:txBody>
      </p:sp>
      <p:sp>
        <p:nvSpPr>
          <p:cNvPr id="21" name="Ellipse 20"/>
          <p:cNvSpPr/>
          <p:nvPr/>
        </p:nvSpPr>
        <p:spPr>
          <a:xfrm>
            <a:off x="1081343" y="7751006"/>
            <a:ext cx="191869" cy="1918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2">
                  <a:lumMod val="50000"/>
                </a:schemeClr>
              </a:solidFill>
              <a:latin typeface="Century Gothic" panose="020B0502020202020204" pitchFamily="34" charset="0"/>
            </a:endParaRPr>
          </a:p>
        </p:txBody>
      </p:sp>
      <p:sp>
        <p:nvSpPr>
          <p:cNvPr id="22" name="Ellipse 21"/>
          <p:cNvSpPr/>
          <p:nvPr/>
        </p:nvSpPr>
        <p:spPr>
          <a:xfrm>
            <a:off x="1082956" y="8216686"/>
            <a:ext cx="191869" cy="1918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2">
                  <a:lumMod val="50000"/>
                </a:schemeClr>
              </a:solidFill>
              <a:latin typeface="Century Gothic" panose="020B0502020202020204" pitchFamily="34" charset="0"/>
            </a:endParaRPr>
          </a:p>
        </p:txBody>
      </p:sp>
      <p:sp>
        <p:nvSpPr>
          <p:cNvPr id="25" name="Ellipse 24"/>
          <p:cNvSpPr/>
          <p:nvPr/>
        </p:nvSpPr>
        <p:spPr>
          <a:xfrm>
            <a:off x="1082956" y="8735369"/>
            <a:ext cx="191869" cy="1918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2">
                  <a:lumMod val="50000"/>
                </a:schemeClr>
              </a:solidFill>
              <a:latin typeface="Century Gothic" panose="020B0502020202020204" pitchFamily="34" charset="0"/>
            </a:endParaRPr>
          </a:p>
        </p:txBody>
      </p:sp>
      <p:sp>
        <p:nvSpPr>
          <p:cNvPr id="26" name="Ellipse 25"/>
          <p:cNvSpPr/>
          <p:nvPr/>
        </p:nvSpPr>
        <p:spPr>
          <a:xfrm>
            <a:off x="1082956" y="9254053"/>
            <a:ext cx="191869" cy="1918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2">
                  <a:lumMod val="50000"/>
                </a:schemeClr>
              </a:solidFill>
              <a:latin typeface="Century Gothic" panose="020B0502020202020204" pitchFamily="34" charset="0"/>
            </a:endParaRPr>
          </a:p>
        </p:txBody>
      </p:sp>
      <p:sp>
        <p:nvSpPr>
          <p:cNvPr id="30" name="Ellipse 29"/>
          <p:cNvSpPr/>
          <p:nvPr/>
        </p:nvSpPr>
        <p:spPr>
          <a:xfrm>
            <a:off x="1082956" y="9772734"/>
            <a:ext cx="191869" cy="1918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2">
                  <a:lumMod val="50000"/>
                </a:schemeClr>
              </a:solidFill>
              <a:latin typeface="Century Gothic" panose="020B0502020202020204" pitchFamily="34" charset="0"/>
            </a:endParaRPr>
          </a:p>
        </p:txBody>
      </p:sp>
      <p:sp>
        <p:nvSpPr>
          <p:cNvPr id="32" name="Ellipse 31"/>
          <p:cNvSpPr/>
          <p:nvPr/>
        </p:nvSpPr>
        <p:spPr>
          <a:xfrm>
            <a:off x="1082956" y="10291416"/>
            <a:ext cx="191869" cy="1918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2">
                  <a:lumMod val="50000"/>
                </a:schemeClr>
              </a:solidFill>
              <a:latin typeface="Century Gothic" panose="020B0502020202020204" pitchFamily="34" charset="0"/>
            </a:endParaRPr>
          </a:p>
        </p:txBody>
      </p:sp>
      <p:sp>
        <p:nvSpPr>
          <p:cNvPr id="33" name="Textfeld 32"/>
          <p:cNvSpPr txBox="1"/>
          <p:nvPr/>
        </p:nvSpPr>
        <p:spPr>
          <a:xfrm>
            <a:off x="1387514" y="7649882"/>
            <a:ext cx="3354365" cy="400110"/>
          </a:xfrm>
          <a:prstGeom prst="rect">
            <a:avLst/>
          </a:prstGeom>
          <a:noFill/>
        </p:spPr>
        <p:txBody>
          <a:bodyPr wrap="square" rtlCol="0">
            <a:spAutoFit/>
          </a:bodyPr>
          <a:lstStyle/>
          <a:p>
            <a:r>
              <a:rPr lang="de-DE" sz="2000" dirty="0">
                <a:solidFill>
                  <a:schemeClr val="bg2">
                    <a:lumMod val="50000"/>
                  </a:schemeClr>
                </a:solidFill>
                <a:latin typeface="Century Gothic" panose="020B0502020202020204" pitchFamily="34" charset="0"/>
              </a:rPr>
              <a:t>Aspekt 1</a:t>
            </a:r>
          </a:p>
        </p:txBody>
      </p:sp>
      <p:sp>
        <p:nvSpPr>
          <p:cNvPr id="34" name="Textfeld 33"/>
          <p:cNvSpPr txBox="1"/>
          <p:nvPr/>
        </p:nvSpPr>
        <p:spPr>
          <a:xfrm>
            <a:off x="1387514" y="8160461"/>
            <a:ext cx="4018333" cy="400110"/>
          </a:xfrm>
          <a:prstGeom prst="rect">
            <a:avLst/>
          </a:prstGeom>
          <a:noFill/>
        </p:spPr>
        <p:txBody>
          <a:bodyPr wrap="square" rtlCol="0">
            <a:spAutoFit/>
          </a:bodyPr>
          <a:lstStyle/>
          <a:p>
            <a:r>
              <a:rPr lang="de-DE" sz="2000" dirty="0">
                <a:solidFill>
                  <a:schemeClr val="bg2">
                    <a:lumMod val="50000"/>
                  </a:schemeClr>
                </a:solidFill>
                <a:latin typeface="Century Gothic" panose="020B0502020202020204" pitchFamily="34" charset="0"/>
              </a:rPr>
              <a:t>Aspekt 2</a:t>
            </a:r>
          </a:p>
        </p:txBody>
      </p:sp>
      <p:sp>
        <p:nvSpPr>
          <p:cNvPr id="35" name="Textfeld 34"/>
          <p:cNvSpPr txBox="1"/>
          <p:nvPr/>
        </p:nvSpPr>
        <p:spPr>
          <a:xfrm>
            <a:off x="1387514" y="8671036"/>
            <a:ext cx="4018333" cy="400110"/>
          </a:xfrm>
          <a:prstGeom prst="rect">
            <a:avLst/>
          </a:prstGeom>
          <a:noFill/>
        </p:spPr>
        <p:txBody>
          <a:bodyPr wrap="square" rtlCol="0">
            <a:spAutoFit/>
          </a:bodyPr>
          <a:lstStyle/>
          <a:p>
            <a:r>
              <a:rPr lang="de-DE" sz="2000" dirty="0">
                <a:solidFill>
                  <a:schemeClr val="bg2">
                    <a:lumMod val="50000"/>
                  </a:schemeClr>
                </a:solidFill>
                <a:latin typeface="Century Gothic" panose="020B0502020202020204" pitchFamily="34" charset="0"/>
              </a:rPr>
              <a:t>Aspekt 3</a:t>
            </a:r>
          </a:p>
        </p:txBody>
      </p:sp>
      <p:sp>
        <p:nvSpPr>
          <p:cNvPr id="36" name="Textfeld 35"/>
          <p:cNvSpPr txBox="1"/>
          <p:nvPr/>
        </p:nvSpPr>
        <p:spPr>
          <a:xfrm>
            <a:off x="1387514" y="9692190"/>
            <a:ext cx="3354365" cy="400110"/>
          </a:xfrm>
          <a:prstGeom prst="rect">
            <a:avLst/>
          </a:prstGeom>
          <a:noFill/>
        </p:spPr>
        <p:txBody>
          <a:bodyPr wrap="square" rtlCol="0">
            <a:spAutoFit/>
          </a:bodyPr>
          <a:lstStyle/>
          <a:p>
            <a:r>
              <a:rPr lang="de-DE" sz="2000" dirty="0">
                <a:solidFill>
                  <a:schemeClr val="bg2">
                    <a:lumMod val="50000"/>
                  </a:schemeClr>
                </a:solidFill>
                <a:latin typeface="Century Gothic" panose="020B0502020202020204" pitchFamily="34" charset="0"/>
              </a:rPr>
              <a:t>Aspekt 5</a:t>
            </a:r>
          </a:p>
        </p:txBody>
      </p:sp>
      <p:sp>
        <p:nvSpPr>
          <p:cNvPr id="37" name="Textfeld 36"/>
          <p:cNvSpPr txBox="1"/>
          <p:nvPr/>
        </p:nvSpPr>
        <p:spPr>
          <a:xfrm>
            <a:off x="1387514" y="9181615"/>
            <a:ext cx="3354365" cy="400110"/>
          </a:xfrm>
          <a:prstGeom prst="rect">
            <a:avLst/>
          </a:prstGeom>
          <a:noFill/>
        </p:spPr>
        <p:txBody>
          <a:bodyPr wrap="square" rtlCol="0">
            <a:spAutoFit/>
          </a:bodyPr>
          <a:lstStyle/>
          <a:p>
            <a:r>
              <a:rPr lang="de-DE" sz="2000" dirty="0">
                <a:solidFill>
                  <a:schemeClr val="bg2">
                    <a:lumMod val="50000"/>
                  </a:schemeClr>
                </a:solidFill>
                <a:latin typeface="Century Gothic" panose="020B0502020202020204" pitchFamily="34" charset="0"/>
              </a:rPr>
              <a:t>Aspekt 4</a:t>
            </a:r>
          </a:p>
        </p:txBody>
      </p:sp>
      <p:sp>
        <p:nvSpPr>
          <p:cNvPr id="38" name="Textfeld 37"/>
          <p:cNvSpPr txBox="1"/>
          <p:nvPr/>
        </p:nvSpPr>
        <p:spPr>
          <a:xfrm>
            <a:off x="1387514" y="10202766"/>
            <a:ext cx="3354365" cy="400110"/>
          </a:xfrm>
          <a:prstGeom prst="rect">
            <a:avLst/>
          </a:prstGeom>
          <a:noFill/>
        </p:spPr>
        <p:txBody>
          <a:bodyPr wrap="square" rtlCol="0">
            <a:spAutoFit/>
          </a:bodyPr>
          <a:lstStyle/>
          <a:p>
            <a:r>
              <a:rPr lang="de-DE" sz="2000" dirty="0">
                <a:solidFill>
                  <a:schemeClr val="bg2">
                    <a:lumMod val="50000"/>
                  </a:schemeClr>
                </a:solidFill>
                <a:latin typeface="Century Gothic" panose="020B0502020202020204" pitchFamily="34" charset="0"/>
              </a:rPr>
              <a:t>Aspekt 6</a:t>
            </a:r>
          </a:p>
        </p:txBody>
      </p:sp>
      <p:sp>
        <p:nvSpPr>
          <p:cNvPr id="40" name="Ellipse 39"/>
          <p:cNvSpPr/>
          <p:nvPr/>
        </p:nvSpPr>
        <p:spPr>
          <a:xfrm>
            <a:off x="7592446" y="7751006"/>
            <a:ext cx="191869" cy="1918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2">
                  <a:lumMod val="50000"/>
                </a:schemeClr>
              </a:solidFill>
              <a:latin typeface="Century Gothic" panose="020B0502020202020204" pitchFamily="34" charset="0"/>
            </a:endParaRPr>
          </a:p>
        </p:txBody>
      </p:sp>
      <p:sp>
        <p:nvSpPr>
          <p:cNvPr id="41" name="Ellipse 40"/>
          <p:cNvSpPr/>
          <p:nvPr/>
        </p:nvSpPr>
        <p:spPr>
          <a:xfrm>
            <a:off x="7594056" y="8216686"/>
            <a:ext cx="191869" cy="1918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2">
                  <a:lumMod val="50000"/>
                </a:schemeClr>
              </a:solidFill>
              <a:latin typeface="Century Gothic" panose="020B0502020202020204" pitchFamily="34" charset="0"/>
            </a:endParaRPr>
          </a:p>
        </p:txBody>
      </p:sp>
      <p:sp>
        <p:nvSpPr>
          <p:cNvPr id="49" name="Ellipse 48"/>
          <p:cNvSpPr/>
          <p:nvPr/>
        </p:nvSpPr>
        <p:spPr>
          <a:xfrm>
            <a:off x="7594056" y="8735369"/>
            <a:ext cx="191869" cy="1918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2">
                  <a:lumMod val="50000"/>
                </a:schemeClr>
              </a:solidFill>
              <a:latin typeface="Century Gothic" panose="020B0502020202020204" pitchFamily="34" charset="0"/>
            </a:endParaRPr>
          </a:p>
        </p:txBody>
      </p:sp>
      <p:sp>
        <p:nvSpPr>
          <p:cNvPr id="50" name="Ellipse 49"/>
          <p:cNvSpPr/>
          <p:nvPr/>
        </p:nvSpPr>
        <p:spPr>
          <a:xfrm>
            <a:off x="7594056" y="9254053"/>
            <a:ext cx="191869" cy="1918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2">
                  <a:lumMod val="50000"/>
                </a:schemeClr>
              </a:solidFill>
              <a:latin typeface="Century Gothic" panose="020B0502020202020204" pitchFamily="34" charset="0"/>
            </a:endParaRPr>
          </a:p>
        </p:txBody>
      </p:sp>
      <p:sp>
        <p:nvSpPr>
          <p:cNvPr id="51" name="Ellipse 50"/>
          <p:cNvSpPr/>
          <p:nvPr/>
        </p:nvSpPr>
        <p:spPr>
          <a:xfrm>
            <a:off x="7594056" y="9772734"/>
            <a:ext cx="191869" cy="1918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2">
                  <a:lumMod val="50000"/>
                </a:schemeClr>
              </a:solidFill>
              <a:latin typeface="Century Gothic" panose="020B0502020202020204" pitchFamily="34" charset="0"/>
            </a:endParaRPr>
          </a:p>
        </p:txBody>
      </p:sp>
      <p:sp>
        <p:nvSpPr>
          <p:cNvPr id="52" name="Ellipse 51"/>
          <p:cNvSpPr/>
          <p:nvPr/>
        </p:nvSpPr>
        <p:spPr>
          <a:xfrm>
            <a:off x="7594056" y="10291416"/>
            <a:ext cx="191869" cy="1918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2">
                  <a:lumMod val="50000"/>
                </a:schemeClr>
              </a:solidFill>
              <a:latin typeface="Century Gothic" panose="020B0502020202020204" pitchFamily="34" charset="0"/>
            </a:endParaRPr>
          </a:p>
        </p:txBody>
      </p:sp>
      <p:sp>
        <p:nvSpPr>
          <p:cNvPr id="53" name="Textfeld 52"/>
          <p:cNvSpPr txBox="1"/>
          <p:nvPr/>
        </p:nvSpPr>
        <p:spPr>
          <a:xfrm>
            <a:off x="7898614" y="7649882"/>
            <a:ext cx="3354365" cy="400110"/>
          </a:xfrm>
          <a:prstGeom prst="rect">
            <a:avLst/>
          </a:prstGeom>
          <a:noFill/>
        </p:spPr>
        <p:txBody>
          <a:bodyPr wrap="square" rtlCol="0">
            <a:spAutoFit/>
          </a:bodyPr>
          <a:lstStyle/>
          <a:p>
            <a:r>
              <a:rPr lang="de-DE" sz="2000" dirty="0">
                <a:solidFill>
                  <a:schemeClr val="bg2">
                    <a:lumMod val="50000"/>
                  </a:schemeClr>
                </a:solidFill>
                <a:latin typeface="Century Gothic" panose="020B0502020202020204" pitchFamily="34" charset="0"/>
              </a:rPr>
              <a:t>Aspekt 1</a:t>
            </a:r>
          </a:p>
        </p:txBody>
      </p:sp>
      <p:sp>
        <p:nvSpPr>
          <p:cNvPr id="55" name="Textfeld 54"/>
          <p:cNvSpPr txBox="1"/>
          <p:nvPr/>
        </p:nvSpPr>
        <p:spPr>
          <a:xfrm>
            <a:off x="7898614" y="8160461"/>
            <a:ext cx="4157027" cy="400110"/>
          </a:xfrm>
          <a:prstGeom prst="rect">
            <a:avLst/>
          </a:prstGeom>
          <a:noFill/>
        </p:spPr>
        <p:txBody>
          <a:bodyPr wrap="square" rtlCol="0">
            <a:spAutoFit/>
          </a:bodyPr>
          <a:lstStyle/>
          <a:p>
            <a:r>
              <a:rPr lang="de-DE" sz="2000" dirty="0">
                <a:solidFill>
                  <a:schemeClr val="bg2">
                    <a:lumMod val="50000"/>
                  </a:schemeClr>
                </a:solidFill>
                <a:latin typeface="Century Gothic" panose="020B0502020202020204" pitchFamily="34" charset="0"/>
              </a:rPr>
              <a:t>Aspekt 2</a:t>
            </a:r>
          </a:p>
        </p:txBody>
      </p:sp>
      <p:sp>
        <p:nvSpPr>
          <p:cNvPr id="56" name="Textfeld 55"/>
          <p:cNvSpPr txBox="1"/>
          <p:nvPr/>
        </p:nvSpPr>
        <p:spPr>
          <a:xfrm>
            <a:off x="7898614" y="8671036"/>
            <a:ext cx="3354365" cy="400110"/>
          </a:xfrm>
          <a:prstGeom prst="rect">
            <a:avLst/>
          </a:prstGeom>
          <a:noFill/>
        </p:spPr>
        <p:txBody>
          <a:bodyPr wrap="square" rtlCol="0">
            <a:spAutoFit/>
          </a:bodyPr>
          <a:lstStyle/>
          <a:p>
            <a:r>
              <a:rPr lang="de-DE" sz="2000" dirty="0">
                <a:solidFill>
                  <a:schemeClr val="bg2">
                    <a:lumMod val="50000"/>
                  </a:schemeClr>
                </a:solidFill>
                <a:latin typeface="Century Gothic" panose="020B0502020202020204" pitchFamily="34" charset="0"/>
              </a:rPr>
              <a:t>Aspekt 3</a:t>
            </a:r>
          </a:p>
        </p:txBody>
      </p:sp>
      <p:sp>
        <p:nvSpPr>
          <p:cNvPr id="57" name="Textfeld 56"/>
          <p:cNvSpPr txBox="1"/>
          <p:nvPr/>
        </p:nvSpPr>
        <p:spPr>
          <a:xfrm>
            <a:off x="7898614" y="9692190"/>
            <a:ext cx="3354365" cy="400110"/>
          </a:xfrm>
          <a:prstGeom prst="rect">
            <a:avLst/>
          </a:prstGeom>
          <a:noFill/>
        </p:spPr>
        <p:txBody>
          <a:bodyPr wrap="square" rtlCol="0">
            <a:spAutoFit/>
          </a:bodyPr>
          <a:lstStyle/>
          <a:p>
            <a:r>
              <a:rPr lang="de-DE" sz="2000" dirty="0">
                <a:solidFill>
                  <a:schemeClr val="bg2">
                    <a:lumMod val="50000"/>
                  </a:schemeClr>
                </a:solidFill>
                <a:latin typeface="Century Gothic" panose="020B0502020202020204" pitchFamily="34" charset="0"/>
              </a:rPr>
              <a:t>Aspekt 5</a:t>
            </a:r>
          </a:p>
        </p:txBody>
      </p:sp>
      <p:sp>
        <p:nvSpPr>
          <p:cNvPr id="58" name="Textfeld 57"/>
          <p:cNvSpPr txBox="1"/>
          <p:nvPr/>
        </p:nvSpPr>
        <p:spPr>
          <a:xfrm>
            <a:off x="7898614" y="9181615"/>
            <a:ext cx="3354365" cy="400110"/>
          </a:xfrm>
          <a:prstGeom prst="rect">
            <a:avLst/>
          </a:prstGeom>
          <a:noFill/>
        </p:spPr>
        <p:txBody>
          <a:bodyPr wrap="square" rtlCol="0">
            <a:spAutoFit/>
          </a:bodyPr>
          <a:lstStyle/>
          <a:p>
            <a:r>
              <a:rPr lang="de-DE" sz="2000" dirty="0">
                <a:solidFill>
                  <a:schemeClr val="bg2">
                    <a:lumMod val="50000"/>
                  </a:schemeClr>
                </a:solidFill>
                <a:latin typeface="Century Gothic" panose="020B0502020202020204" pitchFamily="34" charset="0"/>
              </a:rPr>
              <a:t>Aspekt 4</a:t>
            </a:r>
          </a:p>
        </p:txBody>
      </p:sp>
      <p:sp>
        <p:nvSpPr>
          <p:cNvPr id="59" name="Textfeld 58"/>
          <p:cNvSpPr txBox="1"/>
          <p:nvPr/>
        </p:nvSpPr>
        <p:spPr>
          <a:xfrm>
            <a:off x="7898614" y="10202766"/>
            <a:ext cx="3354365" cy="400110"/>
          </a:xfrm>
          <a:prstGeom prst="rect">
            <a:avLst/>
          </a:prstGeom>
          <a:noFill/>
        </p:spPr>
        <p:txBody>
          <a:bodyPr wrap="square" rtlCol="0">
            <a:spAutoFit/>
          </a:bodyPr>
          <a:lstStyle/>
          <a:p>
            <a:r>
              <a:rPr lang="de-DE" sz="2000" dirty="0">
                <a:solidFill>
                  <a:schemeClr val="bg2">
                    <a:lumMod val="50000"/>
                  </a:schemeClr>
                </a:solidFill>
                <a:latin typeface="Century Gothic" panose="020B0502020202020204" pitchFamily="34" charset="0"/>
              </a:rPr>
              <a:t>Aspekt 6</a:t>
            </a:r>
          </a:p>
        </p:txBody>
      </p:sp>
      <p:sp>
        <p:nvSpPr>
          <p:cNvPr id="60" name="Textfeld 59"/>
          <p:cNvSpPr txBox="1"/>
          <p:nvPr/>
        </p:nvSpPr>
        <p:spPr>
          <a:xfrm>
            <a:off x="996523" y="5538961"/>
            <a:ext cx="4409324" cy="1153521"/>
          </a:xfrm>
          <a:prstGeom prst="rect">
            <a:avLst/>
          </a:prstGeom>
          <a:noFill/>
        </p:spPr>
        <p:txBody>
          <a:bodyPr wrap="square" rtlCol="0">
            <a:spAutoFit/>
          </a:bodyPr>
          <a:lstStyle/>
          <a:p>
            <a:pPr>
              <a:lnSpc>
                <a:spcPct val="150000"/>
              </a:lnSpc>
            </a:pPr>
            <a:r>
              <a:rPr lang="de-DE" sz="1600" dirty="0">
                <a:latin typeface="Century Gothic" panose="020B0502020202020204" pitchFamily="34" charset="0"/>
              </a:rPr>
              <a:t>Hier eigenen Text einfügen … </a:t>
            </a:r>
            <a:r>
              <a:rPr lang="de-DE" sz="1600" dirty="0" err="1">
                <a:latin typeface="Century Gothic" panose="020B0502020202020204" pitchFamily="34" charset="0"/>
              </a:rPr>
              <a:t>Lorem</a:t>
            </a:r>
            <a:r>
              <a:rPr lang="de-DE" sz="1600" dirty="0">
                <a:latin typeface="Century Gothic" panose="020B0502020202020204" pitchFamily="34" charset="0"/>
              </a:rPr>
              <a:t> </a:t>
            </a:r>
            <a:r>
              <a:rPr lang="de-DE" sz="1600" dirty="0" err="1">
                <a:latin typeface="Century Gothic" panose="020B0502020202020204" pitchFamily="34" charset="0"/>
              </a:rPr>
              <a:t>ipsum</a:t>
            </a:r>
            <a:r>
              <a:rPr lang="de-DE" sz="1600" dirty="0">
                <a:latin typeface="Century Gothic" panose="020B0502020202020204" pitchFamily="34" charset="0"/>
              </a:rPr>
              <a:t> </a:t>
            </a:r>
            <a:r>
              <a:rPr lang="de-DE" sz="1600" dirty="0" err="1">
                <a:latin typeface="Century Gothic" panose="020B0502020202020204" pitchFamily="34" charset="0"/>
              </a:rPr>
              <a:t>dolor</a:t>
            </a:r>
            <a:r>
              <a:rPr lang="de-DE" sz="1600" dirty="0">
                <a:latin typeface="Century Gothic" panose="020B0502020202020204" pitchFamily="34" charset="0"/>
              </a:rPr>
              <a:t> </a:t>
            </a:r>
            <a:r>
              <a:rPr lang="de-DE" sz="1600" dirty="0" err="1">
                <a:latin typeface="Century Gothic" panose="020B0502020202020204" pitchFamily="34" charset="0"/>
              </a:rPr>
              <a:t>sit</a:t>
            </a:r>
            <a:r>
              <a:rPr lang="de-DE" sz="1600" dirty="0">
                <a:latin typeface="Century Gothic" panose="020B0502020202020204" pitchFamily="34" charset="0"/>
              </a:rPr>
              <a:t> </a:t>
            </a:r>
            <a:r>
              <a:rPr lang="de-DE" sz="1600" dirty="0" err="1">
                <a:latin typeface="Century Gothic" panose="020B0502020202020204" pitchFamily="34" charset="0"/>
              </a:rPr>
              <a:t>amet</a:t>
            </a:r>
            <a:r>
              <a:rPr lang="de-DE" sz="1600" dirty="0">
                <a:latin typeface="Century Gothic" panose="020B0502020202020204" pitchFamily="34" charset="0"/>
              </a:rPr>
              <a:t>, </a:t>
            </a:r>
            <a:r>
              <a:rPr lang="de-DE" sz="1600" dirty="0" err="1">
                <a:latin typeface="Century Gothic" panose="020B0502020202020204" pitchFamily="34" charset="0"/>
              </a:rPr>
              <a:t>consetetur</a:t>
            </a:r>
            <a:r>
              <a:rPr lang="de-DE" sz="1600" dirty="0">
                <a:latin typeface="Century Gothic" panose="020B0502020202020204" pitchFamily="34" charset="0"/>
              </a:rPr>
              <a:t> </a:t>
            </a:r>
            <a:r>
              <a:rPr lang="de-DE" sz="1600" dirty="0" err="1">
                <a:latin typeface="Century Gothic" panose="020B0502020202020204" pitchFamily="34" charset="0"/>
              </a:rPr>
              <a:t>sadipscing</a:t>
            </a:r>
            <a:r>
              <a:rPr lang="de-DE" sz="1600" dirty="0">
                <a:latin typeface="Century Gothic" panose="020B0502020202020204" pitchFamily="34" charset="0"/>
              </a:rPr>
              <a:t> </a:t>
            </a:r>
            <a:r>
              <a:rPr lang="de-DE" sz="1600" dirty="0" err="1">
                <a:latin typeface="Century Gothic" panose="020B0502020202020204" pitchFamily="34" charset="0"/>
              </a:rPr>
              <a:t>elitr</a:t>
            </a:r>
            <a:r>
              <a:rPr lang="de-DE" sz="1600" dirty="0">
                <a:latin typeface="Century Gothic" panose="020B0502020202020204" pitchFamily="34" charset="0"/>
              </a:rPr>
              <a:t>, sed </a:t>
            </a:r>
            <a:r>
              <a:rPr lang="de-DE" sz="1600" dirty="0" err="1">
                <a:latin typeface="Century Gothic" panose="020B0502020202020204" pitchFamily="34" charset="0"/>
              </a:rPr>
              <a:t>diam</a:t>
            </a:r>
            <a:r>
              <a:rPr lang="de-DE" sz="1600" dirty="0">
                <a:latin typeface="Century Gothic" panose="020B0502020202020204" pitchFamily="34" charset="0"/>
              </a:rPr>
              <a:t> </a:t>
            </a:r>
            <a:r>
              <a:rPr lang="de-DE" sz="1600" dirty="0" err="1">
                <a:latin typeface="Century Gothic" panose="020B0502020202020204" pitchFamily="34" charset="0"/>
              </a:rPr>
              <a:t>nonumy</a:t>
            </a:r>
            <a:r>
              <a:rPr lang="de-DE" sz="1600" dirty="0">
                <a:latin typeface="Century Gothic" panose="020B0502020202020204" pitchFamily="34" charset="0"/>
              </a:rPr>
              <a:t> </a:t>
            </a:r>
            <a:r>
              <a:rPr lang="de-DE" sz="1600" dirty="0" err="1">
                <a:latin typeface="Century Gothic" panose="020B0502020202020204" pitchFamily="34" charset="0"/>
              </a:rPr>
              <a:t>eirmod</a:t>
            </a:r>
            <a:r>
              <a:rPr lang="de-DE" sz="1600" dirty="0">
                <a:latin typeface="Century Gothic" panose="020B0502020202020204" pitchFamily="34" charset="0"/>
              </a:rPr>
              <a:t> </a:t>
            </a:r>
            <a:r>
              <a:rPr lang="de-DE" sz="1600" dirty="0" err="1">
                <a:latin typeface="Century Gothic" panose="020B0502020202020204" pitchFamily="34" charset="0"/>
              </a:rPr>
              <a:t>tempor</a:t>
            </a:r>
            <a:r>
              <a:rPr lang="de-DE" sz="1600" dirty="0">
                <a:latin typeface="Century Gothic" panose="020B0502020202020204" pitchFamily="34" charset="0"/>
              </a:rPr>
              <a:t>.</a:t>
            </a:r>
          </a:p>
        </p:txBody>
      </p:sp>
      <p:sp>
        <p:nvSpPr>
          <p:cNvPr id="61" name="Textfeld 60"/>
          <p:cNvSpPr txBox="1"/>
          <p:nvPr/>
        </p:nvSpPr>
        <p:spPr>
          <a:xfrm>
            <a:off x="7497989" y="5538961"/>
            <a:ext cx="4409324" cy="1153521"/>
          </a:xfrm>
          <a:prstGeom prst="rect">
            <a:avLst/>
          </a:prstGeom>
          <a:noFill/>
        </p:spPr>
        <p:txBody>
          <a:bodyPr wrap="square" rtlCol="0">
            <a:spAutoFit/>
          </a:bodyPr>
          <a:lstStyle/>
          <a:p>
            <a:pPr>
              <a:lnSpc>
                <a:spcPct val="150000"/>
              </a:lnSpc>
            </a:pPr>
            <a:r>
              <a:rPr lang="de-DE" sz="1600" dirty="0">
                <a:latin typeface="Century Gothic" panose="020B0502020202020204" pitchFamily="34" charset="0"/>
              </a:rPr>
              <a:t>Hier eigenen Text einfügen … </a:t>
            </a:r>
            <a:r>
              <a:rPr lang="de-DE" sz="1600" dirty="0" err="1">
                <a:latin typeface="Century Gothic" panose="020B0502020202020204" pitchFamily="34" charset="0"/>
              </a:rPr>
              <a:t>Lorem</a:t>
            </a:r>
            <a:r>
              <a:rPr lang="de-DE" sz="1600" dirty="0">
                <a:latin typeface="Century Gothic" panose="020B0502020202020204" pitchFamily="34" charset="0"/>
              </a:rPr>
              <a:t> </a:t>
            </a:r>
            <a:r>
              <a:rPr lang="de-DE" sz="1600" dirty="0" err="1">
                <a:latin typeface="Century Gothic" panose="020B0502020202020204" pitchFamily="34" charset="0"/>
              </a:rPr>
              <a:t>ipsum</a:t>
            </a:r>
            <a:r>
              <a:rPr lang="de-DE" sz="1600" dirty="0">
                <a:latin typeface="Century Gothic" panose="020B0502020202020204" pitchFamily="34" charset="0"/>
              </a:rPr>
              <a:t> </a:t>
            </a:r>
            <a:r>
              <a:rPr lang="de-DE" sz="1600" dirty="0" err="1">
                <a:latin typeface="Century Gothic" panose="020B0502020202020204" pitchFamily="34" charset="0"/>
              </a:rPr>
              <a:t>dolor</a:t>
            </a:r>
            <a:r>
              <a:rPr lang="de-DE" sz="1600" dirty="0">
                <a:latin typeface="Century Gothic" panose="020B0502020202020204" pitchFamily="34" charset="0"/>
              </a:rPr>
              <a:t> </a:t>
            </a:r>
            <a:r>
              <a:rPr lang="de-DE" sz="1600" dirty="0" err="1">
                <a:latin typeface="Century Gothic" panose="020B0502020202020204" pitchFamily="34" charset="0"/>
              </a:rPr>
              <a:t>sit</a:t>
            </a:r>
            <a:r>
              <a:rPr lang="de-DE" sz="1600" dirty="0">
                <a:latin typeface="Century Gothic" panose="020B0502020202020204" pitchFamily="34" charset="0"/>
              </a:rPr>
              <a:t> </a:t>
            </a:r>
            <a:r>
              <a:rPr lang="de-DE" sz="1600" dirty="0" err="1">
                <a:latin typeface="Century Gothic" panose="020B0502020202020204" pitchFamily="34" charset="0"/>
              </a:rPr>
              <a:t>amet</a:t>
            </a:r>
            <a:r>
              <a:rPr lang="de-DE" sz="1600" dirty="0">
                <a:latin typeface="Century Gothic" panose="020B0502020202020204" pitchFamily="34" charset="0"/>
              </a:rPr>
              <a:t>, </a:t>
            </a:r>
            <a:r>
              <a:rPr lang="de-DE" sz="1600" dirty="0" err="1">
                <a:latin typeface="Century Gothic" panose="020B0502020202020204" pitchFamily="34" charset="0"/>
              </a:rPr>
              <a:t>consetetur</a:t>
            </a:r>
            <a:r>
              <a:rPr lang="de-DE" sz="1600" dirty="0">
                <a:latin typeface="Century Gothic" panose="020B0502020202020204" pitchFamily="34" charset="0"/>
              </a:rPr>
              <a:t> </a:t>
            </a:r>
            <a:r>
              <a:rPr lang="de-DE" sz="1600" dirty="0" err="1">
                <a:latin typeface="Century Gothic" panose="020B0502020202020204" pitchFamily="34" charset="0"/>
              </a:rPr>
              <a:t>sadipscing</a:t>
            </a:r>
            <a:r>
              <a:rPr lang="de-DE" sz="1600" dirty="0">
                <a:latin typeface="Century Gothic" panose="020B0502020202020204" pitchFamily="34" charset="0"/>
              </a:rPr>
              <a:t> </a:t>
            </a:r>
            <a:r>
              <a:rPr lang="de-DE" sz="1600" dirty="0" err="1">
                <a:latin typeface="Century Gothic" panose="020B0502020202020204" pitchFamily="34" charset="0"/>
              </a:rPr>
              <a:t>elitr</a:t>
            </a:r>
            <a:r>
              <a:rPr lang="de-DE" sz="1600" dirty="0">
                <a:latin typeface="Century Gothic" panose="020B0502020202020204" pitchFamily="34" charset="0"/>
              </a:rPr>
              <a:t>, sed </a:t>
            </a:r>
            <a:r>
              <a:rPr lang="de-DE" sz="1600" dirty="0" err="1">
                <a:latin typeface="Century Gothic" panose="020B0502020202020204" pitchFamily="34" charset="0"/>
              </a:rPr>
              <a:t>diam</a:t>
            </a:r>
            <a:r>
              <a:rPr lang="de-DE" sz="1600" dirty="0">
                <a:latin typeface="Century Gothic" panose="020B0502020202020204" pitchFamily="34" charset="0"/>
              </a:rPr>
              <a:t> </a:t>
            </a:r>
            <a:r>
              <a:rPr lang="de-DE" sz="1600" dirty="0" err="1">
                <a:latin typeface="Century Gothic" panose="020B0502020202020204" pitchFamily="34" charset="0"/>
              </a:rPr>
              <a:t>nonumy</a:t>
            </a:r>
            <a:r>
              <a:rPr lang="de-DE" sz="1600" dirty="0">
                <a:latin typeface="Century Gothic" panose="020B0502020202020204" pitchFamily="34" charset="0"/>
              </a:rPr>
              <a:t> </a:t>
            </a:r>
            <a:r>
              <a:rPr lang="de-DE" sz="1600" dirty="0" err="1">
                <a:latin typeface="Century Gothic" panose="020B0502020202020204" pitchFamily="34" charset="0"/>
              </a:rPr>
              <a:t>eirmod</a:t>
            </a:r>
            <a:r>
              <a:rPr lang="de-DE" sz="1600" dirty="0">
                <a:latin typeface="Century Gothic" panose="020B0502020202020204" pitchFamily="34" charset="0"/>
              </a:rPr>
              <a:t> </a:t>
            </a:r>
            <a:r>
              <a:rPr lang="de-DE" sz="1600" dirty="0" err="1">
                <a:latin typeface="Century Gothic" panose="020B0502020202020204" pitchFamily="34" charset="0"/>
              </a:rPr>
              <a:t>tempor</a:t>
            </a:r>
            <a:r>
              <a:rPr lang="de-DE" sz="1600" dirty="0">
                <a:latin typeface="Century Gothic" panose="020B0502020202020204" pitchFamily="34" charset="0"/>
              </a:rPr>
              <a:t>.</a:t>
            </a:r>
          </a:p>
        </p:txBody>
      </p:sp>
    </p:spTree>
    <p:extLst>
      <p:ext uri="{BB962C8B-B14F-4D97-AF65-F5344CB8AC3E}">
        <p14:creationId xmlns:p14="http://schemas.microsoft.com/office/powerpoint/2010/main" val="2668776040"/>
      </p:ext>
    </p:extLst>
  </p:cSld>
  <p:clrMapOvr>
    <a:masterClrMapping/>
  </p:clrMapOvr>
  <p:transition spd="slow">
    <p:push/>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Shape 599"/>
          <p:cNvSpPr/>
          <p:nvPr/>
        </p:nvSpPr>
        <p:spPr>
          <a:xfrm>
            <a:off x="10951487" y="7468447"/>
            <a:ext cx="4437436" cy="1047942"/>
          </a:xfrm>
          <a:prstGeom prst="rect">
            <a:avLst/>
          </a:prstGeom>
          <a:noFill/>
          <a:ln>
            <a:noFill/>
          </a:ln>
        </p:spPr>
        <p:txBody>
          <a:bodyPr lIns="182824" tIns="91400" rIns="182824" bIns="91400" anchor="t" anchorCtr="0">
            <a:noAutofit/>
          </a:bodyPr>
          <a:lstStyle/>
          <a:p>
            <a:pPr>
              <a:lnSpc>
                <a:spcPct val="130000"/>
              </a:lnSpc>
              <a:buSzPct val="25000"/>
            </a:pPr>
            <a:r>
              <a:rPr lang="de-DE" dirty="0">
                <a:solidFill>
                  <a:schemeClr val="bg1"/>
                </a:solidFill>
                <a:latin typeface="Century Gothic" panose="020B0502020202020204" pitchFamily="34" charset="0"/>
                <a:ea typeface="Roboto"/>
                <a:cs typeface="Roboto"/>
                <a:sym typeface="Roboto"/>
              </a:rPr>
              <a:t>Hier bitte deinen eigenen Text einfügen …</a:t>
            </a:r>
            <a:endParaRPr lang="id-ID" dirty="0">
              <a:solidFill>
                <a:schemeClr val="bg1"/>
              </a:solidFill>
              <a:latin typeface="Century Gothic" panose="020B0502020202020204" pitchFamily="34" charset="0"/>
              <a:ea typeface="Roboto"/>
              <a:cs typeface="Roboto"/>
              <a:sym typeface="Roboto"/>
            </a:endParaRPr>
          </a:p>
        </p:txBody>
      </p:sp>
      <p:sp>
        <p:nvSpPr>
          <p:cNvPr id="31" name="Shape 600"/>
          <p:cNvSpPr/>
          <p:nvPr/>
        </p:nvSpPr>
        <p:spPr>
          <a:xfrm>
            <a:off x="10943577" y="6762523"/>
            <a:ext cx="2108800" cy="800182"/>
          </a:xfrm>
          <a:prstGeom prst="rect">
            <a:avLst/>
          </a:prstGeom>
          <a:noFill/>
          <a:ln>
            <a:noFill/>
          </a:ln>
        </p:spPr>
        <p:txBody>
          <a:bodyPr lIns="182824" tIns="91400" rIns="182824" bIns="91400" anchor="t" anchorCtr="0">
            <a:noAutofit/>
          </a:bodyPr>
          <a:lstStyle/>
          <a:p>
            <a:pPr>
              <a:lnSpc>
                <a:spcPct val="130000"/>
              </a:lnSpc>
              <a:buSzPct val="25000"/>
            </a:pPr>
            <a:r>
              <a:rPr lang="de-DE" sz="3001" dirty="0">
                <a:solidFill>
                  <a:schemeClr val="bg1"/>
                </a:solidFill>
                <a:latin typeface="Century Gothic" panose="020B0502020202020204" pitchFamily="34" charset="0"/>
                <a:ea typeface="Roboto"/>
                <a:cs typeface="Roboto"/>
                <a:sym typeface="Roboto"/>
              </a:rPr>
              <a:t>Thema 5 </a:t>
            </a:r>
            <a:endParaRPr lang="id-ID" sz="3001" dirty="0">
              <a:solidFill>
                <a:schemeClr val="bg1"/>
              </a:solidFill>
              <a:latin typeface="Century Gothic" panose="020B0502020202020204" pitchFamily="34" charset="0"/>
              <a:ea typeface="Roboto"/>
              <a:cs typeface="Roboto"/>
              <a:sym typeface="Roboto"/>
            </a:endParaRPr>
          </a:p>
        </p:txBody>
      </p:sp>
      <p:sp>
        <p:nvSpPr>
          <p:cNvPr id="32" name="Shape 601"/>
          <p:cNvSpPr/>
          <p:nvPr/>
        </p:nvSpPr>
        <p:spPr>
          <a:xfrm>
            <a:off x="17345707" y="7468447"/>
            <a:ext cx="4437436" cy="1047942"/>
          </a:xfrm>
          <a:prstGeom prst="rect">
            <a:avLst/>
          </a:prstGeom>
          <a:noFill/>
          <a:ln>
            <a:noFill/>
          </a:ln>
        </p:spPr>
        <p:txBody>
          <a:bodyPr lIns="182824" tIns="91400" rIns="182824" bIns="91400" anchor="t" anchorCtr="0">
            <a:noAutofit/>
          </a:bodyPr>
          <a:lstStyle/>
          <a:p>
            <a:pPr>
              <a:lnSpc>
                <a:spcPct val="130000"/>
              </a:lnSpc>
              <a:buSzPct val="25000"/>
            </a:pPr>
            <a:r>
              <a:rPr lang="de-DE" dirty="0">
                <a:solidFill>
                  <a:schemeClr val="bg1"/>
                </a:solidFill>
                <a:latin typeface="Century Gothic" panose="020B0502020202020204" pitchFamily="34" charset="0"/>
                <a:ea typeface="Roboto"/>
                <a:cs typeface="Roboto"/>
                <a:sym typeface="Roboto"/>
              </a:rPr>
              <a:t>Hier bitte deinen eigenen Text einfügen …</a:t>
            </a:r>
            <a:endParaRPr lang="id-ID" dirty="0">
              <a:solidFill>
                <a:schemeClr val="bg1"/>
              </a:solidFill>
              <a:latin typeface="Century Gothic" panose="020B0502020202020204" pitchFamily="34" charset="0"/>
              <a:ea typeface="Roboto"/>
              <a:cs typeface="Roboto"/>
              <a:sym typeface="Roboto"/>
            </a:endParaRPr>
          </a:p>
        </p:txBody>
      </p:sp>
      <p:sp>
        <p:nvSpPr>
          <p:cNvPr id="33" name="Shape 602"/>
          <p:cNvSpPr/>
          <p:nvPr/>
        </p:nvSpPr>
        <p:spPr>
          <a:xfrm>
            <a:off x="17337792" y="6762523"/>
            <a:ext cx="2235151" cy="800182"/>
          </a:xfrm>
          <a:prstGeom prst="rect">
            <a:avLst/>
          </a:prstGeom>
          <a:noFill/>
          <a:ln>
            <a:noFill/>
          </a:ln>
        </p:spPr>
        <p:txBody>
          <a:bodyPr lIns="182824" tIns="91400" rIns="182824" bIns="91400" anchor="t" anchorCtr="0">
            <a:noAutofit/>
          </a:bodyPr>
          <a:lstStyle/>
          <a:p>
            <a:pPr>
              <a:lnSpc>
                <a:spcPct val="130000"/>
              </a:lnSpc>
              <a:buSzPct val="25000"/>
            </a:pPr>
            <a:r>
              <a:rPr lang="de-DE" sz="3001" dirty="0">
                <a:solidFill>
                  <a:schemeClr val="bg1"/>
                </a:solidFill>
                <a:latin typeface="Century Gothic" panose="020B0502020202020204" pitchFamily="34" charset="0"/>
                <a:ea typeface="Roboto"/>
                <a:cs typeface="Roboto"/>
                <a:sym typeface="Roboto"/>
              </a:rPr>
              <a:t>Thema 8</a:t>
            </a:r>
            <a:endParaRPr lang="id-ID" sz="3001" dirty="0">
              <a:solidFill>
                <a:schemeClr val="bg1"/>
              </a:solidFill>
              <a:latin typeface="Century Gothic" panose="020B0502020202020204" pitchFamily="34" charset="0"/>
              <a:ea typeface="Roboto"/>
              <a:cs typeface="Roboto"/>
              <a:sym typeface="Roboto"/>
            </a:endParaRPr>
          </a:p>
        </p:txBody>
      </p:sp>
      <p:sp>
        <p:nvSpPr>
          <p:cNvPr id="34" name="Shape 603"/>
          <p:cNvSpPr/>
          <p:nvPr/>
        </p:nvSpPr>
        <p:spPr>
          <a:xfrm>
            <a:off x="3981474" y="7468447"/>
            <a:ext cx="4437436" cy="1047942"/>
          </a:xfrm>
          <a:prstGeom prst="rect">
            <a:avLst/>
          </a:prstGeom>
          <a:noFill/>
          <a:ln>
            <a:noFill/>
          </a:ln>
        </p:spPr>
        <p:txBody>
          <a:bodyPr lIns="182824" tIns="91400" rIns="182824" bIns="91400" anchor="t" anchorCtr="0">
            <a:noAutofit/>
          </a:bodyPr>
          <a:lstStyle/>
          <a:p>
            <a:pPr>
              <a:lnSpc>
                <a:spcPct val="130000"/>
              </a:lnSpc>
              <a:buSzPct val="25000"/>
            </a:pPr>
            <a:r>
              <a:rPr lang="de-DE" dirty="0">
                <a:solidFill>
                  <a:schemeClr val="bg1"/>
                </a:solidFill>
                <a:latin typeface="Century Gothic" panose="020B0502020202020204" pitchFamily="34" charset="0"/>
                <a:ea typeface="Roboto"/>
                <a:cs typeface="Roboto"/>
                <a:sym typeface="Roboto"/>
              </a:rPr>
              <a:t>Hier bitte deinen eigenen Text einfügen …</a:t>
            </a:r>
            <a:endParaRPr lang="id-ID" dirty="0">
              <a:solidFill>
                <a:schemeClr val="bg1"/>
              </a:solidFill>
              <a:latin typeface="Century Gothic" panose="020B0502020202020204" pitchFamily="34" charset="0"/>
              <a:ea typeface="Roboto"/>
              <a:cs typeface="Roboto"/>
              <a:sym typeface="Roboto"/>
            </a:endParaRPr>
          </a:p>
        </p:txBody>
      </p:sp>
      <p:sp>
        <p:nvSpPr>
          <p:cNvPr id="35" name="Shape 604"/>
          <p:cNvSpPr/>
          <p:nvPr/>
        </p:nvSpPr>
        <p:spPr>
          <a:xfrm>
            <a:off x="3973564" y="6762523"/>
            <a:ext cx="2059458" cy="800182"/>
          </a:xfrm>
          <a:prstGeom prst="rect">
            <a:avLst/>
          </a:prstGeom>
          <a:noFill/>
          <a:ln>
            <a:noFill/>
          </a:ln>
        </p:spPr>
        <p:txBody>
          <a:bodyPr lIns="182824" tIns="91400" rIns="182824" bIns="91400" anchor="t" anchorCtr="0">
            <a:noAutofit/>
          </a:bodyPr>
          <a:lstStyle/>
          <a:p>
            <a:pPr>
              <a:lnSpc>
                <a:spcPct val="130000"/>
              </a:lnSpc>
              <a:buSzPct val="25000"/>
            </a:pPr>
            <a:r>
              <a:rPr lang="de-DE" sz="3001" dirty="0">
                <a:solidFill>
                  <a:schemeClr val="bg1"/>
                </a:solidFill>
                <a:latin typeface="Century Gothic" panose="020B0502020202020204" pitchFamily="34" charset="0"/>
                <a:ea typeface="Roboto"/>
                <a:cs typeface="Roboto"/>
                <a:sym typeface="Roboto"/>
              </a:rPr>
              <a:t>Thema 2</a:t>
            </a:r>
            <a:endParaRPr lang="id-ID" sz="3001" dirty="0">
              <a:solidFill>
                <a:schemeClr val="bg1"/>
              </a:solidFill>
              <a:latin typeface="Century Gothic" panose="020B0502020202020204" pitchFamily="34" charset="0"/>
              <a:ea typeface="Roboto"/>
              <a:cs typeface="Roboto"/>
              <a:sym typeface="Roboto"/>
            </a:endParaRPr>
          </a:p>
          <a:p>
            <a:pPr>
              <a:lnSpc>
                <a:spcPct val="130000"/>
              </a:lnSpc>
              <a:buSzPct val="25000"/>
            </a:pPr>
            <a:endParaRPr lang="id-ID" sz="3001" dirty="0">
              <a:solidFill>
                <a:schemeClr val="bg1"/>
              </a:solidFill>
              <a:latin typeface="Century Gothic" panose="020B0502020202020204" pitchFamily="34" charset="0"/>
              <a:ea typeface="Roboto"/>
              <a:cs typeface="Roboto"/>
              <a:sym typeface="Roboto"/>
            </a:endParaRPr>
          </a:p>
        </p:txBody>
      </p:sp>
      <p:sp>
        <p:nvSpPr>
          <p:cNvPr id="36" name="Shape 605"/>
          <p:cNvSpPr/>
          <p:nvPr/>
        </p:nvSpPr>
        <p:spPr>
          <a:xfrm>
            <a:off x="10951487" y="10044721"/>
            <a:ext cx="4437436" cy="1047942"/>
          </a:xfrm>
          <a:prstGeom prst="rect">
            <a:avLst/>
          </a:prstGeom>
          <a:noFill/>
          <a:ln>
            <a:noFill/>
          </a:ln>
        </p:spPr>
        <p:txBody>
          <a:bodyPr lIns="182824" tIns="91400" rIns="182824" bIns="91400" anchor="t" anchorCtr="0">
            <a:noAutofit/>
          </a:bodyPr>
          <a:lstStyle/>
          <a:p>
            <a:pPr>
              <a:lnSpc>
                <a:spcPct val="130000"/>
              </a:lnSpc>
              <a:buSzPct val="25000"/>
            </a:pPr>
            <a:r>
              <a:rPr lang="de-DE" dirty="0">
                <a:solidFill>
                  <a:schemeClr val="bg1"/>
                </a:solidFill>
                <a:latin typeface="Century Gothic" panose="020B0502020202020204" pitchFamily="34" charset="0"/>
                <a:ea typeface="Roboto"/>
                <a:cs typeface="Roboto"/>
                <a:sym typeface="Roboto"/>
              </a:rPr>
              <a:t>Hier bitte deinen eigenen Text einfügen …</a:t>
            </a:r>
            <a:endParaRPr lang="id-ID" dirty="0">
              <a:solidFill>
                <a:schemeClr val="bg1"/>
              </a:solidFill>
              <a:latin typeface="Century Gothic" panose="020B0502020202020204" pitchFamily="34" charset="0"/>
              <a:ea typeface="Roboto"/>
              <a:cs typeface="Roboto"/>
              <a:sym typeface="Roboto"/>
            </a:endParaRPr>
          </a:p>
        </p:txBody>
      </p:sp>
      <p:sp>
        <p:nvSpPr>
          <p:cNvPr id="37" name="Shape 606"/>
          <p:cNvSpPr/>
          <p:nvPr/>
        </p:nvSpPr>
        <p:spPr>
          <a:xfrm>
            <a:off x="10943576" y="9338797"/>
            <a:ext cx="4135583" cy="800182"/>
          </a:xfrm>
          <a:prstGeom prst="rect">
            <a:avLst/>
          </a:prstGeom>
          <a:noFill/>
          <a:ln>
            <a:noFill/>
          </a:ln>
        </p:spPr>
        <p:txBody>
          <a:bodyPr lIns="182824" tIns="91400" rIns="182824" bIns="91400" anchor="t" anchorCtr="0">
            <a:noAutofit/>
          </a:bodyPr>
          <a:lstStyle/>
          <a:p>
            <a:pPr>
              <a:lnSpc>
                <a:spcPct val="130000"/>
              </a:lnSpc>
              <a:buSzPct val="25000"/>
            </a:pPr>
            <a:r>
              <a:rPr lang="de-DE" sz="3001" dirty="0">
                <a:solidFill>
                  <a:schemeClr val="bg1"/>
                </a:solidFill>
                <a:latin typeface="Century Gothic" panose="020B0502020202020204" pitchFamily="34" charset="0"/>
                <a:ea typeface="Roboto"/>
                <a:cs typeface="Roboto"/>
                <a:sym typeface="Roboto"/>
              </a:rPr>
              <a:t>Thema 6</a:t>
            </a:r>
            <a:endParaRPr lang="id-ID" sz="3001" dirty="0">
              <a:solidFill>
                <a:schemeClr val="bg1"/>
              </a:solidFill>
              <a:latin typeface="Century Gothic" panose="020B0502020202020204" pitchFamily="34" charset="0"/>
              <a:ea typeface="Roboto"/>
              <a:cs typeface="Roboto"/>
              <a:sym typeface="Roboto"/>
            </a:endParaRPr>
          </a:p>
        </p:txBody>
      </p:sp>
      <p:sp>
        <p:nvSpPr>
          <p:cNvPr id="38" name="Shape 607"/>
          <p:cNvSpPr/>
          <p:nvPr/>
        </p:nvSpPr>
        <p:spPr>
          <a:xfrm>
            <a:off x="17345707" y="10044721"/>
            <a:ext cx="4437436" cy="1047942"/>
          </a:xfrm>
          <a:prstGeom prst="rect">
            <a:avLst/>
          </a:prstGeom>
          <a:noFill/>
          <a:ln>
            <a:noFill/>
          </a:ln>
        </p:spPr>
        <p:txBody>
          <a:bodyPr lIns="182824" tIns="91400" rIns="182824" bIns="91400" anchor="t" anchorCtr="0">
            <a:noAutofit/>
          </a:bodyPr>
          <a:lstStyle/>
          <a:p>
            <a:pPr>
              <a:lnSpc>
                <a:spcPct val="130000"/>
              </a:lnSpc>
              <a:buSzPct val="25000"/>
            </a:pPr>
            <a:r>
              <a:rPr lang="de-DE" dirty="0">
                <a:solidFill>
                  <a:schemeClr val="bg1"/>
                </a:solidFill>
                <a:latin typeface="Century Gothic" panose="020B0502020202020204" pitchFamily="34" charset="0"/>
                <a:ea typeface="Roboto"/>
                <a:cs typeface="Roboto"/>
                <a:sym typeface="Roboto"/>
              </a:rPr>
              <a:t>Hier bitte deinen eigenen Text einfügen …</a:t>
            </a:r>
            <a:endParaRPr lang="id-ID" dirty="0">
              <a:solidFill>
                <a:schemeClr val="bg1"/>
              </a:solidFill>
              <a:latin typeface="Century Gothic" panose="020B0502020202020204" pitchFamily="34" charset="0"/>
              <a:ea typeface="Roboto"/>
              <a:cs typeface="Roboto"/>
              <a:sym typeface="Roboto"/>
            </a:endParaRPr>
          </a:p>
        </p:txBody>
      </p:sp>
      <p:sp>
        <p:nvSpPr>
          <p:cNvPr id="40" name="Shape 608"/>
          <p:cNvSpPr/>
          <p:nvPr/>
        </p:nvSpPr>
        <p:spPr>
          <a:xfrm>
            <a:off x="17337797" y="9338797"/>
            <a:ext cx="5345583" cy="800182"/>
          </a:xfrm>
          <a:prstGeom prst="rect">
            <a:avLst/>
          </a:prstGeom>
          <a:noFill/>
          <a:ln>
            <a:noFill/>
          </a:ln>
        </p:spPr>
        <p:txBody>
          <a:bodyPr lIns="182824" tIns="91400" rIns="182824" bIns="91400" anchor="t" anchorCtr="0">
            <a:noAutofit/>
          </a:bodyPr>
          <a:lstStyle/>
          <a:p>
            <a:pPr>
              <a:lnSpc>
                <a:spcPct val="130000"/>
              </a:lnSpc>
              <a:buSzPct val="25000"/>
            </a:pPr>
            <a:r>
              <a:rPr lang="de-DE" sz="3001" dirty="0">
                <a:solidFill>
                  <a:schemeClr val="bg1"/>
                </a:solidFill>
                <a:latin typeface="Century Gothic" panose="020B0502020202020204" pitchFamily="34" charset="0"/>
                <a:ea typeface="Roboto"/>
                <a:cs typeface="Roboto"/>
                <a:sym typeface="Roboto"/>
              </a:rPr>
              <a:t>Thema 9</a:t>
            </a:r>
            <a:endParaRPr lang="id-ID" sz="3001" dirty="0">
              <a:solidFill>
                <a:schemeClr val="bg1"/>
              </a:solidFill>
              <a:latin typeface="Century Gothic" panose="020B0502020202020204" pitchFamily="34" charset="0"/>
              <a:ea typeface="Roboto"/>
              <a:cs typeface="Roboto"/>
              <a:sym typeface="Roboto"/>
            </a:endParaRPr>
          </a:p>
        </p:txBody>
      </p:sp>
      <p:sp>
        <p:nvSpPr>
          <p:cNvPr id="42" name="Shape 609"/>
          <p:cNvSpPr/>
          <p:nvPr/>
        </p:nvSpPr>
        <p:spPr>
          <a:xfrm>
            <a:off x="3981474" y="10044721"/>
            <a:ext cx="4437436" cy="1047942"/>
          </a:xfrm>
          <a:prstGeom prst="rect">
            <a:avLst/>
          </a:prstGeom>
          <a:noFill/>
          <a:ln>
            <a:noFill/>
          </a:ln>
        </p:spPr>
        <p:txBody>
          <a:bodyPr lIns="182824" tIns="91400" rIns="182824" bIns="91400" anchor="t" anchorCtr="0">
            <a:noAutofit/>
          </a:bodyPr>
          <a:lstStyle/>
          <a:p>
            <a:pPr>
              <a:lnSpc>
                <a:spcPct val="130000"/>
              </a:lnSpc>
              <a:buSzPct val="25000"/>
            </a:pPr>
            <a:r>
              <a:rPr lang="de-DE" dirty="0">
                <a:solidFill>
                  <a:schemeClr val="bg1"/>
                </a:solidFill>
                <a:latin typeface="Century Gothic" panose="020B0502020202020204" pitchFamily="34" charset="0"/>
                <a:ea typeface="Roboto"/>
                <a:cs typeface="Roboto"/>
                <a:sym typeface="Roboto"/>
              </a:rPr>
              <a:t>Hier bitte deinen eigenen Text einfügen …</a:t>
            </a:r>
            <a:endParaRPr lang="id-ID" dirty="0">
              <a:solidFill>
                <a:schemeClr val="bg1"/>
              </a:solidFill>
              <a:latin typeface="Century Gothic" panose="020B0502020202020204" pitchFamily="34" charset="0"/>
              <a:ea typeface="Roboto"/>
              <a:cs typeface="Roboto"/>
              <a:sym typeface="Roboto"/>
            </a:endParaRPr>
          </a:p>
        </p:txBody>
      </p:sp>
      <p:sp>
        <p:nvSpPr>
          <p:cNvPr id="50" name="Shape 610"/>
          <p:cNvSpPr/>
          <p:nvPr/>
        </p:nvSpPr>
        <p:spPr>
          <a:xfrm>
            <a:off x="3973563" y="9338797"/>
            <a:ext cx="4445347" cy="800182"/>
          </a:xfrm>
          <a:prstGeom prst="rect">
            <a:avLst/>
          </a:prstGeom>
          <a:noFill/>
          <a:ln>
            <a:noFill/>
          </a:ln>
        </p:spPr>
        <p:txBody>
          <a:bodyPr lIns="182824" tIns="91400" rIns="182824" bIns="91400" anchor="t" anchorCtr="0">
            <a:noAutofit/>
          </a:bodyPr>
          <a:lstStyle/>
          <a:p>
            <a:pPr>
              <a:lnSpc>
                <a:spcPct val="130000"/>
              </a:lnSpc>
              <a:buSzPct val="25000"/>
            </a:pPr>
            <a:r>
              <a:rPr lang="de-DE" sz="3001" dirty="0">
                <a:solidFill>
                  <a:schemeClr val="bg1"/>
                </a:solidFill>
                <a:latin typeface="Century Gothic" panose="020B0502020202020204" pitchFamily="34" charset="0"/>
                <a:ea typeface="Roboto"/>
                <a:cs typeface="Roboto"/>
                <a:sym typeface="Roboto"/>
              </a:rPr>
              <a:t>Thema 3</a:t>
            </a:r>
            <a:endParaRPr lang="id-ID" sz="3001" dirty="0">
              <a:solidFill>
                <a:schemeClr val="bg1"/>
              </a:solidFill>
              <a:latin typeface="Century Gothic" panose="020B0502020202020204" pitchFamily="34" charset="0"/>
              <a:ea typeface="Roboto"/>
              <a:cs typeface="Roboto"/>
              <a:sym typeface="Roboto"/>
            </a:endParaRPr>
          </a:p>
        </p:txBody>
      </p:sp>
      <p:sp>
        <p:nvSpPr>
          <p:cNvPr id="56" name="Shape 611"/>
          <p:cNvSpPr/>
          <p:nvPr/>
        </p:nvSpPr>
        <p:spPr>
          <a:xfrm>
            <a:off x="10951487" y="4988714"/>
            <a:ext cx="4437436" cy="1047942"/>
          </a:xfrm>
          <a:prstGeom prst="rect">
            <a:avLst/>
          </a:prstGeom>
          <a:noFill/>
          <a:ln>
            <a:noFill/>
          </a:ln>
        </p:spPr>
        <p:txBody>
          <a:bodyPr lIns="182824" tIns="91400" rIns="182824" bIns="91400" anchor="t" anchorCtr="0">
            <a:noAutofit/>
          </a:bodyPr>
          <a:lstStyle/>
          <a:p>
            <a:pPr>
              <a:lnSpc>
                <a:spcPct val="130000"/>
              </a:lnSpc>
              <a:buSzPct val="25000"/>
            </a:pPr>
            <a:r>
              <a:rPr lang="de-DE" dirty="0">
                <a:solidFill>
                  <a:schemeClr val="bg1"/>
                </a:solidFill>
                <a:latin typeface="Century Gothic" panose="020B0502020202020204" pitchFamily="34" charset="0"/>
                <a:ea typeface="Roboto"/>
                <a:cs typeface="Roboto"/>
                <a:sym typeface="Roboto"/>
              </a:rPr>
              <a:t>Hier bitte deinen eigenen Text einfügen …</a:t>
            </a:r>
            <a:endParaRPr lang="id-ID" dirty="0">
              <a:solidFill>
                <a:schemeClr val="bg1"/>
              </a:solidFill>
              <a:latin typeface="Century Gothic" panose="020B0502020202020204" pitchFamily="34" charset="0"/>
              <a:ea typeface="Roboto"/>
              <a:cs typeface="Roboto"/>
              <a:sym typeface="Roboto"/>
            </a:endParaRPr>
          </a:p>
        </p:txBody>
      </p:sp>
      <p:sp>
        <p:nvSpPr>
          <p:cNvPr id="57" name="Shape 612"/>
          <p:cNvSpPr/>
          <p:nvPr/>
        </p:nvSpPr>
        <p:spPr>
          <a:xfrm>
            <a:off x="10943575" y="4282793"/>
            <a:ext cx="2235152" cy="800182"/>
          </a:xfrm>
          <a:prstGeom prst="rect">
            <a:avLst/>
          </a:prstGeom>
          <a:noFill/>
          <a:ln>
            <a:noFill/>
          </a:ln>
        </p:spPr>
        <p:txBody>
          <a:bodyPr lIns="182824" tIns="91400" rIns="182824" bIns="91400" anchor="t" anchorCtr="0">
            <a:noAutofit/>
          </a:bodyPr>
          <a:lstStyle/>
          <a:p>
            <a:pPr>
              <a:lnSpc>
                <a:spcPct val="130000"/>
              </a:lnSpc>
              <a:buSzPct val="25000"/>
            </a:pPr>
            <a:r>
              <a:rPr lang="de-DE" sz="3001" dirty="0">
                <a:solidFill>
                  <a:schemeClr val="bg1"/>
                </a:solidFill>
                <a:latin typeface="Century Gothic" panose="020B0502020202020204" pitchFamily="34" charset="0"/>
                <a:ea typeface="Roboto"/>
                <a:cs typeface="Roboto"/>
                <a:sym typeface="Roboto"/>
              </a:rPr>
              <a:t>Thema 4</a:t>
            </a:r>
            <a:endParaRPr lang="id-ID" sz="3001" dirty="0">
              <a:solidFill>
                <a:schemeClr val="bg1"/>
              </a:solidFill>
              <a:latin typeface="Century Gothic" panose="020B0502020202020204" pitchFamily="34" charset="0"/>
              <a:ea typeface="Roboto"/>
              <a:cs typeface="Roboto"/>
              <a:sym typeface="Roboto"/>
            </a:endParaRPr>
          </a:p>
        </p:txBody>
      </p:sp>
      <p:sp>
        <p:nvSpPr>
          <p:cNvPr id="58" name="Shape 613"/>
          <p:cNvSpPr/>
          <p:nvPr/>
        </p:nvSpPr>
        <p:spPr>
          <a:xfrm>
            <a:off x="17345707" y="4988714"/>
            <a:ext cx="4437436" cy="1047942"/>
          </a:xfrm>
          <a:prstGeom prst="rect">
            <a:avLst/>
          </a:prstGeom>
          <a:noFill/>
          <a:ln>
            <a:noFill/>
          </a:ln>
        </p:spPr>
        <p:txBody>
          <a:bodyPr lIns="182824" tIns="91400" rIns="182824" bIns="91400" anchor="t" anchorCtr="0">
            <a:noAutofit/>
          </a:bodyPr>
          <a:lstStyle/>
          <a:p>
            <a:pPr>
              <a:lnSpc>
                <a:spcPct val="130000"/>
              </a:lnSpc>
              <a:buSzPct val="25000"/>
            </a:pPr>
            <a:r>
              <a:rPr lang="de-DE" dirty="0">
                <a:solidFill>
                  <a:schemeClr val="bg1"/>
                </a:solidFill>
                <a:latin typeface="Century Gothic" panose="020B0502020202020204" pitchFamily="34" charset="0"/>
                <a:ea typeface="Roboto"/>
                <a:cs typeface="Roboto"/>
                <a:sym typeface="Roboto"/>
              </a:rPr>
              <a:t>Hier bitte deinen eigenen Text einfügen …</a:t>
            </a:r>
            <a:endParaRPr lang="id-ID" dirty="0">
              <a:solidFill>
                <a:schemeClr val="bg1"/>
              </a:solidFill>
              <a:latin typeface="Century Gothic" panose="020B0502020202020204" pitchFamily="34" charset="0"/>
              <a:ea typeface="Roboto"/>
              <a:cs typeface="Roboto"/>
              <a:sym typeface="Roboto"/>
            </a:endParaRPr>
          </a:p>
        </p:txBody>
      </p:sp>
      <p:sp>
        <p:nvSpPr>
          <p:cNvPr id="59" name="Shape 614"/>
          <p:cNvSpPr/>
          <p:nvPr/>
        </p:nvSpPr>
        <p:spPr>
          <a:xfrm>
            <a:off x="17337792" y="4282793"/>
            <a:ext cx="2235152" cy="800182"/>
          </a:xfrm>
          <a:prstGeom prst="rect">
            <a:avLst/>
          </a:prstGeom>
          <a:noFill/>
          <a:ln>
            <a:noFill/>
          </a:ln>
        </p:spPr>
        <p:txBody>
          <a:bodyPr lIns="182824" tIns="91400" rIns="182824" bIns="91400" anchor="t" anchorCtr="0">
            <a:noAutofit/>
          </a:bodyPr>
          <a:lstStyle/>
          <a:p>
            <a:pPr>
              <a:lnSpc>
                <a:spcPct val="130000"/>
              </a:lnSpc>
              <a:buSzPct val="25000"/>
            </a:pPr>
            <a:r>
              <a:rPr lang="de-DE" sz="3001" dirty="0">
                <a:solidFill>
                  <a:schemeClr val="bg1"/>
                </a:solidFill>
                <a:latin typeface="Century Gothic" panose="020B0502020202020204" pitchFamily="34" charset="0"/>
                <a:ea typeface="Roboto"/>
                <a:cs typeface="Roboto"/>
                <a:sym typeface="Roboto"/>
              </a:rPr>
              <a:t>Thema 7</a:t>
            </a:r>
            <a:endParaRPr lang="id-ID" sz="3001" dirty="0">
              <a:solidFill>
                <a:schemeClr val="bg1"/>
              </a:solidFill>
              <a:latin typeface="Century Gothic" panose="020B0502020202020204" pitchFamily="34" charset="0"/>
              <a:ea typeface="Roboto"/>
              <a:cs typeface="Roboto"/>
              <a:sym typeface="Roboto"/>
            </a:endParaRPr>
          </a:p>
        </p:txBody>
      </p:sp>
      <p:sp>
        <p:nvSpPr>
          <p:cNvPr id="60" name="Shape 615"/>
          <p:cNvSpPr/>
          <p:nvPr/>
        </p:nvSpPr>
        <p:spPr>
          <a:xfrm>
            <a:off x="3981474" y="4988714"/>
            <a:ext cx="4437436" cy="1047942"/>
          </a:xfrm>
          <a:prstGeom prst="rect">
            <a:avLst/>
          </a:prstGeom>
          <a:noFill/>
          <a:ln>
            <a:noFill/>
          </a:ln>
        </p:spPr>
        <p:txBody>
          <a:bodyPr lIns="182824" tIns="91400" rIns="182824" bIns="91400" anchor="t" anchorCtr="0">
            <a:noAutofit/>
          </a:bodyPr>
          <a:lstStyle/>
          <a:p>
            <a:pPr>
              <a:lnSpc>
                <a:spcPct val="130000"/>
              </a:lnSpc>
              <a:buSzPct val="25000"/>
            </a:pPr>
            <a:r>
              <a:rPr lang="de-DE" dirty="0">
                <a:solidFill>
                  <a:schemeClr val="bg1"/>
                </a:solidFill>
                <a:latin typeface="Century Gothic" panose="020B0502020202020204" pitchFamily="34" charset="0"/>
                <a:ea typeface="Roboto"/>
                <a:cs typeface="Roboto"/>
                <a:sym typeface="Roboto"/>
              </a:rPr>
              <a:t>Hier bitte deinen eigenen Text einfügen …</a:t>
            </a:r>
            <a:endParaRPr lang="id-ID" dirty="0">
              <a:solidFill>
                <a:schemeClr val="bg1"/>
              </a:solidFill>
              <a:latin typeface="Century Gothic" panose="020B0502020202020204" pitchFamily="34" charset="0"/>
              <a:ea typeface="Roboto"/>
              <a:cs typeface="Roboto"/>
              <a:sym typeface="Roboto"/>
            </a:endParaRPr>
          </a:p>
        </p:txBody>
      </p:sp>
      <p:sp>
        <p:nvSpPr>
          <p:cNvPr id="61" name="Shape 616"/>
          <p:cNvSpPr/>
          <p:nvPr/>
        </p:nvSpPr>
        <p:spPr>
          <a:xfrm>
            <a:off x="3973564" y="4282793"/>
            <a:ext cx="3089151" cy="800182"/>
          </a:xfrm>
          <a:prstGeom prst="rect">
            <a:avLst/>
          </a:prstGeom>
          <a:noFill/>
          <a:ln>
            <a:noFill/>
          </a:ln>
        </p:spPr>
        <p:txBody>
          <a:bodyPr lIns="182824" tIns="91400" rIns="182824" bIns="91400" anchor="t" anchorCtr="0">
            <a:noAutofit/>
          </a:bodyPr>
          <a:lstStyle/>
          <a:p>
            <a:pPr>
              <a:lnSpc>
                <a:spcPct val="130000"/>
              </a:lnSpc>
              <a:buSzPct val="25000"/>
            </a:pPr>
            <a:r>
              <a:rPr lang="de-DE" sz="3001" dirty="0">
                <a:solidFill>
                  <a:schemeClr val="bg1"/>
                </a:solidFill>
                <a:latin typeface="Century Gothic" panose="020B0502020202020204" pitchFamily="34" charset="0"/>
                <a:ea typeface="Roboto"/>
                <a:cs typeface="Roboto"/>
                <a:sym typeface="Roboto"/>
              </a:rPr>
              <a:t>Thema 1</a:t>
            </a:r>
            <a:endParaRPr lang="id-ID" sz="3001" dirty="0">
              <a:solidFill>
                <a:schemeClr val="bg1"/>
              </a:solidFill>
              <a:latin typeface="Century Gothic" panose="020B0502020202020204" pitchFamily="34" charset="0"/>
              <a:ea typeface="Roboto"/>
              <a:cs typeface="Roboto"/>
              <a:sym typeface="Roboto"/>
            </a:endParaRPr>
          </a:p>
        </p:txBody>
      </p:sp>
      <p:pic>
        <p:nvPicPr>
          <p:cNvPr id="29" name="Graphic 28">
            <a:extLst>
              <a:ext uri="{FF2B5EF4-FFF2-40B4-BE49-F238E27FC236}">
                <a16:creationId xmlns:a16="http://schemas.microsoft.com/office/drawing/2014/main" id="{E5A36301-1AF6-4E5B-ABFC-3162C82D81E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971852" y="9772606"/>
            <a:ext cx="554182" cy="554182"/>
          </a:xfrm>
          <a:prstGeom prst="rect">
            <a:avLst/>
          </a:prstGeom>
        </p:spPr>
      </p:pic>
      <p:pic>
        <p:nvPicPr>
          <p:cNvPr id="39" name="Graphic 38">
            <a:extLst>
              <a:ext uri="{FF2B5EF4-FFF2-40B4-BE49-F238E27FC236}">
                <a16:creationId xmlns:a16="http://schemas.microsoft.com/office/drawing/2014/main" id="{63D583AD-7CC0-4F82-B8EF-CB9459E5220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971453" y="4995550"/>
            <a:ext cx="503802" cy="503802"/>
          </a:xfrm>
          <a:prstGeom prst="rect">
            <a:avLst/>
          </a:prstGeom>
        </p:spPr>
      </p:pic>
      <p:pic>
        <p:nvPicPr>
          <p:cNvPr id="41" name="Graphic 40">
            <a:extLst>
              <a:ext uri="{FF2B5EF4-FFF2-40B4-BE49-F238E27FC236}">
                <a16:creationId xmlns:a16="http://schemas.microsoft.com/office/drawing/2014/main" id="{BE536B35-0BC8-43AE-8869-CC47AD1496D9}"/>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946263" y="7411876"/>
            <a:ext cx="554182" cy="554182"/>
          </a:xfrm>
          <a:prstGeom prst="rect">
            <a:avLst/>
          </a:prstGeom>
        </p:spPr>
      </p:pic>
      <p:pic>
        <p:nvPicPr>
          <p:cNvPr id="43" name="Graphic 42">
            <a:extLst>
              <a:ext uri="{FF2B5EF4-FFF2-40B4-BE49-F238E27FC236}">
                <a16:creationId xmlns:a16="http://schemas.microsoft.com/office/drawing/2014/main" id="{FCE44139-339E-4046-89EB-0E94F5BC4C7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991207" y="9781574"/>
            <a:ext cx="554182" cy="554182"/>
          </a:xfrm>
          <a:prstGeom prst="rect">
            <a:avLst/>
          </a:prstGeom>
        </p:spPr>
      </p:pic>
      <p:pic>
        <p:nvPicPr>
          <p:cNvPr id="44" name="Graphic 43">
            <a:extLst>
              <a:ext uri="{FF2B5EF4-FFF2-40B4-BE49-F238E27FC236}">
                <a16:creationId xmlns:a16="http://schemas.microsoft.com/office/drawing/2014/main" id="{3DF024B8-B9D5-4747-92A6-000F750C1E1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990808" y="5004518"/>
            <a:ext cx="503802" cy="503802"/>
          </a:xfrm>
          <a:prstGeom prst="rect">
            <a:avLst/>
          </a:prstGeom>
        </p:spPr>
      </p:pic>
      <p:pic>
        <p:nvPicPr>
          <p:cNvPr id="45" name="Graphic 44">
            <a:extLst>
              <a:ext uri="{FF2B5EF4-FFF2-40B4-BE49-F238E27FC236}">
                <a16:creationId xmlns:a16="http://schemas.microsoft.com/office/drawing/2014/main" id="{2F898110-BB73-4ED4-A483-744F191F641E}"/>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9965618" y="7420844"/>
            <a:ext cx="554182" cy="554182"/>
          </a:xfrm>
          <a:prstGeom prst="rect">
            <a:avLst/>
          </a:prstGeom>
        </p:spPr>
      </p:pic>
      <p:pic>
        <p:nvPicPr>
          <p:cNvPr id="46" name="Graphic 45">
            <a:extLst>
              <a:ext uri="{FF2B5EF4-FFF2-40B4-BE49-F238E27FC236}">
                <a16:creationId xmlns:a16="http://schemas.microsoft.com/office/drawing/2014/main" id="{79DC19BD-CB9D-407C-A1C9-FBAECA29C4D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6347179" y="9790542"/>
            <a:ext cx="554182" cy="554182"/>
          </a:xfrm>
          <a:prstGeom prst="rect">
            <a:avLst/>
          </a:prstGeom>
        </p:spPr>
      </p:pic>
      <p:pic>
        <p:nvPicPr>
          <p:cNvPr id="47" name="Graphic 46">
            <a:extLst>
              <a:ext uri="{FF2B5EF4-FFF2-40B4-BE49-F238E27FC236}">
                <a16:creationId xmlns:a16="http://schemas.microsoft.com/office/drawing/2014/main" id="{DDBBC210-183E-40B3-8770-8C20D6DE4FA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6346780" y="5013486"/>
            <a:ext cx="503802" cy="503802"/>
          </a:xfrm>
          <a:prstGeom prst="rect">
            <a:avLst/>
          </a:prstGeom>
        </p:spPr>
      </p:pic>
      <p:pic>
        <p:nvPicPr>
          <p:cNvPr id="48" name="Graphic 47">
            <a:extLst>
              <a:ext uri="{FF2B5EF4-FFF2-40B4-BE49-F238E27FC236}">
                <a16:creationId xmlns:a16="http://schemas.microsoft.com/office/drawing/2014/main" id="{B511C841-D007-46F5-B368-9CD90349744A}"/>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6321590" y="7429812"/>
            <a:ext cx="554182" cy="554182"/>
          </a:xfrm>
          <a:prstGeom prst="rect">
            <a:avLst/>
          </a:prstGeom>
        </p:spPr>
      </p:pic>
    </p:spTree>
    <p:extLst>
      <p:ext uri="{BB962C8B-B14F-4D97-AF65-F5344CB8AC3E}">
        <p14:creationId xmlns:p14="http://schemas.microsoft.com/office/powerpoint/2010/main" val="3038844282"/>
      </p:ext>
    </p:extLst>
  </p:cSld>
  <p:clrMapOvr>
    <a:masterClrMapping/>
  </p:clrMapOvr>
  <p:transition spd="slow">
    <p:push/>
  </p:transition>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accent1">
            <a:alpha val="90000"/>
          </a:schemeClr>
        </a:solidFill>
        <a:effectLst/>
      </p:bgPr>
    </p:bg>
    <p:spTree>
      <p:nvGrpSpPr>
        <p:cNvPr id="1" name=""/>
        <p:cNvGrpSpPr/>
        <p:nvPr/>
      </p:nvGrpSpPr>
      <p:grpSpPr>
        <a:xfrm>
          <a:off x="0" y="0"/>
          <a:ext cx="0" cy="0"/>
          <a:chOff x="0" y="0"/>
          <a:chExt cx="0" cy="0"/>
        </a:xfrm>
      </p:grpSpPr>
      <p:cxnSp>
        <p:nvCxnSpPr>
          <p:cNvPr id="39" name="Gerader Verbinder 38"/>
          <p:cNvCxnSpPr/>
          <p:nvPr/>
        </p:nvCxnSpPr>
        <p:spPr>
          <a:xfrm>
            <a:off x="9083739" y="7894308"/>
            <a:ext cx="0" cy="1233187"/>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1" name="Gerader Verbinder 40"/>
          <p:cNvCxnSpPr/>
          <p:nvPr/>
        </p:nvCxnSpPr>
        <p:spPr>
          <a:xfrm flipH="1">
            <a:off x="4" y="7875643"/>
            <a:ext cx="2437764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9" name="Rechteck 48"/>
          <p:cNvSpPr/>
          <p:nvPr/>
        </p:nvSpPr>
        <p:spPr>
          <a:xfrm>
            <a:off x="3569113" y="7598391"/>
            <a:ext cx="2928435" cy="601718"/>
          </a:xfrm>
          <a:prstGeom prst="rect">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399" dirty="0">
                <a:solidFill>
                  <a:schemeClr val="bg1"/>
                </a:solidFill>
                <a:latin typeface="Century Gothic" panose="020B0502020202020204" pitchFamily="34" charset="0"/>
              </a:rPr>
              <a:t>Schritt 1</a:t>
            </a:r>
          </a:p>
        </p:txBody>
      </p:sp>
      <p:sp>
        <p:nvSpPr>
          <p:cNvPr id="51" name="Rechteck 50"/>
          <p:cNvSpPr/>
          <p:nvPr/>
        </p:nvSpPr>
        <p:spPr>
          <a:xfrm>
            <a:off x="10809030" y="7598391"/>
            <a:ext cx="2928435" cy="601718"/>
          </a:xfrm>
          <a:prstGeom prst="rect">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399" dirty="0">
                <a:solidFill>
                  <a:schemeClr val="bg1"/>
                </a:solidFill>
                <a:latin typeface="Century Gothic" panose="020B0502020202020204" pitchFamily="34" charset="0"/>
              </a:rPr>
              <a:t>Schritt 2b</a:t>
            </a:r>
          </a:p>
        </p:txBody>
      </p:sp>
      <p:sp>
        <p:nvSpPr>
          <p:cNvPr id="52" name="Rechteck 51"/>
          <p:cNvSpPr/>
          <p:nvPr/>
        </p:nvSpPr>
        <p:spPr>
          <a:xfrm>
            <a:off x="16987063" y="7598391"/>
            <a:ext cx="2928435" cy="601718"/>
          </a:xfrm>
          <a:prstGeom prst="rect">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399" dirty="0">
                <a:solidFill>
                  <a:schemeClr val="bg1"/>
                </a:solidFill>
                <a:latin typeface="Century Gothic" panose="020B0502020202020204" pitchFamily="34" charset="0"/>
              </a:rPr>
              <a:t>Schritt 3</a:t>
            </a:r>
          </a:p>
        </p:txBody>
      </p:sp>
      <p:cxnSp>
        <p:nvCxnSpPr>
          <p:cNvPr id="53" name="Gerader Verbinder 52"/>
          <p:cNvCxnSpPr/>
          <p:nvPr/>
        </p:nvCxnSpPr>
        <p:spPr>
          <a:xfrm rot="10800000">
            <a:off x="9079378" y="6553971"/>
            <a:ext cx="0" cy="1233187"/>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54" name="Gerader Verbinder 53"/>
          <p:cNvCxnSpPr/>
          <p:nvPr/>
        </p:nvCxnSpPr>
        <p:spPr>
          <a:xfrm>
            <a:off x="18458661" y="8199097"/>
            <a:ext cx="0" cy="123318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5" name="Textfeld 54"/>
          <p:cNvSpPr txBox="1"/>
          <p:nvPr/>
        </p:nvSpPr>
        <p:spPr>
          <a:xfrm>
            <a:off x="16689587" y="9755725"/>
            <a:ext cx="3579886" cy="553870"/>
          </a:xfrm>
          <a:prstGeom prst="rect">
            <a:avLst/>
          </a:prstGeom>
          <a:noFill/>
        </p:spPr>
        <p:txBody>
          <a:bodyPr wrap="square" rtlCol="0">
            <a:spAutoFit/>
          </a:bodyPr>
          <a:lstStyle/>
          <a:p>
            <a:pPr algn="ctr"/>
            <a:r>
              <a:rPr lang="de-DE" sz="2999" dirty="0">
                <a:solidFill>
                  <a:schemeClr val="bg1"/>
                </a:solidFill>
                <a:latin typeface="Century Gothic" panose="020B0502020202020204" pitchFamily="34" charset="0"/>
              </a:rPr>
              <a:t>Titel</a:t>
            </a:r>
          </a:p>
        </p:txBody>
      </p:sp>
      <p:sp>
        <p:nvSpPr>
          <p:cNvPr id="62" name="Ellipse 61"/>
          <p:cNvSpPr/>
          <p:nvPr/>
        </p:nvSpPr>
        <p:spPr>
          <a:xfrm>
            <a:off x="18376158" y="9378807"/>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63" name="Gleichschenkliges Dreieck 62"/>
          <p:cNvSpPr/>
          <p:nvPr/>
        </p:nvSpPr>
        <p:spPr>
          <a:xfrm rot="5400000">
            <a:off x="-519027" y="7433192"/>
            <a:ext cx="1938532" cy="884903"/>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cxnSp>
        <p:nvCxnSpPr>
          <p:cNvPr id="64" name="Gerader Verbinder 63"/>
          <p:cNvCxnSpPr/>
          <p:nvPr/>
        </p:nvCxnSpPr>
        <p:spPr>
          <a:xfrm flipH="1">
            <a:off x="9083741" y="6553965"/>
            <a:ext cx="6166774"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66" name="Rechteck 65"/>
          <p:cNvSpPr/>
          <p:nvPr/>
        </p:nvSpPr>
        <p:spPr>
          <a:xfrm>
            <a:off x="10809030" y="6253106"/>
            <a:ext cx="2928435" cy="601718"/>
          </a:xfrm>
          <a:prstGeom prst="rect">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399" dirty="0">
                <a:solidFill>
                  <a:schemeClr val="bg1"/>
                </a:solidFill>
                <a:latin typeface="Century Gothic" panose="020B0502020202020204" pitchFamily="34" charset="0"/>
              </a:rPr>
              <a:t>Schritt 2a</a:t>
            </a:r>
          </a:p>
        </p:txBody>
      </p:sp>
      <p:cxnSp>
        <p:nvCxnSpPr>
          <p:cNvPr id="69" name="Gerader Verbinder 68"/>
          <p:cNvCxnSpPr/>
          <p:nvPr/>
        </p:nvCxnSpPr>
        <p:spPr>
          <a:xfrm flipH="1">
            <a:off x="9153796" y="9176184"/>
            <a:ext cx="6166774"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70" name="Rechteck 69"/>
          <p:cNvSpPr/>
          <p:nvPr/>
        </p:nvSpPr>
        <p:spPr>
          <a:xfrm>
            <a:off x="10806045" y="8860441"/>
            <a:ext cx="2928435" cy="601718"/>
          </a:xfrm>
          <a:prstGeom prst="rect">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399" dirty="0">
                <a:solidFill>
                  <a:schemeClr val="bg1"/>
                </a:solidFill>
                <a:latin typeface="Century Gothic" panose="020B0502020202020204" pitchFamily="34" charset="0"/>
              </a:rPr>
              <a:t>Schritt 2c</a:t>
            </a:r>
          </a:p>
        </p:txBody>
      </p:sp>
      <p:cxnSp>
        <p:nvCxnSpPr>
          <p:cNvPr id="72" name="Gerader Verbinder 71"/>
          <p:cNvCxnSpPr/>
          <p:nvPr/>
        </p:nvCxnSpPr>
        <p:spPr>
          <a:xfrm>
            <a:off x="15273953" y="7905527"/>
            <a:ext cx="0" cy="1233187"/>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6" name="Gerader Verbinder 75"/>
          <p:cNvCxnSpPr/>
          <p:nvPr/>
        </p:nvCxnSpPr>
        <p:spPr>
          <a:xfrm rot="10800000">
            <a:off x="15269592" y="6565188"/>
            <a:ext cx="0" cy="1233187"/>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77" name="Ellipse 76"/>
          <p:cNvSpPr/>
          <p:nvPr/>
        </p:nvSpPr>
        <p:spPr>
          <a:xfrm rot="10800000">
            <a:off x="15203630" y="7798373"/>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78" name="Textfeld 77"/>
          <p:cNvSpPr txBox="1"/>
          <p:nvPr/>
        </p:nvSpPr>
        <p:spPr>
          <a:xfrm>
            <a:off x="16133351" y="10435197"/>
            <a:ext cx="4869340" cy="1701491"/>
          </a:xfrm>
          <a:prstGeom prst="rect">
            <a:avLst/>
          </a:prstGeom>
          <a:noFill/>
        </p:spPr>
        <p:txBody>
          <a:bodyPr wrap="square" rtlCol="0">
            <a:spAutoFit/>
          </a:bodyPr>
          <a:lstStyle/>
          <a:p>
            <a:pPr algn="ctr">
              <a:lnSpc>
                <a:spcPct val="150000"/>
              </a:lnSpc>
            </a:pPr>
            <a:r>
              <a:rPr lang="de-DE" b="1" dirty="0">
                <a:solidFill>
                  <a:schemeClr val="bg1"/>
                </a:solidFill>
                <a:latin typeface="Century Gothic" panose="020B0502020202020204" pitchFamily="34" charset="0"/>
              </a:rPr>
              <a:t>01 </a:t>
            </a:r>
            <a:r>
              <a:rPr lang="de-DE" dirty="0">
                <a:solidFill>
                  <a:schemeClr val="bg1"/>
                </a:solidFill>
                <a:latin typeface="Century Gothic" panose="020B0502020202020204" pitchFamily="34" charset="0"/>
              </a:rPr>
              <a:t>Hier eigenen Text einfügen … </a:t>
            </a:r>
            <a:r>
              <a:rPr lang="de-DE" dirty="0" err="1">
                <a:solidFill>
                  <a:schemeClr val="bg1"/>
                </a:solidFill>
                <a:latin typeface="Century Gothic" panose="020B0502020202020204" pitchFamily="34" charset="0"/>
              </a:rPr>
              <a:t>Lorem</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ipsum</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dolor</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sit</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amet</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consetetur</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sadipscin</a:t>
            </a:r>
            <a:r>
              <a:rPr lang="de-DE" dirty="0">
                <a:solidFill>
                  <a:schemeClr val="bg1"/>
                </a:solidFill>
                <a:latin typeface="Century Gothic" panose="020B0502020202020204" pitchFamily="34" charset="0"/>
              </a:rPr>
              <a:t>. </a:t>
            </a:r>
            <a:r>
              <a:rPr lang="de-DE" b="1" dirty="0">
                <a:solidFill>
                  <a:schemeClr val="bg1"/>
                </a:solidFill>
                <a:latin typeface="Century Gothic" panose="020B0502020202020204" pitchFamily="34" charset="0"/>
              </a:rPr>
              <a:t>02 </a:t>
            </a:r>
            <a:r>
              <a:rPr lang="de-DE" dirty="0" err="1">
                <a:solidFill>
                  <a:schemeClr val="bg1"/>
                </a:solidFill>
                <a:latin typeface="Century Gothic" panose="020B0502020202020204" pitchFamily="34" charset="0"/>
              </a:rPr>
              <a:t>Lorem</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ipsum</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dolor</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sit</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amet</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consetetur</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sadipscin</a:t>
            </a:r>
            <a:r>
              <a:rPr lang="de-DE" dirty="0">
                <a:solidFill>
                  <a:schemeClr val="bg1"/>
                </a:solidFill>
                <a:latin typeface="Century Gothic" panose="020B0502020202020204" pitchFamily="34" charset="0"/>
              </a:rPr>
              <a:t>. </a:t>
            </a:r>
            <a:r>
              <a:rPr lang="de-DE" b="1" dirty="0">
                <a:solidFill>
                  <a:schemeClr val="bg1"/>
                </a:solidFill>
                <a:latin typeface="Century Gothic" panose="020B0502020202020204" pitchFamily="34" charset="0"/>
              </a:rPr>
              <a:t>03</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Lorem</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ipsum</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dolor</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sit</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amet</a:t>
            </a:r>
            <a:r>
              <a:rPr lang="de-DE" dirty="0">
                <a:solidFill>
                  <a:schemeClr val="bg1"/>
                </a:solidFill>
                <a:latin typeface="Century Gothic" panose="020B0502020202020204" pitchFamily="34" charset="0"/>
              </a:rPr>
              <a:t>. </a:t>
            </a:r>
          </a:p>
        </p:txBody>
      </p:sp>
      <p:cxnSp>
        <p:nvCxnSpPr>
          <p:cNvPr id="79" name="Gerader Verbinder 78"/>
          <p:cNvCxnSpPr/>
          <p:nvPr/>
        </p:nvCxnSpPr>
        <p:spPr>
          <a:xfrm rot="10800000">
            <a:off x="4972994" y="6372751"/>
            <a:ext cx="0" cy="123318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0" name="Ellipse 79"/>
          <p:cNvSpPr/>
          <p:nvPr/>
        </p:nvSpPr>
        <p:spPr>
          <a:xfrm rot="10800000">
            <a:off x="4891432" y="6316195"/>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81" name="Textfeld 80"/>
          <p:cNvSpPr txBox="1"/>
          <p:nvPr/>
        </p:nvSpPr>
        <p:spPr>
          <a:xfrm>
            <a:off x="3628106" y="4536233"/>
            <a:ext cx="2673348" cy="400110"/>
          </a:xfrm>
          <a:prstGeom prst="rect">
            <a:avLst/>
          </a:prstGeom>
          <a:noFill/>
        </p:spPr>
        <p:txBody>
          <a:bodyPr wrap="square" rtlCol="0">
            <a:spAutoFit/>
          </a:bodyPr>
          <a:lstStyle/>
          <a:p>
            <a:pPr algn="ctr"/>
            <a:r>
              <a:rPr lang="de-DE" sz="2000" dirty="0">
                <a:solidFill>
                  <a:schemeClr val="bg1"/>
                </a:solidFill>
                <a:latin typeface="Century Gothic" panose="020B0502020202020204" pitchFamily="34" charset="0"/>
              </a:rPr>
              <a:t>01 Erster Aspekt</a:t>
            </a:r>
          </a:p>
        </p:txBody>
      </p:sp>
      <p:sp>
        <p:nvSpPr>
          <p:cNvPr id="82" name="Textfeld 81"/>
          <p:cNvSpPr txBox="1"/>
          <p:nvPr/>
        </p:nvSpPr>
        <p:spPr>
          <a:xfrm>
            <a:off x="3013792" y="5059181"/>
            <a:ext cx="3901970" cy="400110"/>
          </a:xfrm>
          <a:prstGeom prst="rect">
            <a:avLst/>
          </a:prstGeom>
          <a:noFill/>
        </p:spPr>
        <p:txBody>
          <a:bodyPr wrap="square" rtlCol="0">
            <a:spAutoFit/>
          </a:bodyPr>
          <a:lstStyle/>
          <a:p>
            <a:pPr algn="ctr"/>
            <a:r>
              <a:rPr lang="de-DE" sz="2000" dirty="0">
                <a:solidFill>
                  <a:schemeClr val="bg1"/>
                </a:solidFill>
                <a:latin typeface="Century Gothic" panose="020B0502020202020204" pitchFamily="34" charset="0"/>
              </a:rPr>
              <a:t>02 Zeiter Aspekt</a:t>
            </a:r>
          </a:p>
        </p:txBody>
      </p:sp>
      <p:sp>
        <p:nvSpPr>
          <p:cNvPr id="83" name="Textfeld 82"/>
          <p:cNvSpPr txBox="1"/>
          <p:nvPr/>
        </p:nvSpPr>
        <p:spPr>
          <a:xfrm>
            <a:off x="3013792" y="5582843"/>
            <a:ext cx="3901970" cy="400110"/>
          </a:xfrm>
          <a:prstGeom prst="rect">
            <a:avLst/>
          </a:prstGeom>
          <a:noFill/>
        </p:spPr>
        <p:txBody>
          <a:bodyPr wrap="square" rtlCol="0">
            <a:spAutoFit/>
          </a:bodyPr>
          <a:lstStyle/>
          <a:p>
            <a:pPr algn="ctr"/>
            <a:r>
              <a:rPr lang="de-DE" sz="2000" dirty="0">
                <a:solidFill>
                  <a:schemeClr val="bg1"/>
                </a:solidFill>
                <a:latin typeface="Century Gothic" panose="020B0502020202020204" pitchFamily="34" charset="0"/>
              </a:rPr>
              <a:t>03 Dritter Aspekt</a:t>
            </a:r>
          </a:p>
        </p:txBody>
      </p:sp>
      <p:cxnSp>
        <p:nvCxnSpPr>
          <p:cNvPr id="84" name="Gerader Verbinder 83"/>
          <p:cNvCxnSpPr/>
          <p:nvPr/>
        </p:nvCxnSpPr>
        <p:spPr>
          <a:xfrm rot="10800000">
            <a:off x="12259745" y="4976186"/>
            <a:ext cx="0" cy="1233187"/>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85" name="Gerader Verbinder 84"/>
          <p:cNvCxnSpPr/>
          <p:nvPr/>
        </p:nvCxnSpPr>
        <p:spPr>
          <a:xfrm flipH="1">
            <a:off x="12237185" y="4976180"/>
            <a:ext cx="12140466"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86" name="Ellipse 85"/>
          <p:cNvSpPr/>
          <p:nvPr/>
        </p:nvSpPr>
        <p:spPr>
          <a:xfrm>
            <a:off x="8983918" y="6477712"/>
            <a:ext cx="191869" cy="191869"/>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87" name="Ellipse 86"/>
          <p:cNvSpPr/>
          <p:nvPr/>
        </p:nvSpPr>
        <p:spPr>
          <a:xfrm rot="10800000">
            <a:off x="8983918" y="7787156"/>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88" name="Ellipse 87"/>
          <p:cNvSpPr/>
          <p:nvPr/>
        </p:nvSpPr>
        <p:spPr>
          <a:xfrm>
            <a:off x="8983446" y="9084645"/>
            <a:ext cx="191869" cy="191869"/>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89" name="Ellipse 88"/>
          <p:cNvSpPr/>
          <p:nvPr/>
        </p:nvSpPr>
        <p:spPr>
          <a:xfrm>
            <a:off x="15174131" y="6488929"/>
            <a:ext cx="191869" cy="191869"/>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93" name="Ellipse 92"/>
          <p:cNvSpPr/>
          <p:nvPr/>
        </p:nvSpPr>
        <p:spPr>
          <a:xfrm>
            <a:off x="15173660" y="9095862"/>
            <a:ext cx="191869" cy="191869"/>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94" name="Ellipse 93"/>
          <p:cNvSpPr/>
          <p:nvPr/>
        </p:nvSpPr>
        <p:spPr>
          <a:xfrm>
            <a:off x="12193782" y="4929423"/>
            <a:ext cx="191869" cy="191869"/>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96" name="Textfeld 95"/>
          <p:cNvSpPr txBox="1"/>
          <p:nvPr/>
        </p:nvSpPr>
        <p:spPr>
          <a:xfrm>
            <a:off x="10509813" y="3292923"/>
            <a:ext cx="3579886" cy="553870"/>
          </a:xfrm>
          <a:prstGeom prst="rect">
            <a:avLst/>
          </a:prstGeom>
          <a:noFill/>
        </p:spPr>
        <p:txBody>
          <a:bodyPr wrap="square" rtlCol="0">
            <a:spAutoFit/>
          </a:bodyPr>
          <a:lstStyle/>
          <a:p>
            <a:pPr algn="ctr"/>
            <a:r>
              <a:rPr lang="de-DE" sz="2999" dirty="0">
                <a:solidFill>
                  <a:schemeClr val="bg1"/>
                </a:solidFill>
                <a:latin typeface="Century Gothic" panose="020B0502020202020204" pitchFamily="34" charset="0"/>
              </a:rPr>
              <a:t>Titel </a:t>
            </a:r>
          </a:p>
        </p:txBody>
      </p:sp>
      <p:pic>
        <p:nvPicPr>
          <p:cNvPr id="5" name="Graphic 4">
            <a:extLst>
              <a:ext uri="{FF2B5EF4-FFF2-40B4-BE49-F238E27FC236}">
                <a16:creationId xmlns:a16="http://schemas.microsoft.com/office/drawing/2014/main" id="{0977D0B3-012D-4952-BC89-F2FEC005A66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950312" y="4006914"/>
            <a:ext cx="609600" cy="609600"/>
          </a:xfrm>
          <a:prstGeom prst="rect">
            <a:avLst/>
          </a:prstGeom>
        </p:spPr>
      </p:pic>
    </p:spTree>
    <p:extLst>
      <p:ext uri="{BB962C8B-B14F-4D97-AF65-F5344CB8AC3E}">
        <p14:creationId xmlns:p14="http://schemas.microsoft.com/office/powerpoint/2010/main" val="3794001662"/>
      </p:ext>
    </p:extLst>
  </p:cSld>
  <p:clrMapOvr>
    <a:masterClrMapping/>
  </p:clrMapOvr>
  <p:transition spd="slow">
    <p:push/>
  </p:transition>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accent1">
            <a:alpha val="90000"/>
          </a:schemeClr>
        </a:solidFill>
        <a:effectLst/>
      </p:bgPr>
    </p:bg>
    <p:spTree>
      <p:nvGrpSpPr>
        <p:cNvPr id="1" name=""/>
        <p:cNvGrpSpPr/>
        <p:nvPr/>
      </p:nvGrpSpPr>
      <p:grpSpPr>
        <a:xfrm>
          <a:off x="0" y="0"/>
          <a:ext cx="0" cy="0"/>
          <a:chOff x="0" y="0"/>
          <a:chExt cx="0" cy="0"/>
        </a:xfrm>
      </p:grpSpPr>
      <p:cxnSp>
        <p:nvCxnSpPr>
          <p:cNvPr id="49" name="Gerader Verbinder 48"/>
          <p:cNvCxnSpPr/>
          <p:nvPr/>
        </p:nvCxnSpPr>
        <p:spPr>
          <a:xfrm>
            <a:off x="9083739" y="7894308"/>
            <a:ext cx="0" cy="123318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1" name="Gerader Verbinder 50"/>
          <p:cNvCxnSpPr/>
          <p:nvPr/>
        </p:nvCxnSpPr>
        <p:spPr>
          <a:xfrm flipH="1">
            <a:off x="4" y="7875643"/>
            <a:ext cx="2437764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2" name="Rechteck 51"/>
          <p:cNvSpPr/>
          <p:nvPr/>
        </p:nvSpPr>
        <p:spPr>
          <a:xfrm>
            <a:off x="3569113" y="7598391"/>
            <a:ext cx="2928435" cy="601718"/>
          </a:xfrm>
          <a:prstGeom prst="rect">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399" dirty="0">
                <a:solidFill>
                  <a:schemeClr val="bg1"/>
                </a:solidFill>
                <a:latin typeface="Century Gothic" panose="020B0502020202020204" pitchFamily="34" charset="0"/>
              </a:rPr>
              <a:t>Schritt 4</a:t>
            </a:r>
          </a:p>
        </p:txBody>
      </p:sp>
      <p:sp>
        <p:nvSpPr>
          <p:cNvPr id="53" name="Rechteck 52"/>
          <p:cNvSpPr/>
          <p:nvPr/>
        </p:nvSpPr>
        <p:spPr>
          <a:xfrm>
            <a:off x="10809030" y="7598391"/>
            <a:ext cx="2928435" cy="601718"/>
          </a:xfrm>
          <a:prstGeom prst="rect">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399" dirty="0">
                <a:solidFill>
                  <a:schemeClr val="bg1"/>
                </a:solidFill>
                <a:latin typeface="Century Gothic" panose="020B0502020202020204" pitchFamily="34" charset="0"/>
              </a:rPr>
              <a:t>Schritt 5a</a:t>
            </a:r>
          </a:p>
        </p:txBody>
      </p:sp>
      <p:sp>
        <p:nvSpPr>
          <p:cNvPr id="54" name="Rechteck 53"/>
          <p:cNvSpPr/>
          <p:nvPr/>
        </p:nvSpPr>
        <p:spPr>
          <a:xfrm>
            <a:off x="16987063" y="7598391"/>
            <a:ext cx="2928435" cy="601718"/>
          </a:xfrm>
          <a:prstGeom prst="rect">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3001" b="1" dirty="0">
                <a:solidFill>
                  <a:schemeClr val="bg1"/>
                </a:solidFill>
                <a:latin typeface="Century Gothic" panose="020B0502020202020204" pitchFamily="34" charset="0"/>
              </a:rPr>
              <a:t>Ergebnis</a:t>
            </a:r>
          </a:p>
        </p:txBody>
      </p:sp>
      <p:sp>
        <p:nvSpPr>
          <p:cNvPr id="55" name="Ellipse 54"/>
          <p:cNvSpPr/>
          <p:nvPr/>
        </p:nvSpPr>
        <p:spPr>
          <a:xfrm rot="10800000">
            <a:off x="8983918" y="7787156"/>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cxnSp>
        <p:nvCxnSpPr>
          <p:cNvPr id="62" name="Gerader Verbinder 61"/>
          <p:cNvCxnSpPr/>
          <p:nvPr/>
        </p:nvCxnSpPr>
        <p:spPr>
          <a:xfrm>
            <a:off x="18458661" y="8199097"/>
            <a:ext cx="0" cy="123318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3" name="Textfeld 62"/>
          <p:cNvSpPr txBox="1"/>
          <p:nvPr/>
        </p:nvSpPr>
        <p:spPr>
          <a:xfrm>
            <a:off x="16689587" y="9755725"/>
            <a:ext cx="3579886" cy="553870"/>
          </a:xfrm>
          <a:prstGeom prst="rect">
            <a:avLst/>
          </a:prstGeom>
          <a:noFill/>
        </p:spPr>
        <p:txBody>
          <a:bodyPr wrap="square" rtlCol="0">
            <a:spAutoFit/>
          </a:bodyPr>
          <a:lstStyle/>
          <a:p>
            <a:pPr algn="ctr"/>
            <a:r>
              <a:rPr lang="de-DE" sz="2999" dirty="0">
                <a:solidFill>
                  <a:schemeClr val="bg1"/>
                </a:solidFill>
                <a:latin typeface="Century Gothic" panose="020B0502020202020204" pitchFamily="34" charset="0"/>
              </a:rPr>
              <a:t>Titel</a:t>
            </a:r>
          </a:p>
        </p:txBody>
      </p:sp>
      <p:sp>
        <p:nvSpPr>
          <p:cNvPr id="64" name="Ellipse 63"/>
          <p:cNvSpPr/>
          <p:nvPr/>
        </p:nvSpPr>
        <p:spPr>
          <a:xfrm>
            <a:off x="18376158" y="9378807"/>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66" name="Gleichschenkliges Dreieck 65"/>
          <p:cNvSpPr/>
          <p:nvPr/>
        </p:nvSpPr>
        <p:spPr>
          <a:xfrm rot="16200000">
            <a:off x="22965929" y="7403972"/>
            <a:ext cx="1938532" cy="884903"/>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latin typeface="Century Gothic" panose="020B0502020202020204" pitchFamily="34" charset="0"/>
            </a:endParaRPr>
          </a:p>
        </p:txBody>
      </p:sp>
      <p:sp>
        <p:nvSpPr>
          <p:cNvPr id="69" name="Ellipse 68"/>
          <p:cNvSpPr/>
          <p:nvPr/>
        </p:nvSpPr>
        <p:spPr>
          <a:xfrm>
            <a:off x="8983446" y="9084645"/>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cxnSp>
        <p:nvCxnSpPr>
          <p:cNvPr id="70" name="Gerader Verbinder 69"/>
          <p:cNvCxnSpPr/>
          <p:nvPr/>
        </p:nvCxnSpPr>
        <p:spPr>
          <a:xfrm flipH="1">
            <a:off x="9153796" y="9176184"/>
            <a:ext cx="61667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2" name="Rechteck 71"/>
          <p:cNvSpPr/>
          <p:nvPr/>
        </p:nvSpPr>
        <p:spPr>
          <a:xfrm>
            <a:off x="10806045" y="8860441"/>
            <a:ext cx="2928435" cy="601718"/>
          </a:xfrm>
          <a:prstGeom prst="rect">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399" dirty="0">
                <a:solidFill>
                  <a:schemeClr val="bg1"/>
                </a:solidFill>
                <a:latin typeface="Century Gothic" panose="020B0502020202020204" pitchFamily="34" charset="0"/>
              </a:rPr>
              <a:t>Schritt 5b</a:t>
            </a:r>
          </a:p>
        </p:txBody>
      </p:sp>
      <p:cxnSp>
        <p:nvCxnSpPr>
          <p:cNvPr id="76" name="Gerader Verbinder 75"/>
          <p:cNvCxnSpPr/>
          <p:nvPr/>
        </p:nvCxnSpPr>
        <p:spPr>
          <a:xfrm>
            <a:off x="15273953" y="7905527"/>
            <a:ext cx="0" cy="123318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7" name="Ellipse 76"/>
          <p:cNvSpPr/>
          <p:nvPr/>
        </p:nvSpPr>
        <p:spPr>
          <a:xfrm rot="10800000">
            <a:off x="15174131" y="7798373"/>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78" name="Ellipse 77"/>
          <p:cNvSpPr/>
          <p:nvPr/>
        </p:nvSpPr>
        <p:spPr>
          <a:xfrm>
            <a:off x="15173660" y="9095862"/>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79" name="Textfeld 78"/>
          <p:cNvSpPr txBox="1"/>
          <p:nvPr/>
        </p:nvSpPr>
        <p:spPr>
          <a:xfrm>
            <a:off x="16133351" y="10435200"/>
            <a:ext cx="4869340" cy="2117183"/>
          </a:xfrm>
          <a:prstGeom prst="rect">
            <a:avLst/>
          </a:prstGeom>
          <a:noFill/>
        </p:spPr>
        <p:txBody>
          <a:bodyPr wrap="square" rtlCol="0">
            <a:spAutoFit/>
          </a:bodyPr>
          <a:lstStyle/>
          <a:p>
            <a:pPr algn="ctr">
              <a:lnSpc>
                <a:spcPct val="150000"/>
              </a:lnSpc>
            </a:pPr>
            <a:r>
              <a:rPr lang="de-DE" dirty="0">
                <a:solidFill>
                  <a:schemeClr val="bg1"/>
                </a:solidFill>
                <a:latin typeface="Century Gothic" panose="020B0502020202020204" pitchFamily="34" charset="0"/>
              </a:rPr>
              <a:t>Hier eigenen Text einfügen … </a:t>
            </a:r>
            <a:r>
              <a:rPr lang="de-DE" dirty="0" err="1">
                <a:solidFill>
                  <a:schemeClr val="bg1"/>
                </a:solidFill>
                <a:latin typeface="Century Gothic" panose="020B0502020202020204" pitchFamily="34" charset="0"/>
              </a:rPr>
              <a:t>Lorem</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ipsum</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dolor</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sit</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amet</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consetetur</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sadipscing</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elitr</a:t>
            </a:r>
            <a:r>
              <a:rPr lang="de-DE" dirty="0">
                <a:solidFill>
                  <a:schemeClr val="bg1"/>
                </a:solidFill>
                <a:latin typeface="Century Gothic" panose="020B0502020202020204" pitchFamily="34" charset="0"/>
              </a:rPr>
              <a:t>, sed </a:t>
            </a:r>
            <a:r>
              <a:rPr lang="de-DE" dirty="0" err="1">
                <a:solidFill>
                  <a:schemeClr val="bg1"/>
                </a:solidFill>
                <a:latin typeface="Century Gothic" panose="020B0502020202020204" pitchFamily="34" charset="0"/>
              </a:rPr>
              <a:t>diam</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nonumy</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eirmod</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tempor</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invidunt</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ut</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labore</a:t>
            </a:r>
            <a:r>
              <a:rPr lang="de-DE" dirty="0">
                <a:solidFill>
                  <a:schemeClr val="bg1"/>
                </a:solidFill>
                <a:latin typeface="Century Gothic" panose="020B0502020202020204" pitchFamily="34" charset="0"/>
              </a:rPr>
              <a:t> et </a:t>
            </a:r>
            <a:r>
              <a:rPr lang="de-DE" dirty="0" err="1">
                <a:solidFill>
                  <a:schemeClr val="bg1"/>
                </a:solidFill>
                <a:latin typeface="Century Gothic" panose="020B0502020202020204" pitchFamily="34" charset="0"/>
              </a:rPr>
              <a:t>dolore</a:t>
            </a:r>
            <a:r>
              <a:rPr lang="de-DE" dirty="0">
                <a:solidFill>
                  <a:schemeClr val="bg1"/>
                </a:solidFill>
                <a:latin typeface="Century Gothic" panose="020B0502020202020204" pitchFamily="34" charset="0"/>
              </a:rPr>
              <a:t> magna </a:t>
            </a:r>
            <a:r>
              <a:rPr lang="de-DE" dirty="0" err="1">
                <a:solidFill>
                  <a:schemeClr val="bg1"/>
                </a:solidFill>
                <a:latin typeface="Century Gothic" panose="020B0502020202020204" pitchFamily="34" charset="0"/>
              </a:rPr>
              <a:t>aliquyam</a:t>
            </a:r>
            <a:r>
              <a:rPr lang="de-DE" dirty="0">
                <a:solidFill>
                  <a:schemeClr val="bg1"/>
                </a:solidFill>
                <a:latin typeface="Century Gothic" panose="020B0502020202020204" pitchFamily="34" charset="0"/>
              </a:rPr>
              <a:t> erat.</a:t>
            </a:r>
          </a:p>
        </p:txBody>
      </p:sp>
      <p:cxnSp>
        <p:nvCxnSpPr>
          <p:cNvPr id="80" name="Gerader Verbinder 79"/>
          <p:cNvCxnSpPr/>
          <p:nvPr/>
        </p:nvCxnSpPr>
        <p:spPr>
          <a:xfrm flipV="1">
            <a:off x="12259745" y="4976181"/>
            <a:ext cx="0" cy="262221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81" name="Gerader Verbinder 80"/>
          <p:cNvCxnSpPr/>
          <p:nvPr/>
        </p:nvCxnSpPr>
        <p:spPr>
          <a:xfrm flipH="1">
            <a:off x="119280" y="4976180"/>
            <a:ext cx="12140466"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82" name="Gewinkelter Verbinder 81"/>
          <p:cNvCxnSpPr>
            <a:stCxn id="52" idx="2"/>
            <a:endCxn id="72" idx="2"/>
          </p:cNvCxnSpPr>
          <p:nvPr/>
        </p:nvCxnSpPr>
        <p:spPr>
          <a:xfrm rot="16200000" flipH="1">
            <a:off x="8020769" y="5212668"/>
            <a:ext cx="1262050" cy="7236932"/>
          </a:xfrm>
          <a:prstGeom prst="bentConnector3">
            <a:avLst>
              <a:gd name="adj1" fmla="val 213939"/>
            </a:avLst>
          </a:prstGeom>
          <a:ln>
            <a:solidFill>
              <a:schemeClr val="accent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83" name="Ellipse 82"/>
          <p:cNvSpPr/>
          <p:nvPr/>
        </p:nvSpPr>
        <p:spPr>
          <a:xfrm>
            <a:off x="12164284" y="4899927"/>
            <a:ext cx="191869" cy="191869"/>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85" name="Textfeld 84"/>
          <p:cNvSpPr txBox="1"/>
          <p:nvPr/>
        </p:nvSpPr>
        <p:spPr>
          <a:xfrm>
            <a:off x="10509813" y="3292923"/>
            <a:ext cx="3579886" cy="553870"/>
          </a:xfrm>
          <a:prstGeom prst="rect">
            <a:avLst/>
          </a:prstGeom>
          <a:noFill/>
        </p:spPr>
        <p:txBody>
          <a:bodyPr wrap="square" rtlCol="0">
            <a:spAutoFit/>
          </a:bodyPr>
          <a:lstStyle/>
          <a:p>
            <a:pPr algn="ctr"/>
            <a:r>
              <a:rPr lang="de-DE" sz="2999" dirty="0">
                <a:solidFill>
                  <a:schemeClr val="bg1"/>
                </a:solidFill>
                <a:latin typeface="Century Gothic" panose="020B0502020202020204" pitchFamily="34" charset="0"/>
              </a:rPr>
              <a:t>Titel</a:t>
            </a:r>
          </a:p>
        </p:txBody>
      </p:sp>
      <p:sp>
        <p:nvSpPr>
          <p:cNvPr id="87" name="Textfeld 86"/>
          <p:cNvSpPr txBox="1"/>
          <p:nvPr/>
        </p:nvSpPr>
        <p:spPr>
          <a:xfrm>
            <a:off x="13484010" y="6189725"/>
            <a:ext cx="3579886" cy="553870"/>
          </a:xfrm>
          <a:prstGeom prst="rect">
            <a:avLst/>
          </a:prstGeom>
          <a:noFill/>
        </p:spPr>
        <p:txBody>
          <a:bodyPr wrap="square" rtlCol="0">
            <a:spAutoFit/>
          </a:bodyPr>
          <a:lstStyle/>
          <a:p>
            <a:pPr algn="ctr"/>
            <a:r>
              <a:rPr lang="de-DE" sz="2999" dirty="0">
                <a:solidFill>
                  <a:schemeClr val="bg1"/>
                </a:solidFill>
                <a:latin typeface="Century Gothic" panose="020B0502020202020204" pitchFamily="34" charset="0"/>
              </a:rPr>
              <a:t>Titel</a:t>
            </a:r>
          </a:p>
        </p:txBody>
      </p:sp>
      <p:pic>
        <p:nvPicPr>
          <p:cNvPr id="30" name="Graphic 29">
            <a:extLst>
              <a:ext uri="{FF2B5EF4-FFF2-40B4-BE49-F238E27FC236}">
                <a16:creationId xmlns:a16="http://schemas.microsoft.com/office/drawing/2014/main" id="{D97F9674-21CF-48BF-AA21-6DF0853681F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950312" y="4006914"/>
            <a:ext cx="609600" cy="609600"/>
          </a:xfrm>
          <a:prstGeom prst="rect">
            <a:avLst/>
          </a:prstGeom>
        </p:spPr>
      </p:pic>
      <p:pic>
        <p:nvPicPr>
          <p:cNvPr id="31" name="Graphic 30">
            <a:extLst>
              <a:ext uri="{FF2B5EF4-FFF2-40B4-BE49-F238E27FC236}">
                <a16:creationId xmlns:a16="http://schemas.microsoft.com/office/drawing/2014/main" id="{022758F5-4C8C-488D-942E-2DC1738B370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4964794" y="6902799"/>
            <a:ext cx="609600" cy="609600"/>
          </a:xfrm>
          <a:prstGeom prst="rect">
            <a:avLst/>
          </a:prstGeom>
        </p:spPr>
      </p:pic>
    </p:spTree>
    <p:extLst>
      <p:ext uri="{BB962C8B-B14F-4D97-AF65-F5344CB8AC3E}">
        <p14:creationId xmlns:p14="http://schemas.microsoft.com/office/powerpoint/2010/main" val="1214486586"/>
      </p:ext>
    </p:extLst>
  </p:cSld>
  <p:clrMapOvr>
    <a:masterClrMapping/>
  </p:clrMapOvr>
  <p:transition spd="slow">
    <p:push/>
  </p:transition>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accent1">
            <a:alpha val="90000"/>
          </a:schemeClr>
        </a:solidFill>
        <a:effectLst/>
      </p:bgPr>
    </p:bg>
    <p:spTree>
      <p:nvGrpSpPr>
        <p:cNvPr id="1" name=""/>
        <p:cNvGrpSpPr/>
        <p:nvPr/>
      </p:nvGrpSpPr>
      <p:grpSpPr>
        <a:xfrm>
          <a:off x="0" y="0"/>
          <a:ext cx="0" cy="0"/>
          <a:chOff x="0" y="0"/>
          <a:chExt cx="0" cy="0"/>
        </a:xfrm>
      </p:grpSpPr>
      <p:sp>
        <p:nvSpPr>
          <p:cNvPr id="36" name="Ellipse 35"/>
          <p:cNvSpPr/>
          <p:nvPr/>
        </p:nvSpPr>
        <p:spPr>
          <a:xfrm>
            <a:off x="7125823" y="3427751"/>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de-DE" sz="2000" dirty="0">
                <a:solidFill>
                  <a:schemeClr val="accent1"/>
                </a:solidFill>
                <a:latin typeface="Century Gothic" panose="020B0502020202020204" pitchFamily="34" charset="0"/>
              </a:rPr>
              <a:t>DI</a:t>
            </a:r>
          </a:p>
        </p:txBody>
      </p:sp>
      <p:sp>
        <p:nvSpPr>
          <p:cNvPr id="39" name="Ellipse 38"/>
          <p:cNvSpPr/>
          <p:nvPr/>
        </p:nvSpPr>
        <p:spPr>
          <a:xfrm>
            <a:off x="4838650" y="3427751"/>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dirty="0">
                <a:solidFill>
                  <a:schemeClr val="accent1"/>
                </a:solidFill>
                <a:latin typeface="Century Gothic" panose="020B0502020202020204" pitchFamily="34" charset="0"/>
              </a:rPr>
              <a:t>MO</a:t>
            </a:r>
          </a:p>
        </p:txBody>
      </p:sp>
      <p:sp>
        <p:nvSpPr>
          <p:cNvPr id="42" name="Ellipse 41"/>
          <p:cNvSpPr/>
          <p:nvPr/>
        </p:nvSpPr>
        <p:spPr>
          <a:xfrm>
            <a:off x="9412996" y="3427751"/>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de-DE" sz="2000" dirty="0">
                <a:solidFill>
                  <a:schemeClr val="accent1"/>
                </a:solidFill>
                <a:latin typeface="Century Gothic" panose="020B0502020202020204" pitchFamily="34" charset="0"/>
              </a:rPr>
              <a:t>MI</a:t>
            </a:r>
          </a:p>
        </p:txBody>
      </p:sp>
      <p:sp>
        <p:nvSpPr>
          <p:cNvPr id="57" name="Ellipse 56"/>
          <p:cNvSpPr/>
          <p:nvPr/>
        </p:nvSpPr>
        <p:spPr>
          <a:xfrm>
            <a:off x="11700169" y="3427751"/>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de-DE" sz="2000" dirty="0">
                <a:solidFill>
                  <a:schemeClr val="accent1"/>
                </a:solidFill>
                <a:latin typeface="Century Gothic" panose="020B0502020202020204" pitchFamily="34" charset="0"/>
              </a:rPr>
              <a:t>DO</a:t>
            </a:r>
          </a:p>
        </p:txBody>
      </p:sp>
      <p:sp>
        <p:nvSpPr>
          <p:cNvPr id="60" name="Ellipse 59"/>
          <p:cNvSpPr/>
          <p:nvPr/>
        </p:nvSpPr>
        <p:spPr>
          <a:xfrm>
            <a:off x="13987342" y="3427751"/>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de-DE" sz="2000" dirty="0">
                <a:solidFill>
                  <a:schemeClr val="accent1"/>
                </a:solidFill>
                <a:latin typeface="Century Gothic" panose="020B0502020202020204" pitchFamily="34" charset="0"/>
              </a:rPr>
              <a:t>FR</a:t>
            </a:r>
          </a:p>
        </p:txBody>
      </p:sp>
      <p:sp>
        <p:nvSpPr>
          <p:cNvPr id="67" name="Ellipse 66"/>
          <p:cNvSpPr/>
          <p:nvPr/>
        </p:nvSpPr>
        <p:spPr>
          <a:xfrm>
            <a:off x="16274515" y="3427751"/>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de-DE" sz="2000" dirty="0">
                <a:solidFill>
                  <a:schemeClr val="accent1"/>
                </a:solidFill>
                <a:latin typeface="Century Gothic" panose="020B0502020202020204" pitchFamily="34" charset="0"/>
              </a:rPr>
              <a:t>SA</a:t>
            </a:r>
          </a:p>
        </p:txBody>
      </p:sp>
      <p:sp>
        <p:nvSpPr>
          <p:cNvPr id="74" name="Ellipse 73"/>
          <p:cNvSpPr/>
          <p:nvPr/>
        </p:nvSpPr>
        <p:spPr>
          <a:xfrm>
            <a:off x="18561688" y="3427751"/>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de-DE" sz="2000" dirty="0">
                <a:solidFill>
                  <a:schemeClr val="accent1"/>
                </a:solidFill>
                <a:latin typeface="Century Gothic" panose="020B0502020202020204" pitchFamily="34" charset="0"/>
              </a:rPr>
              <a:t>SO</a:t>
            </a:r>
          </a:p>
        </p:txBody>
      </p:sp>
      <p:sp>
        <p:nvSpPr>
          <p:cNvPr id="88" name="Ellipse 87"/>
          <p:cNvSpPr/>
          <p:nvPr/>
        </p:nvSpPr>
        <p:spPr>
          <a:xfrm>
            <a:off x="7125823" y="5178664"/>
            <a:ext cx="1254994" cy="1254994"/>
          </a:xfrm>
          <a:prstGeom prst="ellipse">
            <a:avLst/>
          </a:prstGeom>
          <a:solidFill>
            <a:schemeClr val="bg1">
              <a:alpha val="2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89" name="Ellipse 88"/>
          <p:cNvSpPr/>
          <p:nvPr/>
        </p:nvSpPr>
        <p:spPr>
          <a:xfrm>
            <a:off x="4838650" y="5178664"/>
            <a:ext cx="1254994" cy="1254994"/>
          </a:xfrm>
          <a:prstGeom prst="ellipse">
            <a:avLst/>
          </a:prstGeom>
          <a:solidFill>
            <a:schemeClr val="bg1">
              <a:alpha val="2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90" name="Ellipse 89"/>
          <p:cNvSpPr/>
          <p:nvPr/>
        </p:nvSpPr>
        <p:spPr>
          <a:xfrm>
            <a:off x="9412996" y="5178664"/>
            <a:ext cx="1254994" cy="1254994"/>
          </a:xfrm>
          <a:prstGeom prst="ellipse">
            <a:avLst/>
          </a:prstGeom>
          <a:solidFill>
            <a:schemeClr val="bg1">
              <a:alpha val="2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91" name="Ellipse 90"/>
          <p:cNvSpPr/>
          <p:nvPr/>
        </p:nvSpPr>
        <p:spPr>
          <a:xfrm>
            <a:off x="11700169" y="5178664"/>
            <a:ext cx="1254994" cy="1254994"/>
          </a:xfrm>
          <a:prstGeom prst="ellipse">
            <a:avLst/>
          </a:prstGeom>
          <a:solidFill>
            <a:schemeClr val="bg1">
              <a:alpha val="2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92" name="Ellipse 91"/>
          <p:cNvSpPr/>
          <p:nvPr/>
        </p:nvSpPr>
        <p:spPr>
          <a:xfrm>
            <a:off x="13987342" y="5178664"/>
            <a:ext cx="1254994" cy="1254994"/>
          </a:xfrm>
          <a:prstGeom prst="ellipse">
            <a:avLst/>
          </a:prstGeom>
          <a:solidFill>
            <a:schemeClr val="bg1">
              <a:alpha val="2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93" name="Ellipse 92"/>
          <p:cNvSpPr/>
          <p:nvPr/>
        </p:nvSpPr>
        <p:spPr>
          <a:xfrm>
            <a:off x="16274515" y="5178664"/>
            <a:ext cx="1254994" cy="1254994"/>
          </a:xfrm>
          <a:prstGeom prst="ellipse">
            <a:avLst/>
          </a:prstGeom>
          <a:solidFill>
            <a:schemeClr val="bg1">
              <a:alpha val="2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94" name="Ellipse 93"/>
          <p:cNvSpPr/>
          <p:nvPr/>
        </p:nvSpPr>
        <p:spPr>
          <a:xfrm>
            <a:off x="18561688" y="5178664"/>
            <a:ext cx="1254994" cy="1254994"/>
          </a:xfrm>
          <a:prstGeom prst="ellipse">
            <a:avLst/>
          </a:prstGeom>
          <a:solidFill>
            <a:schemeClr val="bg1">
              <a:alpha val="2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95" name="Ellipse 94"/>
          <p:cNvSpPr/>
          <p:nvPr/>
        </p:nvSpPr>
        <p:spPr>
          <a:xfrm>
            <a:off x="7125823" y="6874409"/>
            <a:ext cx="1254994" cy="1254994"/>
          </a:xfrm>
          <a:prstGeom prst="ellipse">
            <a:avLst/>
          </a:prstGeom>
          <a:solidFill>
            <a:schemeClr val="bg1">
              <a:alpha val="2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96" name="Ellipse 95"/>
          <p:cNvSpPr/>
          <p:nvPr/>
        </p:nvSpPr>
        <p:spPr>
          <a:xfrm>
            <a:off x="4838650" y="6874409"/>
            <a:ext cx="1254994" cy="1254994"/>
          </a:xfrm>
          <a:prstGeom prst="ellipse">
            <a:avLst/>
          </a:prstGeom>
          <a:solidFill>
            <a:schemeClr val="bg1">
              <a:alpha val="2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97" name="Ellipse 96"/>
          <p:cNvSpPr/>
          <p:nvPr/>
        </p:nvSpPr>
        <p:spPr>
          <a:xfrm>
            <a:off x="9412996" y="6874409"/>
            <a:ext cx="1254994" cy="1254994"/>
          </a:xfrm>
          <a:prstGeom prst="ellipse">
            <a:avLst/>
          </a:prstGeom>
          <a:solidFill>
            <a:schemeClr val="bg1">
              <a:alpha val="2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98" name="Ellipse 97"/>
          <p:cNvSpPr/>
          <p:nvPr/>
        </p:nvSpPr>
        <p:spPr>
          <a:xfrm>
            <a:off x="11700169" y="6874409"/>
            <a:ext cx="1254994" cy="1254994"/>
          </a:xfrm>
          <a:prstGeom prst="ellipse">
            <a:avLst/>
          </a:prstGeom>
          <a:solidFill>
            <a:schemeClr val="bg1">
              <a:alpha val="2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99" name="Ellipse 98"/>
          <p:cNvSpPr/>
          <p:nvPr/>
        </p:nvSpPr>
        <p:spPr>
          <a:xfrm>
            <a:off x="13987342" y="6874409"/>
            <a:ext cx="1254994" cy="1254994"/>
          </a:xfrm>
          <a:prstGeom prst="ellipse">
            <a:avLst/>
          </a:prstGeom>
          <a:solidFill>
            <a:schemeClr val="bg1">
              <a:alpha val="2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100" name="Ellipse 99"/>
          <p:cNvSpPr/>
          <p:nvPr/>
        </p:nvSpPr>
        <p:spPr>
          <a:xfrm>
            <a:off x="16274515" y="6874409"/>
            <a:ext cx="1254994" cy="1254994"/>
          </a:xfrm>
          <a:prstGeom prst="ellipse">
            <a:avLst/>
          </a:prstGeom>
          <a:solidFill>
            <a:schemeClr val="bg1">
              <a:alpha val="2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101" name="Ellipse 100"/>
          <p:cNvSpPr/>
          <p:nvPr/>
        </p:nvSpPr>
        <p:spPr>
          <a:xfrm>
            <a:off x="18561688" y="6874409"/>
            <a:ext cx="1254994" cy="1254994"/>
          </a:xfrm>
          <a:prstGeom prst="ellipse">
            <a:avLst/>
          </a:prstGeom>
          <a:solidFill>
            <a:schemeClr val="bg1">
              <a:alpha val="2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102" name="Ellipse 101"/>
          <p:cNvSpPr/>
          <p:nvPr/>
        </p:nvSpPr>
        <p:spPr>
          <a:xfrm>
            <a:off x="7125823" y="8570154"/>
            <a:ext cx="1254994" cy="1254994"/>
          </a:xfrm>
          <a:prstGeom prst="ellipse">
            <a:avLst/>
          </a:prstGeom>
          <a:solidFill>
            <a:schemeClr val="bg1">
              <a:alpha val="2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103" name="Ellipse 102"/>
          <p:cNvSpPr/>
          <p:nvPr/>
        </p:nvSpPr>
        <p:spPr>
          <a:xfrm>
            <a:off x="4838650" y="8570154"/>
            <a:ext cx="1254994" cy="1254994"/>
          </a:xfrm>
          <a:prstGeom prst="ellipse">
            <a:avLst/>
          </a:prstGeom>
          <a:solidFill>
            <a:schemeClr val="bg1">
              <a:alpha val="2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104" name="Ellipse 103"/>
          <p:cNvSpPr/>
          <p:nvPr/>
        </p:nvSpPr>
        <p:spPr>
          <a:xfrm>
            <a:off x="9412996" y="8570154"/>
            <a:ext cx="1254994" cy="1254994"/>
          </a:xfrm>
          <a:prstGeom prst="ellipse">
            <a:avLst/>
          </a:prstGeom>
          <a:solidFill>
            <a:schemeClr val="bg1">
              <a:alpha val="2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105" name="Ellipse 104"/>
          <p:cNvSpPr/>
          <p:nvPr/>
        </p:nvSpPr>
        <p:spPr>
          <a:xfrm>
            <a:off x="11700169" y="8570154"/>
            <a:ext cx="1254994" cy="1254994"/>
          </a:xfrm>
          <a:prstGeom prst="ellipse">
            <a:avLst/>
          </a:prstGeom>
          <a:solidFill>
            <a:schemeClr val="bg1">
              <a:alpha val="2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106" name="Ellipse 105"/>
          <p:cNvSpPr/>
          <p:nvPr/>
        </p:nvSpPr>
        <p:spPr>
          <a:xfrm>
            <a:off x="13987342" y="8570154"/>
            <a:ext cx="1254994" cy="1254994"/>
          </a:xfrm>
          <a:prstGeom prst="ellipse">
            <a:avLst/>
          </a:prstGeom>
          <a:solidFill>
            <a:schemeClr val="bg1">
              <a:alpha val="2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107" name="Ellipse 106"/>
          <p:cNvSpPr/>
          <p:nvPr/>
        </p:nvSpPr>
        <p:spPr>
          <a:xfrm>
            <a:off x="16274515" y="8570154"/>
            <a:ext cx="1254994" cy="1254994"/>
          </a:xfrm>
          <a:prstGeom prst="ellipse">
            <a:avLst/>
          </a:prstGeom>
          <a:solidFill>
            <a:schemeClr val="bg1">
              <a:alpha val="2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108" name="Ellipse 107"/>
          <p:cNvSpPr/>
          <p:nvPr/>
        </p:nvSpPr>
        <p:spPr>
          <a:xfrm>
            <a:off x="18561688" y="8570154"/>
            <a:ext cx="1254994" cy="1254994"/>
          </a:xfrm>
          <a:prstGeom prst="ellipse">
            <a:avLst/>
          </a:prstGeom>
          <a:solidFill>
            <a:schemeClr val="bg1">
              <a:alpha val="2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109" name="Ellipse 108"/>
          <p:cNvSpPr/>
          <p:nvPr/>
        </p:nvSpPr>
        <p:spPr>
          <a:xfrm>
            <a:off x="7125823" y="10265899"/>
            <a:ext cx="1254994" cy="1254994"/>
          </a:xfrm>
          <a:prstGeom prst="ellipse">
            <a:avLst/>
          </a:prstGeom>
          <a:solidFill>
            <a:schemeClr val="bg1">
              <a:alpha val="2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110" name="Ellipse 109"/>
          <p:cNvSpPr/>
          <p:nvPr/>
        </p:nvSpPr>
        <p:spPr>
          <a:xfrm>
            <a:off x="4838650" y="10265899"/>
            <a:ext cx="1254994" cy="1254994"/>
          </a:xfrm>
          <a:prstGeom prst="ellipse">
            <a:avLst/>
          </a:prstGeom>
          <a:solidFill>
            <a:schemeClr val="bg1">
              <a:alpha val="2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111" name="Ellipse 110"/>
          <p:cNvSpPr/>
          <p:nvPr/>
        </p:nvSpPr>
        <p:spPr>
          <a:xfrm>
            <a:off x="9412996" y="10265899"/>
            <a:ext cx="1254994" cy="1254994"/>
          </a:xfrm>
          <a:prstGeom prst="ellipse">
            <a:avLst/>
          </a:prstGeom>
          <a:solidFill>
            <a:schemeClr val="bg1">
              <a:alpha val="2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112" name="Ellipse 111"/>
          <p:cNvSpPr/>
          <p:nvPr/>
        </p:nvSpPr>
        <p:spPr>
          <a:xfrm>
            <a:off x="11700169" y="10265899"/>
            <a:ext cx="1254994" cy="1254994"/>
          </a:xfrm>
          <a:prstGeom prst="ellipse">
            <a:avLst/>
          </a:prstGeom>
          <a:solidFill>
            <a:schemeClr val="bg1">
              <a:alpha val="2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113" name="Ellipse 112"/>
          <p:cNvSpPr/>
          <p:nvPr/>
        </p:nvSpPr>
        <p:spPr>
          <a:xfrm>
            <a:off x="13987342" y="10265899"/>
            <a:ext cx="1254994" cy="1254994"/>
          </a:xfrm>
          <a:prstGeom prst="ellipse">
            <a:avLst/>
          </a:prstGeom>
          <a:solidFill>
            <a:schemeClr val="bg1">
              <a:alpha val="2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114" name="Ellipse 113"/>
          <p:cNvSpPr/>
          <p:nvPr/>
        </p:nvSpPr>
        <p:spPr>
          <a:xfrm>
            <a:off x="16274515" y="10265899"/>
            <a:ext cx="1254994" cy="1254994"/>
          </a:xfrm>
          <a:prstGeom prst="ellipse">
            <a:avLst/>
          </a:prstGeom>
          <a:solidFill>
            <a:schemeClr val="bg1">
              <a:alpha val="2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115" name="Ellipse 114"/>
          <p:cNvSpPr/>
          <p:nvPr/>
        </p:nvSpPr>
        <p:spPr>
          <a:xfrm>
            <a:off x="18561688" y="10265899"/>
            <a:ext cx="1254994" cy="1254994"/>
          </a:xfrm>
          <a:prstGeom prst="ellipse">
            <a:avLst/>
          </a:prstGeom>
          <a:solidFill>
            <a:schemeClr val="bg1">
              <a:alpha val="2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117" name="Textfeld 116"/>
          <p:cNvSpPr txBox="1"/>
          <p:nvPr/>
        </p:nvSpPr>
        <p:spPr>
          <a:xfrm>
            <a:off x="625597" y="5696871"/>
            <a:ext cx="3579886" cy="430887"/>
          </a:xfrm>
          <a:prstGeom prst="rect">
            <a:avLst/>
          </a:prstGeom>
          <a:noFill/>
        </p:spPr>
        <p:txBody>
          <a:bodyPr wrap="square" rtlCol="0">
            <a:spAutoFit/>
          </a:bodyPr>
          <a:lstStyle/>
          <a:p>
            <a:pPr algn="r"/>
            <a:r>
              <a:rPr lang="de-DE" sz="2200" b="1">
                <a:solidFill>
                  <a:schemeClr val="bg1"/>
                </a:solidFill>
                <a:latin typeface="Century Gothic" panose="020B0502020202020204" pitchFamily="34" charset="0"/>
              </a:rPr>
              <a:t>Coaching</a:t>
            </a:r>
          </a:p>
        </p:txBody>
      </p:sp>
      <p:sp>
        <p:nvSpPr>
          <p:cNvPr id="118" name="Textfeld 117"/>
          <p:cNvSpPr txBox="1"/>
          <p:nvPr/>
        </p:nvSpPr>
        <p:spPr>
          <a:xfrm>
            <a:off x="625597" y="7325121"/>
            <a:ext cx="3579886" cy="430887"/>
          </a:xfrm>
          <a:prstGeom prst="rect">
            <a:avLst/>
          </a:prstGeom>
          <a:noFill/>
        </p:spPr>
        <p:txBody>
          <a:bodyPr wrap="square" rtlCol="0">
            <a:spAutoFit/>
          </a:bodyPr>
          <a:lstStyle/>
          <a:p>
            <a:pPr algn="r"/>
            <a:r>
              <a:rPr lang="de-DE" sz="2200" b="1">
                <a:solidFill>
                  <a:schemeClr val="bg1"/>
                </a:solidFill>
                <a:latin typeface="Century Gothic" panose="020B0502020202020204" pitchFamily="34" charset="0"/>
              </a:rPr>
              <a:t>Meeting</a:t>
            </a:r>
          </a:p>
        </p:txBody>
      </p:sp>
      <p:sp>
        <p:nvSpPr>
          <p:cNvPr id="119" name="Textfeld 118"/>
          <p:cNvSpPr txBox="1"/>
          <p:nvPr/>
        </p:nvSpPr>
        <p:spPr>
          <a:xfrm>
            <a:off x="625597" y="8986026"/>
            <a:ext cx="3579886" cy="430887"/>
          </a:xfrm>
          <a:prstGeom prst="rect">
            <a:avLst/>
          </a:prstGeom>
          <a:noFill/>
        </p:spPr>
        <p:txBody>
          <a:bodyPr wrap="square" rtlCol="0">
            <a:spAutoFit/>
          </a:bodyPr>
          <a:lstStyle/>
          <a:p>
            <a:pPr algn="r"/>
            <a:r>
              <a:rPr lang="de-DE" sz="2200" b="1">
                <a:solidFill>
                  <a:schemeClr val="bg1"/>
                </a:solidFill>
                <a:latin typeface="Century Gothic" panose="020B0502020202020204" pitchFamily="34" charset="0"/>
              </a:rPr>
              <a:t>Brainstorming</a:t>
            </a:r>
          </a:p>
        </p:txBody>
      </p:sp>
      <p:sp>
        <p:nvSpPr>
          <p:cNvPr id="120" name="Textfeld 119"/>
          <p:cNvSpPr txBox="1"/>
          <p:nvPr/>
        </p:nvSpPr>
        <p:spPr>
          <a:xfrm>
            <a:off x="625597" y="10757485"/>
            <a:ext cx="3579886" cy="430887"/>
          </a:xfrm>
          <a:prstGeom prst="rect">
            <a:avLst/>
          </a:prstGeom>
          <a:noFill/>
        </p:spPr>
        <p:txBody>
          <a:bodyPr wrap="square" rtlCol="0">
            <a:spAutoFit/>
          </a:bodyPr>
          <a:lstStyle/>
          <a:p>
            <a:pPr algn="r"/>
            <a:r>
              <a:rPr lang="de-DE" sz="2200" b="1">
                <a:solidFill>
                  <a:schemeClr val="bg1"/>
                </a:solidFill>
                <a:latin typeface="Century Gothic" panose="020B0502020202020204" pitchFamily="34" charset="0"/>
              </a:rPr>
              <a:t>Conceptual</a:t>
            </a:r>
          </a:p>
        </p:txBody>
      </p:sp>
      <p:pic>
        <p:nvPicPr>
          <p:cNvPr id="55" name="Graphic 54">
            <a:extLst>
              <a:ext uri="{FF2B5EF4-FFF2-40B4-BE49-F238E27FC236}">
                <a16:creationId xmlns:a16="http://schemas.microsoft.com/office/drawing/2014/main" id="{777CB8D6-5E2C-4D91-A4CC-6B53AFADB2D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161347" y="5518158"/>
            <a:ext cx="609600" cy="609600"/>
          </a:xfrm>
          <a:prstGeom prst="rect">
            <a:avLst/>
          </a:prstGeom>
        </p:spPr>
      </p:pic>
      <p:pic>
        <p:nvPicPr>
          <p:cNvPr id="56" name="Graphic 55">
            <a:extLst>
              <a:ext uri="{FF2B5EF4-FFF2-40B4-BE49-F238E27FC236}">
                <a16:creationId xmlns:a16="http://schemas.microsoft.com/office/drawing/2014/main" id="{74206E4A-36B6-4A95-8516-16C17795545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448520" y="7214264"/>
            <a:ext cx="609600" cy="609600"/>
          </a:xfrm>
          <a:prstGeom prst="rect">
            <a:avLst/>
          </a:prstGeom>
        </p:spPr>
      </p:pic>
      <p:pic>
        <p:nvPicPr>
          <p:cNvPr id="58" name="Graphic 57">
            <a:extLst>
              <a:ext uri="{FF2B5EF4-FFF2-40B4-BE49-F238E27FC236}">
                <a16:creationId xmlns:a16="http://schemas.microsoft.com/office/drawing/2014/main" id="{D2BFEEA3-29B0-4D5A-A9DF-ABD4256D880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448520" y="10604172"/>
            <a:ext cx="609600" cy="609600"/>
          </a:xfrm>
          <a:prstGeom prst="rect">
            <a:avLst/>
          </a:prstGeom>
        </p:spPr>
      </p:pic>
      <p:pic>
        <p:nvPicPr>
          <p:cNvPr id="59" name="Graphic 58">
            <a:extLst>
              <a:ext uri="{FF2B5EF4-FFF2-40B4-BE49-F238E27FC236}">
                <a16:creationId xmlns:a16="http://schemas.microsoft.com/office/drawing/2014/main" id="{76CD8F5A-0D46-4BF9-86A3-7FF4D72AC36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735693" y="10632270"/>
            <a:ext cx="609600" cy="609600"/>
          </a:xfrm>
          <a:prstGeom prst="rect">
            <a:avLst/>
          </a:prstGeom>
        </p:spPr>
      </p:pic>
      <p:pic>
        <p:nvPicPr>
          <p:cNvPr id="61" name="Graphic 60">
            <a:extLst>
              <a:ext uri="{FF2B5EF4-FFF2-40B4-BE49-F238E27FC236}">
                <a16:creationId xmlns:a16="http://schemas.microsoft.com/office/drawing/2014/main" id="{C3A816B6-E125-47A7-8ECC-3288CE873F2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750818" y="8942812"/>
            <a:ext cx="609600" cy="609600"/>
          </a:xfrm>
          <a:prstGeom prst="rect">
            <a:avLst/>
          </a:prstGeom>
        </p:spPr>
      </p:pic>
      <p:pic>
        <p:nvPicPr>
          <p:cNvPr id="62" name="Graphic 61">
            <a:extLst>
              <a:ext uri="{FF2B5EF4-FFF2-40B4-BE49-F238E27FC236}">
                <a16:creationId xmlns:a16="http://schemas.microsoft.com/office/drawing/2014/main" id="{F9DA6D97-4602-43CA-A180-5A972268358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735693" y="5501361"/>
            <a:ext cx="609600" cy="609600"/>
          </a:xfrm>
          <a:prstGeom prst="rect">
            <a:avLst/>
          </a:prstGeom>
        </p:spPr>
      </p:pic>
      <p:pic>
        <p:nvPicPr>
          <p:cNvPr id="63" name="Graphic 62">
            <a:extLst>
              <a:ext uri="{FF2B5EF4-FFF2-40B4-BE49-F238E27FC236}">
                <a16:creationId xmlns:a16="http://schemas.microsoft.com/office/drawing/2014/main" id="{7D8D62D1-4483-4A46-8A3D-489FBE17812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022346" y="5496969"/>
            <a:ext cx="609600" cy="609600"/>
          </a:xfrm>
          <a:prstGeom prst="rect">
            <a:avLst/>
          </a:prstGeom>
        </p:spPr>
      </p:pic>
      <p:pic>
        <p:nvPicPr>
          <p:cNvPr id="64" name="Graphic 63">
            <a:extLst>
              <a:ext uri="{FF2B5EF4-FFF2-40B4-BE49-F238E27FC236}">
                <a16:creationId xmlns:a16="http://schemas.microsoft.com/office/drawing/2014/main" id="{DD2E7257-F8C5-4CF4-9D8A-639E05173EA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022346" y="10596701"/>
            <a:ext cx="609600" cy="609600"/>
          </a:xfrm>
          <a:prstGeom prst="rect">
            <a:avLst/>
          </a:prstGeom>
        </p:spPr>
      </p:pic>
      <p:pic>
        <p:nvPicPr>
          <p:cNvPr id="65" name="Graphic 64">
            <a:extLst>
              <a:ext uri="{FF2B5EF4-FFF2-40B4-BE49-F238E27FC236}">
                <a16:creationId xmlns:a16="http://schemas.microsoft.com/office/drawing/2014/main" id="{00BBED5B-ECF1-44E8-AADF-8E5C6525B8A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037471" y="8907243"/>
            <a:ext cx="609600" cy="609600"/>
          </a:xfrm>
          <a:prstGeom prst="rect">
            <a:avLst/>
          </a:prstGeom>
        </p:spPr>
      </p:pic>
      <p:pic>
        <p:nvPicPr>
          <p:cNvPr id="66" name="Graphic 65">
            <a:extLst>
              <a:ext uri="{FF2B5EF4-FFF2-40B4-BE49-F238E27FC236}">
                <a16:creationId xmlns:a16="http://schemas.microsoft.com/office/drawing/2014/main" id="{F6004508-39E8-4A93-B4C6-D2FB337F16E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4310039" y="7217835"/>
            <a:ext cx="609600" cy="609600"/>
          </a:xfrm>
          <a:prstGeom prst="rect">
            <a:avLst/>
          </a:prstGeom>
        </p:spPr>
      </p:pic>
      <p:pic>
        <p:nvPicPr>
          <p:cNvPr id="68" name="Graphic 67">
            <a:extLst>
              <a:ext uri="{FF2B5EF4-FFF2-40B4-BE49-F238E27FC236}">
                <a16:creationId xmlns:a16="http://schemas.microsoft.com/office/drawing/2014/main" id="{6F2B4BE1-1E42-402C-93C5-B423F90CCB3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6597212" y="10578772"/>
            <a:ext cx="609600" cy="609600"/>
          </a:xfrm>
          <a:prstGeom prst="rect">
            <a:avLst/>
          </a:prstGeom>
        </p:spPr>
      </p:pic>
      <p:pic>
        <p:nvPicPr>
          <p:cNvPr id="69" name="Graphic 68">
            <a:extLst>
              <a:ext uri="{FF2B5EF4-FFF2-40B4-BE49-F238E27FC236}">
                <a16:creationId xmlns:a16="http://schemas.microsoft.com/office/drawing/2014/main" id="{9CE16BAF-A5A2-4EA8-9E34-20773C613BB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8884385" y="5496969"/>
            <a:ext cx="609600" cy="609600"/>
          </a:xfrm>
          <a:prstGeom prst="rect">
            <a:avLst/>
          </a:prstGeom>
        </p:spPr>
      </p:pic>
    </p:spTree>
    <p:extLst>
      <p:ext uri="{BB962C8B-B14F-4D97-AF65-F5344CB8AC3E}">
        <p14:creationId xmlns:p14="http://schemas.microsoft.com/office/powerpoint/2010/main" val="2819914620"/>
      </p:ext>
    </p:extLst>
  </p:cSld>
  <p:clrMapOvr>
    <a:masterClrMapping/>
  </p:clrMapOvr>
  <p:transition spd="slow">
    <p:push/>
  </p:transition>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accent1">
            <a:alpha val="90000"/>
          </a:schemeClr>
        </a:solidFill>
        <a:effectLst/>
      </p:bgPr>
    </p:bg>
    <p:spTree>
      <p:nvGrpSpPr>
        <p:cNvPr id="1" name=""/>
        <p:cNvGrpSpPr/>
        <p:nvPr/>
      </p:nvGrpSpPr>
      <p:grpSpPr>
        <a:xfrm>
          <a:off x="0" y="0"/>
          <a:ext cx="0" cy="0"/>
          <a:chOff x="0" y="0"/>
          <a:chExt cx="0" cy="0"/>
        </a:xfrm>
      </p:grpSpPr>
      <p:sp>
        <p:nvSpPr>
          <p:cNvPr id="36" name="Ellipse 35"/>
          <p:cNvSpPr/>
          <p:nvPr/>
        </p:nvSpPr>
        <p:spPr>
          <a:xfrm>
            <a:off x="7125823" y="2837813"/>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39" name="Ellipse 38"/>
          <p:cNvSpPr/>
          <p:nvPr/>
        </p:nvSpPr>
        <p:spPr>
          <a:xfrm>
            <a:off x="4838650" y="2837813"/>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42" name="Ellipse 41"/>
          <p:cNvSpPr/>
          <p:nvPr/>
        </p:nvSpPr>
        <p:spPr>
          <a:xfrm>
            <a:off x="9412996" y="2837813"/>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57" name="Ellipse 56"/>
          <p:cNvSpPr/>
          <p:nvPr/>
        </p:nvSpPr>
        <p:spPr>
          <a:xfrm>
            <a:off x="11700169" y="2837813"/>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60" name="Ellipse 59"/>
          <p:cNvSpPr/>
          <p:nvPr/>
        </p:nvSpPr>
        <p:spPr>
          <a:xfrm>
            <a:off x="13987342" y="2837813"/>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67" name="Ellipse 66"/>
          <p:cNvSpPr/>
          <p:nvPr/>
        </p:nvSpPr>
        <p:spPr>
          <a:xfrm>
            <a:off x="16274515" y="2837813"/>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74" name="Ellipse 73"/>
          <p:cNvSpPr/>
          <p:nvPr/>
        </p:nvSpPr>
        <p:spPr>
          <a:xfrm>
            <a:off x="18561688" y="2837813"/>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88" name="Ellipse 87"/>
          <p:cNvSpPr/>
          <p:nvPr/>
        </p:nvSpPr>
        <p:spPr>
          <a:xfrm>
            <a:off x="7125823" y="5178664"/>
            <a:ext cx="1254994" cy="1254994"/>
          </a:xfrm>
          <a:prstGeom prst="ellipse">
            <a:avLst/>
          </a:prstGeom>
          <a:noFill/>
          <a:ln w="12700">
            <a:solidFill>
              <a:schemeClr val="bg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89" name="Ellipse 88"/>
          <p:cNvSpPr/>
          <p:nvPr/>
        </p:nvSpPr>
        <p:spPr>
          <a:xfrm>
            <a:off x="4838650" y="5178664"/>
            <a:ext cx="1254994" cy="1254994"/>
          </a:xfrm>
          <a:prstGeom prst="ellipse">
            <a:avLst/>
          </a:prstGeom>
          <a:noFill/>
          <a:ln w="12700">
            <a:solidFill>
              <a:schemeClr val="bg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90" name="Ellipse 89"/>
          <p:cNvSpPr/>
          <p:nvPr/>
        </p:nvSpPr>
        <p:spPr>
          <a:xfrm>
            <a:off x="9412996" y="5178664"/>
            <a:ext cx="1254994" cy="1254994"/>
          </a:xfrm>
          <a:prstGeom prst="ellipse">
            <a:avLst/>
          </a:prstGeom>
          <a:noFill/>
          <a:ln w="12700">
            <a:solidFill>
              <a:schemeClr val="bg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91" name="Ellipse 90"/>
          <p:cNvSpPr/>
          <p:nvPr/>
        </p:nvSpPr>
        <p:spPr>
          <a:xfrm>
            <a:off x="11700169" y="5178664"/>
            <a:ext cx="1254994" cy="1254994"/>
          </a:xfrm>
          <a:prstGeom prst="ellipse">
            <a:avLst/>
          </a:prstGeom>
          <a:noFill/>
          <a:ln w="12700">
            <a:solidFill>
              <a:schemeClr val="bg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92" name="Ellipse 91"/>
          <p:cNvSpPr/>
          <p:nvPr/>
        </p:nvSpPr>
        <p:spPr>
          <a:xfrm>
            <a:off x="13987342" y="5178664"/>
            <a:ext cx="1254994" cy="1254994"/>
          </a:xfrm>
          <a:prstGeom prst="ellipse">
            <a:avLst/>
          </a:prstGeom>
          <a:noFill/>
          <a:ln w="12700">
            <a:solidFill>
              <a:schemeClr val="bg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93" name="Ellipse 92"/>
          <p:cNvSpPr/>
          <p:nvPr/>
        </p:nvSpPr>
        <p:spPr>
          <a:xfrm>
            <a:off x="16274515" y="5178664"/>
            <a:ext cx="1254994" cy="1254994"/>
          </a:xfrm>
          <a:prstGeom prst="ellipse">
            <a:avLst/>
          </a:prstGeom>
          <a:noFill/>
          <a:ln w="12700">
            <a:solidFill>
              <a:schemeClr val="bg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94" name="Ellipse 93"/>
          <p:cNvSpPr/>
          <p:nvPr/>
        </p:nvSpPr>
        <p:spPr>
          <a:xfrm>
            <a:off x="18561688" y="5178664"/>
            <a:ext cx="1254994" cy="1254994"/>
          </a:xfrm>
          <a:prstGeom prst="ellipse">
            <a:avLst/>
          </a:prstGeom>
          <a:noFill/>
          <a:ln w="12700">
            <a:solidFill>
              <a:schemeClr val="bg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95" name="Ellipse 94"/>
          <p:cNvSpPr/>
          <p:nvPr/>
        </p:nvSpPr>
        <p:spPr>
          <a:xfrm>
            <a:off x="7125823" y="6874409"/>
            <a:ext cx="1254994" cy="1254994"/>
          </a:xfrm>
          <a:prstGeom prst="ellipse">
            <a:avLst/>
          </a:prstGeom>
          <a:noFill/>
          <a:ln w="12700">
            <a:solidFill>
              <a:schemeClr val="bg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96" name="Ellipse 95"/>
          <p:cNvSpPr/>
          <p:nvPr/>
        </p:nvSpPr>
        <p:spPr>
          <a:xfrm>
            <a:off x="4838650" y="6874409"/>
            <a:ext cx="1254994" cy="1254994"/>
          </a:xfrm>
          <a:prstGeom prst="ellipse">
            <a:avLst/>
          </a:prstGeom>
          <a:noFill/>
          <a:ln w="12700">
            <a:solidFill>
              <a:schemeClr val="bg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97" name="Ellipse 96"/>
          <p:cNvSpPr/>
          <p:nvPr/>
        </p:nvSpPr>
        <p:spPr>
          <a:xfrm>
            <a:off x="9412996" y="6874409"/>
            <a:ext cx="1254994" cy="1254994"/>
          </a:xfrm>
          <a:prstGeom prst="ellipse">
            <a:avLst/>
          </a:prstGeom>
          <a:noFill/>
          <a:ln w="12700">
            <a:solidFill>
              <a:schemeClr val="bg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98" name="Ellipse 97"/>
          <p:cNvSpPr/>
          <p:nvPr/>
        </p:nvSpPr>
        <p:spPr>
          <a:xfrm>
            <a:off x="11700169" y="6874409"/>
            <a:ext cx="1254994" cy="1254994"/>
          </a:xfrm>
          <a:prstGeom prst="ellipse">
            <a:avLst/>
          </a:prstGeom>
          <a:noFill/>
          <a:ln w="12700">
            <a:solidFill>
              <a:schemeClr val="bg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99" name="Ellipse 98"/>
          <p:cNvSpPr/>
          <p:nvPr/>
        </p:nvSpPr>
        <p:spPr>
          <a:xfrm>
            <a:off x="13987342" y="6874409"/>
            <a:ext cx="1254994" cy="1254994"/>
          </a:xfrm>
          <a:prstGeom prst="ellipse">
            <a:avLst/>
          </a:prstGeom>
          <a:noFill/>
          <a:ln w="12700">
            <a:solidFill>
              <a:schemeClr val="bg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100" name="Ellipse 99"/>
          <p:cNvSpPr/>
          <p:nvPr/>
        </p:nvSpPr>
        <p:spPr>
          <a:xfrm>
            <a:off x="16274515" y="6874409"/>
            <a:ext cx="1254994" cy="1254994"/>
          </a:xfrm>
          <a:prstGeom prst="ellipse">
            <a:avLst/>
          </a:prstGeom>
          <a:noFill/>
          <a:ln w="12700">
            <a:solidFill>
              <a:schemeClr val="bg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101" name="Ellipse 100"/>
          <p:cNvSpPr/>
          <p:nvPr/>
        </p:nvSpPr>
        <p:spPr>
          <a:xfrm>
            <a:off x="18561688" y="6874409"/>
            <a:ext cx="1254994" cy="1254994"/>
          </a:xfrm>
          <a:prstGeom prst="ellipse">
            <a:avLst/>
          </a:prstGeom>
          <a:noFill/>
          <a:ln w="12700">
            <a:solidFill>
              <a:schemeClr val="bg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102" name="Ellipse 101"/>
          <p:cNvSpPr/>
          <p:nvPr/>
        </p:nvSpPr>
        <p:spPr>
          <a:xfrm>
            <a:off x="7125823" y="8570154"/>
            <a:ext cx="1254994" cy="1254994"/>
          </a:xfrm>
          <a:prstGeom prst="ellipse">
            <a:avLst/>
          </a:prstGeom>
          <a:noFill/>
          <a:ln w="12700">
            <a:solidFill>
              <a:schemeClr val="bg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103" name="Ellipse 102"/>
          <p:cNvSpPr/>
          <p:nvPr/>
        </p:nvSpPr>
        <p:spPr>
          <a:xfrm>
            <a:off x="4838650" y="8570154"/>
            <a:ext cx="1254994" cy="1254994"/>
          </a:xfrm>
          <a:prstGeom prst="ellipse">
            <a:avLst/>
          </a:prstGeom>
          <a:noFill/>
          <a:ln w="12700">
            <a:solidFill>
              <a:schemeClr val="bg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104" name="Ellipse 103"/>
          <p:cNvSpPr/>
          <p:nvPr/>
        </p:nvSpPr>
        <p:spPr>
          <a:xfrm>
            <a:off x="9412996" y="8570154"/>
            <a:ext cx="1254994" cy="1254994"/>
          </a:xfrm>
          <a:prstGeom prst="ellipse">
            <a:avLst/>
          </a:prstGeom>
          <a:noFill/>
          <a:ln w="12700">
            <a:solidFill>
              <a:schemeClr val="bg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105" name="Ellipse 104"/>
          <p:cNvSpPr/>
          <p:nvPr/>
        </p:nvSpPr>
        <p:spPr>
          <a:xfrm>
            <a:off x="11700169" y="8570154"/>
            <a:ext cx="1254994" cy="1254994"/>
          </a:xfrm>
          <a:prstGeom prst="ellipse">
            <a:avLst/>
          </a:prstGeom>
          <a:noFill/>
          <a:ln w="12700">
            <a:solidFill>
              <a:schemeClr val="bg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106" name="Ellipse 105"/>
          <p:cNvSpPr/>
          <p:nvPr/>
        </p:nvSpPr>
        <p:spPr>
          <a:xfrm>
            <a:off x="13987342" y="8570154"/>
            <a:ext cx="1254994" cy="1254994"/>
          </a:xfrm>
          <a:prstGeom prst="ellipse">
            <a:avLst/>
          </a:prstGeom>
          <a:noFill/>
          <a:ln w="12700">
            <a:solidFill>
              <a:schemeClr val="bg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107" name="Ellipse 106"/>
          <p:cNvSpPr/>
          <p:nvPr/>
        </p:nvSpPr>
        <p:spPr>
          <a:xfrm>
            <a:off x="16274515" y="8570154"/>
            <a:ext cx="1254994" cy="1254994"/>
          </a:xfrm>
          <a:prstGeom prst="ellipse">
            <a:avLst/>
          </a:prstGeom>
          <a:noFill/>
          <a:ln w="12700">
            <a:solidFill>
              <a:schemeClr val="bg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108" name="Ellipse 107"/>
          <p:cNvSpPr/>
          <p:nvPr/>
        </p:nvSpPr>
        <p:spPr>
          <a:xfrm>
            <a:off x="18561688" y="8570154"/>
            <a:ext cx="1254994" cy="1254994"/>
          </a:xfrm>
          <a:prstGeom prst="ellipse">
            <a:avLst/>
          </a:prstGeom>
          <a:noFill/>
          <a:ln w="12700">
            <a:solidFill>
              <a:schemeClr val="bg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109" name="Ellipse 108"/>
          <p:cNvSpPr/>
          <p:nvPr/>
        </p:nvSpPr>
        <p:spPr>
          <a:xfrm>
            <a:off x="7125823" y="10265899"/>
            <a:ext cx="1254994" cy="1254994"/>
          </a:xfrm>
          <a:prstGeom prst="ellipse">
            <a:avLst/>
          </a:prstGeom>
          <a:noFill/>
          <a:ln w="12700">
            <a:solidFill>
              <a:schemeClr val="bg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110" name="Ellipse 109"/>
          <p:cNvSpPr/>
          <p:nvPr/>
        </p:nvSpPr>
        <p:spPr>
          <a:xfrm>
            <a:off x="4838650" y="10265899"/>
            <a:ext cx="1254994" cy="1254994"/>
          </a:xfrm>
          <a:prstGeom prst="ellipse">
            <a:avLst/>
          </a:prstGeom>
          <a:noFill/>
          <a:ln w="12700">
            <a:solidFill>
              <a:schemeClr val="bg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111" name="Ellipse 110"/>
          <p:cNvSpPr/>
          <p:nvPr/>
        </p:nvSpPr>
        <p:spPr>
          <a:xfrm>
            <a:off x="9412996" y="10265899"/>
            <a:ext cx="1254994" cy="1254994"/>
          </a:xfrm>
          <a:prstGeom prst="ellipse">
            <a:avLst/>
          </a:prstGeom>
          <a:noFill/>
          <a:ln w="12700">
            <a:solidFill>
              <a:schemeClr val="bg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112" name="Ellipse 111"/>
          <p:cNvSpPr/>
          <p:nvPr/>
        </p:nvSpPr>
        <p:spPr>
          <a:xfrm>
            <a:off x="11700169" y="10265899"/>
            <a:ext cx="1254994" cy="1254994"/>
          </a:xfrm>
          <a:prstGeom prst="ellipse">
            <a:avLst/>
          </a:prstGeom>
          <a:noFill/>
          <a:ln w="12700">
            <a:solidFill>
              <a:schemeClr val="bg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113" name="Ellipse 112"/>
          <p:cNvSpPr/>
          <p:nvPr/>
        </p:nvSpPr>
        <p:spPr>
          <a:xfrm>
            <a:off x="13987342" y="10265899"/>
            <a:ext cx="1254994" cy="1254994"/>
          </a:xfrm>
          <a:prstGeom prst="ellipse">
            <a:avLst/>
          </a:prstGeom>
          <a:noFill/>
          <a:ln w="12700">
            <a:solidFill>
              <a:schemeClr val="bg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114" name="Ellipse 113"/>
          <p:cNvSpPr/>
          <p:nvPr/>
        </p:nvSpPr>
        <p:spPr>
          <a:xfrm>
            <a:off x="16274515" y="10265899"/>
            <a:ext cx="1254994" cy="1254994"/>
          </a:xfrm>
          <a:prstGeom prst="ellipse">
            <a:avLst/>
          </a:prstGeom>
          <a:noFill/>
          <a:ln w="12700">
            <a:solidFill>
              <a:schemeClr val="bg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115" name="Ellipse 114"/>
          <p:cNvSpPr/>
          <p:nvPr/>
        </p:nvSpPr>
        <p:spPr>
          <a:xfrm>
            <a:off x="18561688" y="10265899"/>
            <a:ext cx="1254994" cy="1254994"/>
          </a:xfrm>
          <a:prstGeom prst="ellipse">
            <a:avLst/>
          </a:prstGeom>
          <a:noFill/>
          <a:ln w="12700">
            <a:solidFill>
              <a:schemeClr val="bg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117" name="Textfeld 116"/>
          <p:cNvSpPr txBox="1"/>
          <p:nvPr/>
        </p:nvSpPr>
        <p:spPr>
          <a:xfrm>
            <a:off x="625597" y="5696871"/>
            <a:ext cx="3579886" cy="430887"/>
          </a:xfrm>
          <a:prstGeom prst="rect">
            <a:avLst/>
          </a:prstGeom>
          <a:noFill/>
        </p:spPr>
        <p:txBody>
          <a:bodyPr wrap="square" rtlCol="0">
            <a:spAutoFit/>
          </a:bodyPr>
          <a:lstStyle/>
          <a:p>
            <a:pPr algn="r"/>
            <a:r>
              <a:rPr lang="de-DE" sz="2200" b="1" dirty="0">
                <a:solidFill>
                  <a:schemeClr val="bg1"/>
                </a:solidFill>
                <a:latin typeface="Century Gothic" panose="020B0502020202020204" pitchFamily="34" charset="0"/>
              </a:rPr>
              <a:t>Feature 1</a:t>
            </a:r>
          </a:p>
        </p:txBody>
      </p:sp>
      <p:sp>
        <p:nvSpPr>
          <p:cNvPr id="118" name="Textfeld 117"/>
          <p:cNvSpPr txBox="1"/>
          <p:nvPr/>
        </p:nvSpPr>
        <p:spPr>
          <a:xfrm>
            <a:off x="625597" y="7325121"/>
            <a:ext cx="3579886" cy="430887"/>
          </a:xfrm>
          <a:prstGeom prst="rect">
            <a:avLst/>
          </a:prstGeom>
          <a:noFill/>
        </p:spPr>
        <p:txBody>
          <a:bodyPr wrap="square" rtlCol="0">
            <a:spAutoFit/>
          </a:bodyPr>
          <a:lstStyle/>
          <a:p>
            <a:pPr algn="r"/>
            <a:r>
              <a:rPr lang="de-DE" sz="2200" b="1" dirty="0">
                <a:solidFill>
                  <a:schemeClr val="bg1"/>
                </a:solidFill>
                <a:latin typeface="Century Gothic" panose="020B0502020202020204" pitchFamily="34" charset="0"/>
              </a:rPr>
              <a:t>Feature 2</a:t>
            </a:r>
          </a:p>
        </p:txBody>
      </p:sp>
      <p:sp>
        <p:nvSpPr>
          <p:cNvPr id="119" name="Textfeld 118"/>
          <p:cNvSpPr txBox="1"/>
          <p:nvPr/>
        </p:nvSpPr>
        <p:spPr>
          <a:xfrm>
            <a:off x="625597" y="8986026"/>
            <a:ext cx="3579886" cy="430887"/>
          </a:xfrm>
          <a:prstGeom prst="rect">
            <a:avLst/>
          </a:prstGeom>
          <a:noFill/>
        </p:spPr>
        <p:txBody>
          <a:bodyPr wrap="square" rtlCol="0">
            <a:spAutoFit/>
          </a:bodyPr>
          <a:lstStyle/>
          <a:p>
            <a:pPr algn="r"/>
            <a:r>
              <a:rPr lang="de-DE" sz="2200" b="1" dirty="0">
                <a:solidFill>
                  <a:schemeClr val="bg1"/>
                </a:solidFill>
                <a:latin typeface="Century Gothic" panose="020B0502020202020204" pitchFamily="34" charset="0"/>
              </a:rPr>
              <a:t>Feature 3</a:t>
            </a:r>
          </a:p>
        </p:txBody>
      </p:sp>
      <p:sp>
        <p:nvSpPr>
          <p:cNvPr id="120" name="Textfeld 119"/>
          <p:cNvSpPr txBox="1"/>
          <p:nvPr/>
        </p:nvSpPr>
        <p:spPr>
          <a:xfrm>
            <a:off x="625597" y="10757485"/>
            <a:ext cx="3579886" cy="430887"/>
          </a:xfrm>
          <a:prstGeom prst="rect">
            <a:avLst/>
          </a:prstGeom>
          <a:noFill/>
        </p:spPr>
        <p:txBody>
          <a:bodyPr wrap="square" rtlCol="0">
            <a:spAutoFit/>
          </a:bodyPr>
          <a:lstStyle/>
          <a:p>
            <a:pPr algn="r"/>
            <a:r>
              <a:rPr lang="de-DE" sz="2200" b="1" dirty="0">
                <a:solidFill>
                  <a:schemeClr val="bg1"/>
                </a:solidFill>
                <a:latin typeface="Century Gothic" panose="020B0502020202020204" pitchFamily="34" charset="0"/>
              </a:rPr>
              <a:t>Feature 4</a:t>
            </a:r>
          </a:p>
        </p:txBody>
      </p:sp>
      <p:sp>
        <p:nvSpPr>
          <p:cNvPr id="83" name="Textfeld 82"/>
          <p:cNvSpPr txBox="1"/>
          <p:nvPr/>
        </p:nvSpPr>
        <p:spPr>
          <a:xfrm>
            <a:off x="4563656" y="4383530"/>
            <a:ext cx="1837048" cy="430887"/>
          </a:xfrm>
          <a:prstGeom prst="rect">
            <a:avLst/>
          </a:prstGeom>
          <a:noFill/>
        </p:spPr>
        <p:txBody>
          <a:bodyPr wrap="square" rtlCol="0">
            <a:spAutoFit/>
          </a:bodyPr>
          <a:lstStyle/>
          <a:p>
            <a:pPr algn="ctr"/>
            <a:r>
              <a:rPr lang="de-DE" sz="2200" b="1" dirty="0">
                <a:solidFill>
                  <a:schemeClr val="bg1"/>
                </a:solidFill>
                <a:latin typeface="Century Gothic" panose="020B0502020202020204" pitchFamily="34" charset="0"/>
              </a:rPr>
              <a:t>Produkt A</a:t>
            </a:r>
          </a:p>
        </p:txBody>
      </p:sp>
      <p:sp>
        <p:nvSpPr>
          <p:cNvPr id="84" name="Textfeld 83"/>
          <p:cNvSpPr txBox="1"/>
          <p:nvPr/>
        </p:nvSpPr>
        <p:spPr>
          <a:xfrm>
            <a:off x="6834796" y="4383530"/>
            <a:ext cx="1837048" cy="769441"/>
          </a:xfrm>
          <a:prstGeom prst="rect">
            <a:avLst/>
          </a:prstGeom>
          <a:noFill/>
        </p:spPr>
        <p:txBody>
          <a:bodyPr wrap="square" rtlCol="0">
            <a:spAutoFit/>
          </a:bodyPr>
          <a:lstStyle/>
          <a:p>
            <a:pPr algn="ctr"/>
            <a:r>
              <a:rPr lang="de-DE" sz="2200" b="1" dirty="0">
                <a:solidFill>
                  <a:schemeClr val="bg1"/>
                </a:solidFill>
                <a:latin typeface="Century Gothic" panose="020B0502020202020204" pitchFamily="34" charset="0"/>
              </a:rPr>
              <a:t>Produkt B</a:t>
            </a:r>
          </a:p>
          <a:p>
            <a:pPr algn="ctr"/>
            <a:endParaRPr lang="de-DE" sz="2200" b="1" dirty="0">
              <a:solidFill>
                <a:schemeClr val="bg1"/>
              </a:solidFill>
              <a:latin typeface="Century Gothic" panose="020B0502020202020204" pitchFamily="34" charset="0"/>
            </a:endParaRPr>
          </a:p>
        </p:txBody>
      </p:sp>
      <p:sp>
        <p:nvSpPr>
          <p:cNvPr id="85" name="Textfeld 84"/>
          <p:cNvSpPr txBox="1"/>
          <p:nvPr/>
        </p:nvSpPr>
        <p:spPr>
          <a:xfrm>
            <a:off x="9121969" y="4383530"/>
            <a:ext cx="1837048" cy="769441"/>
          </a:xfrm>
          <a:prstGeom prst="rect">
            <a:avLst/>
          </a:prstGeom>
          <a:noFill/>
        </p:spPr>
        <p:txBody>
          <a:bodyPr wrap="square" rtlCol="0">
            <a:spAutoFit/>
          </a:bodyPr>
          <a:lstStyle/>
          <a:p>
            <a:pPr algn="ctr"/>
            <a:r>
              <a:rPr lang="de-DE" sz="2200" b="1" dirty="0">
                <a:solidFill>
                  <a:schemeClr val="bg1"/>
                </a:solidFill>
                <a:latin typeface="Century Gothic" panose="020B0502020202020204" pitchFamily="34" charset="0"/>
              </a:rPr>
              <a:t>Produkt C</a:t>
            </a:r>
          </a:p>
          <a:p>
            <a:pPr algn="ctr"/>
            <a:endParaRPr lang="de-DE" sz="2200" b="1" dirty="0">
              <a:solidFill>
                <a:schemeClr val="bg1"/>
              </a:solidFill>
              <a:latin typeface="Century Gothic" panose="020B0502020202020204" pitchFamily="34" charset="0"/>
            </a:endParaRPr>
          </a:p>
        </p:txBody>
      </p:sp>
      <p:sp>
        <p:nvSpPr>
          <p:cNvPr id="86" name="Textfeld 85"/>
          <p:cNvSpPr txBox="1"/>
          <p:nvPr/>
        </p:nvSpPr>
        <p:spPr>
          <a:xfrm>
            <a:off x="11433676" y="4383530"/>
            <a:ext cx="1837048" cy="769441"/>
          </a:xfrm>
          <a:prstGeom prst="rect">
            <a:avLst/>
          </a:prstGeom>
          <a:noFill/>
        </p:spPr>
        <p:txBody>
          <a:bodyPr wrap="square" rtlCol="0">
            <a:spAutoFit/>
          </a:bodyPr>
          <a:lstStyle/>
          <a:p>
            <a:pPr algn="ctr"/>
            <a:r>
              <a:rPr lang="de-DE" sz="2200" b="1" dirty="0">
                <a:solidFill>
                  <a:schemeClr val="bg1"/>
                </a:solidFill>
                <a:latin typeface="Century Gothic" panose="020B0502020202020204" pitchFamily="34" charset="0"/>
              </a:rPr>
              <a:t>Produkt D</a:t>
            </a:r>
          </a:p>
          <a:p>
            <a:pPr algn="ctr"/>
            <a:endParaRPr lang="de-DE" sz="2200" b="1" dirty="0">
              <a:solidFill>
                <a:schemeClr val="bg1"/>
              </a:solidFill>
              <a:latin typeface="Century Gothic" panose="020B0502020202020204" pitchFamily="34" charset="0"/>
            </a:endParaRPr>
          </a:p>
        </p:txBody>
      </p:sp>
      <p:sp>
        <p:nvSpPr>
          <p:cNvPr id="87" name="Textfeld 86"/>
          <p:cNvSpPr txBox="1"/>
          <p:nvPr/>
        </p:nvSpPr>
        <p:spPr>
          <a:xfrm>
            <a:off x="13696315" y="4383530"/>
            <a:ext cx="1837048" cy="769441"/>
          </a:xfrm>
          <a:prstGeom prst="rect">
            <a:avLst/>
          </a:prstGeom>
          <a:noFill/>
        </p:spPr>
        <p:txBody>
          <a:bodyPr wrap="square" rtlCol="0">
            <a:spAutoFit/>
          </a:bodyPr>
          <a:lstStyle/>
          <a:p>
            <a:pPr algn="ctr"/>
            <a:r>
              <a:rPr lang="de-DE" sz="2200" b="1" dirty="0">
                <a:solidFill>
                  <a:schemeClr val="bg1"/>
                </a:solidFill>
                <a:latin typeface="Century Gothic" panose="020B0502020202020204" pitchFamily="34" charset="0"/>
              </a:rPr>
              <a:t>Produkt E</a:t>
            </a:r>
          </a:p>
          <a:p>
            <a:pPr algn="ctr"/>
            <a:endParaRPr lang="de-DE" sz="2200" b="1" dirty="0">
              <a:solidFill>
                <a:schemeClr val="bg1"/>
              </a:solidFill>
              <a:latin typeface="Century Gothic" panose="020B0502020202020204" pitchFamily="34" charset="0"/>
            </a:endParaRPr>
          </a:p>
        </p:txBody>
      </p:sp>
      <p:sp>
        <p:nvSpPr>
          <p:cNvPr id="134" name="Textfeld 133"/>
          <p:cNvSpPr txBox="1"/>
          <p:nvPr/>
        </p:nvSpPr>
        <p:spPr>
          <a:xfrm>
            <a:off x="15996432" y="4383530"/>
            <a:ext cx="1837048" cy="769441"/>
          </a:xfrm>
          <a:prstGeom prst="rect">
            <a:avLst/>
          </a:prstGeom>
          <a:noFill/>
        </p:spPr>
        <p:txBody>
          <a:bodyPr wrap="square" rtlCol="0">
            <a:spAutoFit/>
          </a:bodyPr>
          <a:lstStyle/>
          <a:p>
            <a:pPr algn="ctr"/>
            <a:r>
              <a:rPr lang="de-DE" sz="2200" b="1" dirty="0">
                <a:solidFill>
                  <a:schemeClr val="bg1"/>
                </a:solidFill>
                <a:latin typeface="Century Gothic" panose="020B0502020202020204" pitchFamily="34" charset="0"/>
              </a:rPr>
              <a:t>Produkt F</a:t>
            </a:r>
          </a:p>
          <a:p>
            <a:pPr algn="ctr"/>
            <a:endParaRPr lang="de-DE" sz="2200" b="1" dirty="0">
              <a:solidFill>
                <a:schemeClr val="bg1"/>
              </a:solidFill>
              <a:latin typeface="Century Gothic" panose="020B0502020202020204" pitchFamily="34" charset="0"/>
            </a:endParaRPr>
          </a:p>
        </p:txBody>
      </p:sp>
      <p:sp>
        <p:nvSpPr>
          <p:cNvPr id="135" name="Textfeld 134"/>
          <p:cNvSpPr txBox="1"/>
          <p:nvPr/>
        </p:nvSpPr>
        <p:spPr>
          <a:xfrm>
            <a:off x="18270661" y="4383530"/>
            <a:ext cx="1837048" cy="769441"/>
          </a:xfrm>
          <a:prstGeom prst="rect">
            <a:avLst/>
          </a:prstGeom>
          <a:noFill/>
        </p:spPr>
        <p:txBody>
          <a:bodyPr wrap="square" rtlCol="0">
            <a:spAutoFit/>
          </a:bodyPr>
          <a:lstStyle/>
          <a:p>
            <a:pPr algn="ctr"/>
            <a:r>
              <a:rPr lang="de-DE" sz="2200" b="1" dirty="0">
                <a:solidFill>
                  <a:schemeClr val="bg1"/>
                </a:solidFill>
                <a:latin typeface="Century Gothic" panose="020B0502020202020204" pitchFamily="34" charset="0"/>
              </a:rPr>
              <a:t>Produkt G</a:t>
            </a:r>
          </a:p>
          <a:p>
            <a:pPr algn="ctr"/>
            <a:endParaRPr lang="de-DE" sz="2200" b="1" dirty="0">
              <a:solidFill>
                <a:schemeClr val="bg1"/>
              </a:solidFill>
              <a:latin typeface="Century Gothic" panose="020B0502020202020204" pitchFamily="34" charset="0"/>
            </a:endParaRPr>
          </a:p>
        </p:txBody>
      </p:sp>
      <p:pic>
        <p:nvPicPr>
          <p:cNvPr id="76" name="Graphic 75">
            <a:extLst>
              <a:ext uri="{FF2B5EF4-FFF2-40B4-BE49-F238E27FC236}">
                <a16:creationId xmlns:a16="http://schemas.microsoft.com/office/drawing/2014/main" id="{7D52727E-E2FF-4FAE-AD0F-C7A838D18A1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161347" y="5518158"/>
            <a:ext cx="609600" cy="609600"/>
          </a:xfrm>
          <a:prstGeom prst="rect">
            <a:avLst/>
          </a:prstGeom>
        </p:spPr>
      </p:pic>
      <p:pic>
        <p:nvPicPr>
          <p:cNvPr id="77" name="Graphic 76">
            <a:extLst>
              <a:ext uri="{FF2B5EF4-FFF2-40B4-BE49-F238E27FC236}">
                <a16:creationId xmlns:a16="http://schemas.microsoft.com/office/drawing/2014/main" id="{4189263D-8ECE-4D69-822A-176C8BED8BB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448520" y="7214264"/>
            <a:ext cx="609600" cy="609600"/>
          </a:xfrm>
          <a:prstGeom prst="rect">
            <a:avLst/>
          </a:prstGeom>
        </p:spPr>
      </p:pic>
      <p:pic>
        <p:nvPicPr>
          <p:cNvPr id="78" name="Graphic 77">
            <a:extLst>
              <a:ext uri="{FF2B5EF4-FFF2-40B4-BE49-F238E27FC236}">
                <a16:creationId xmlns:a16="http://schemas.microsoft.com/office/drawing/2014/main" id="{55ED801B-B7E9-41EF-92C4-CB7BEEBFFBE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448520" y="10604172"/>
            <a:ext cx="609600" cy="609600"/>
          </a:xfrm>
          <a:prstGeom prst="rect">
            <a:avLst/>
          </a:prstGeom>
        </p:spPr>
      </p:pic>
      <p:pic>
        <p:nvPicPr>
          <p:cNvPr id="79" name="Graphic 78">
            <a:extLst>
              <a:ext uri="{FF2B5EF4-FFF2-40B4-BE49-F238E27FC236}">
                <a16:creationId xmlns:a16="http://schemas.microsoft.com/office/drawing/2014/main" id="{28708ED7-5C93-4626-805D-B173E93853D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735693" y="10632270"/>
            <a:ext cx="609600" cy="609600"/>
          </a:xfrm>
          <a:prstGeom prst="rect">
            <a:avLst/>
          </a:prstGeom>
        </p:spPr>
      </p:pic>
      <p:pic>
        <p:nvPicPr>
          <p:cNvPr id="80" name="Graphic 79">
            <a:extLst>
              <a:ext uri="{FF2B5EF4-FFF2-40B4-BE49-F238E27FC236}">
                <a16:creationId xmlns:a16="http://schemas.microsoft.com/office/drawing/2014/main" id="{8ACE72AE-49FB-4BDF-959C-B49B04C903C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750818" y="8942812"/>
            <a:ext cx="609600" cy="609600"/>
          </a:xfrm>
          <a:prstGeom prst="rect">
            <a:avLst/>
          </a:prstGeom>
        </p:spPr>
      </p:pic>
      <p:pic>
        <p:nvPicPr>
          <p:cNvPr id="81" name="Graphic 80">
            <a:extLst>
              <a:ext uri="{FF2B5EF4-FFF2-40B4-BE49-F238E27FC236}">
                <a16:creationId xmlns:a16="http://schemas.microsoft.com/office/drawing/2014/main" id="{03007F1F-2763-4508-BDFA-63FF66A694A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735693" y="5501361"/>
            <a:ext cx="609600" cy="609600"/>
          </a:xfrm>
          <a:prstGeom prst="rect">
            <a:avLst/>
          </a:prstGeom>
        </p:spPr>
      </p:pic>
      <p:pic>
        <p:nvPicPr>
          <p:cNvPr id="82" name="Graphic 81">
            <a:extLst>
              <a:ext uri="{FF2B5EF4-FFF2-40B4-BE49-F238E27FC236}">
                <a16:creationId xmlns:a16="http://schemas.microsoft.com/office/drawing/2014/main" id="{2E698351-A8B6-45B5-8E26-1F8C7276C66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022346" y="5496969"/>
            <a:ext cx="609600" cy="609600"/>
          </a:xfrm>
          <a:prstGeom prst="rect">
            <a:avLst/>
          </a:prstGeom>
        </p:spPr>
      </p:pic>
      <p:pic>
        <p:nvPicPr>
          <p:cNvPr id="136" name="Graphic 135">
            <a:extLst>
              <a:ext uri="{FF2B5EF4-FFF2-40B4-BE49-F238E27FC236}">
                <a16:creationId xmlns:a16="http://schemas.microsoft.com/office/drawing/2014/main" id="{E48F1053-B538-42CA-9E45-FC02D456648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022346" y="10596701"/>
            <a:ext cx="609600" cy="609600"/>
          </a:xfrm>
          <a:prstGeom prst="rect">
            <a:avLst/>
          </a:prstGeom>
        </p:spPr>
      </p:pic>
      <p:pic>
        <p:nvPicPr>
          <p:cNvPr id="137" name="Graphic 136">
            <a:extLst>
              <a:ext uri="{FF2B5EF4-FFF2-40B4-BE49-F238E27FC236}">
                <a16:creationId xmlns:a16="http://schemas.microsoft.com/office/drawing/2014/main" id="{D519E724-7202-42C1-A61E-63BDDDCE9B3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037471" y="8907243"/>
            <a:ext cx="609600" cy="609600"/>
          </a:xfrm>
          <a:prstGeom prst="rect">
            <a:avLst/>
          </a:prstGeom>
        </p:spPr>
      </p:pic>
      <p:pic>
        <p:nvPicPr>
          <p:cNvPr id="138" name="Graphic 137">
            <a:extLst>
              <a:ext uri="{FF2B5EF4-FFF2-40B4-BE49-F238E27FC236}">
                <a16:creationId xmlns:a16="http://schemas.microsoft.com/office/drawing/2014/main" id="{99E5B5AC-CAC5-42BB-9CE1-662520807C9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4310039" y="7217835"/>
            <a:ext cx="609600" cy="609600"/>
          </a:xfrm>
          <a:prstGeom prst="rect">
            <a:avLst/>
          </a:prstGeom>
        </p:spPr>
      </p:pic>
      <p:pic>
        <p:nvPicPr>
          <p:cNvPr id="139" name="Graphic 138">
            <a:extLst>
              <a:ext uri="{FF2B5EF4-FFF2-40B4-BE49-F238E27FC236}">
                <a16:creationId xmlns:a16="http://schemas.microsoft.com/office/drawing/2014/main" id="{59DB6C51-656E-45BC-813C-8D2A038DB3E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6597212" y="10578772"/>
            <a:ext cx="609600" cy="609600"/>
          </a:xfrm>
          <a:prstGeom prst="rect">
            <a:avLst/>
          </a:prstGeom>
        </p:spPr>
      </p:pic>
      <p:pic>
        <p:nvPicPr>
          <p:cNvPr id="140" name="Graphic 139">
            <a:extLst>
              <a:ext uri="{FF2B5EF4-FFF2-40B4-BE49-F238E27FC236}">
                <a16:creationId xmlns:a16="http://schemas.microsoft.com/office/drawing/2014/main" id="{CD7A2490-E952-4EA3-B475-6B1F8195FF3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8884385" y="5496969"/>
            <a:ext cx="609600" cy="609600"/>
          </a:xfrm>
          <a:prstGeom prst="rect">
            <a:avLst/>
          </a:prstGeom>
        </p:spPr>
      </p:pic>
      <p:pic>
        <p:nvPicPr>
          <p:cNvPr id="141" name="Graphic 140">
            <a:extLst>
              <a:ext uri="{FF2B5EF4-FFF2-40B4-BE49-F238E27FC236}">
                <a16:creationId xmlns:a16="http://schemas.microsoft.com/office/drawing/2014/main" id="{EBAA46BA-93CE-4207-BDEA-2BB61EBEA75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177380" y="3187039"/>
            <a:ext cx="609600" cy="609600"/>
          </a:xfrm>
          <a:prstGeom prst="rect">
            <a:avLst/>
          </a:prstGeom>
        </p:spPr>
      </p:pic>
      <p:pic>
        <p:nvPicPr>
          <p:cNvPr id="142" name="Graphic 141">
            <a:extLst>
              <a:ext uri="{FF2B5EF4-FFF2-40B4-BE49-F238E27FC236}">
                <a16:creationId xmlns:a16="http://schemas.microsoft.com/office/drawing/2014/main" id="{8AB4468B-11B5-49E4-980F-F275FF7AF058}"/>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435198" y="3160510"/>
            <a:ext cx="609600" cy="609600"/>
          </a:xfrm>
          <a:prstGeom prst="rect">
            <a:avLst/>
          </a:prstGeom>
        </p:spPr>
      </p:pic>
      <p:pic>
        <p:nvPicPr>
          <p:cNvPr id="143" name="Graphic 142">
            <a:extLst>
              <a:ext uri="{FF2B5EF4-FFF2-40B4-BE49-F238E27FC236}">
                <a16:creationId xmlns:a16="http://schemas.microsoft.com/office/drawing/2014/main" id="{1AC2FB38-9652-45BB-9642-18AC840592E5}"/>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2047400" y="3149884"/>
            <a:ext cx="609600" cy="609600"/>
          </a:xfrm>
          <a:prstGeom prst="rect">
            <a:avLst/>
          </a:prstGeom>
        </p:spPr>
      </p:pic>
      <p:pic>
        <p:nvPicPr>
          <p:cNvPr id="144" name="Graphic 143">
            <a:extLst>
              <a:ext uri="{FF2B5EF4-FFF2-40B4-BE49-F238E27FC236}">
                <a16:creationId xmlns:a16="http://schemas.microsoft.com/office/drawing/2014/main" id="{E7BAB32B-9E9D-43C5-A51D-B181EFF291BE}"/>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4340475" y="3167813"/>
            <a:ext cx="609600" cy="609600"/>
          </a:xfrm>
          <a:prstGeom prst="rect">
            <a:avLst/>
          </a:prstGeom>
        </p:spPr>
      </p:pic>
      <p:pic>
        <p:nvPicPr>
          <p:cNvPr id="145" name="Graphic 144">
            <a:extLst>
              <a:ext uri="{FF2B5EF4-FFF2-40B4-BE49-F238E27FC236}">
                <a16:creationId xmlns:a16="http://schemas.microsoft.com/office/drawing/2014/main" id="{729DB4FE-DAF0-4545-9458-B467EB309E16}"/>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9755643" y="3204968"/>
            <a:ext cx="609600" cy="609600"/>
          </a:xfrm>
          <a:prstGeom prst="rect">
            <a:avLst/>
          </a:prstGeom>
        </p:spPr>
      </p:pic>
      <p:pic>
        <p:nvPicPr>
          <p:cNvPr id="146" name="Graphic 145">
            <a:extLst>
              <a:ext uri="{FF2B5EF4-FFF2-40B4-BE49-F238E27FC236}">
                <a16:creationId xmlns:a16="http://schemas.microsoft.com/office/drawing/2014/main" id="{77F188B6-4071-46B7-AC08-3F5C58138F7A}"/>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6610156" y="3133357"/>
            <a:ext cx="609600" cy="609600"/>
          </a:xfrm>
          <a:prstGeom prst="rect">
            <a:avLst/>
          </a:prstGeom>
        </p:spPr>
      </p:pic>
      <p:pic>
        <p:nvPicPr>
          <p:cNvPr id="147" name="Graphic 146">
            <a:extLst>
              <a:ext uri="{FF2B5EF4-FFF2-40B4-BE49-F238E27FC236}">
                <a16:creationId xmlns:a16="http://schemas.microsoft.com/office/drawing/2014/main" id="{701BF27A-DA70-4502-831B-ACF1A7693D9B}"/>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8895470" y="3151286"/>
            <a:ext cx="609600" cy="609600"/>
          </a:xfrm>
          <a:prstGeom prst="rect">
            <a:avLst/>
          </a:prstGeom>
        </p:spPr>
      </p:pic>
    </p:spTree>
    <p:extLst>
      <p:ext uri="{BB962C8B-B14F-4D97-AF65-F5344CB8AC3E}">
        <p14:creationId xmlns:p14="http://schemas.microsoft.com/office/powerpoint/2010/main" val="4051941250"/>
      </p:ext>
    </p:extLst>
  </p:cSld>
  <p:clrMapOvr>
    <a:masterClrMapping/>
  </p:clrMapOvr>
  <p:transition spd="slow">
    <p:push/>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Ellipse 35"/>
          <p:cNvSpPr/>
          <p:nvPr/>
        </p:nvSpPr>
        <p:spPr>
          <a:xfrm>
            <a:off x="7125823" y="3427751"/>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39" name="Ellipse 38"/>
          <p:cNvSpPr/>
          <p:nvPr/>
        </p:nvSpPr>
        <p:spPr>
          <a:xfrm>
            <a:off x="4838650" y="3427751"/>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42" name="Ellipse 41"/>
          <p:cNvSpPr/>
          <p:nvPr/>
        </p:nvSpPr>
        <p:spPr>
          <a:xfrm>
            <a:off x="9412996" y="3427751"/>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57" name="Ellipse 56"/>
          <p:cNvSpPr/>
          <p:nvPr/>
        </p:nvSpPr>
        <p:spPr>
          <a:xfrm>
            <a:off x="11700169" y="3427751"/>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60" name="Ellipse 59"/>
          <p:cNvSpPr/>
          <p:nvPr/>
        </p:nvSpPr>
        <p:spPr>
          <a:xfrm>
            <a:off x="13987342" y="3427751"/>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67" name="Ellipse 66"/>
          <p:cNvSpPr/>
          <p:nvPr/>
        </p:nvSpPr>
        <p:spPr>
          <a:xfrm>
            <a:off x="16274515" y="3427751"/>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74" name="Ellipse 73"/>
          <p:cNvSpPr/>
          <p:nvPr/>
        </p:nvSpPr>
        <p:spPr>
          <a:xfrm>
            <a:off x="18561688" y="3427751"/>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88" name="Ellipse 87"/>
          <p:cNvSpPr/>
          <p:nvPr/>
        </p:nvSpPr>
        <p:spPr>
          <a:xfrm>
            <a:off x="7125823" y="5178664"/>
            <a:ext cx="1254994" cy="1254994"/>
          </a:xfrm>
          <a:prstGeom prst="ellipse">
            <a:avLst/>
          </a:prstGeom>
          <a:noFill/>
          <a:ln w="12700">
            <a:solidFill>
              <a:schemeClr val="bg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89" name="Ellipse 88"/>
          <p:cNvSpPr/>
          <p:nvPr/>
        </p:nvSpPr>
        <p:spPr>
          <a:xfrm>
            <a:off x="4838650" y="5178664"/>
            <a:ext cx="1254994" cy="1254994"/>
          </a:xfrm>
          <a:prstGeom prst="ellipse">
            <a:avLst/>
          </a:prstGeom>
          <a:noFill/>
          <a:ln w="12700">
            <a:solidFill>
              <a:schemeClr val="bg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90" name="Ellipse 89"/>
          <p:cNvSpPr/>
          <p:nvPr/>
        </p:nvSpPr>
        <p:spPr>
          <a:xfrm>
            <a:off x="9412996" y="5178664"/>
            <a:ext cx="1254994" cy="1254994"/>
          </a:xfrm>
          <a:prstGeom prst="ellipse">
            <a:avLst/>
          </a:prstGeom>
          <a:noFill/>
          <a:ln w="12700">
            <a:solidFill>
              <a:schemeClr val="bg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91" name="Ellipse 90"/>
          <p:cNvSpPr/>
          <p:nvPr/>
        </p:nvSpPr>
        <p:spPr>
          <a:xfrm>
            <a:off x="11700169" y="5178664"/>
            <a:ext cx="1254994" cy="1254994"/>
          </a:xfrm>
          <a:prstGeom prst="ellipse">
            <a:avLst/>
          </a:prstGeom>
          <a:noFill/>
          <a:ln w="12700">
            <a:solidFill>
              <a:schemeClr val="bg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92" name="Ellipse 91"/>
          <p:cNvSpPr/>
          <p:nvPr/>
        </p:nvSpPr>
        <p:spPr>
          <a:xfrm>
            <a:off x="13987342" y="5178664"/>
            <a:ext cx="1254994" cy="1254994"/>
          </a:xfrm>
          <a:prstGeom prst="ellipse">
            <a:avLst/>
          </a:prstGeom>
          <a:noFill/>
          <a:ln w="12700">
            <a:solidFill>
              <a:schemeClr val="bg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93" name="Ellipse 92"/>
          <p:cNvSpPr/>
          <p:nvPr/>
        </p:nvSpPr>
        <p:spPr>
          <a:xfrm>
            <a:off x="16274515" y="5178664"/>
            <a:ext cx="1254994" cy="1254994"/>
          </a:xfrm>
          <a:prstGeom prst="ellipse">
            <a:avLst/>
          </a:prstGeom>
          <a:noFill/>
          <a:ln w="12700">
            <a:solidFill>
              <a:schemeClr val="bg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94" name="Ellipse 93"/>
          <p:cNvSpPr/>
          <p:nvPr/>
        </p:nvSpPr>
        <p:spPr>
          <a:xfrm>
            <a:off x="18561688" y="5178664"/>
            <a:ext cx="1254994" cy="1254994"/>
          </a:xfrm>
          <a:prstGeom prst="ellipse">
            <a:avLst/>
          </a:prstGeom>
          <a:noFill/>
          <a:ln w="12700">
            <a:solidFill>
              <a:schemeClr val="bg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95" name="Ellipse 94"/>
          <p:cNvSpPr/>
          <p:nvPr/>
        </p:nvSpPr>
        <p:spPr>
          <a:xfrm>
            <a:off x="7125823" y="6874409"/>
            <a:ext cx="1254994" cy="1254994"/>
          </a:xfrm>
          <a:prstGeom prst="ellipse">
            <a:avLst/>
          </a:prstGeom>
          <a:noFill/>
          <a:ln w="12700">
            <a:solidFill>
              <a:schemeClr val="bg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96" name="Ellipse 95"/>
          <p:cNvSpPr/>
          <p:nvPr/>
        </p:nvSpPr>
        <p:spPr>
          <a:xfrm>
            <a:off x="4838650" y="6874409"/>
            <a:ext cx="1254994" cy="1254994"/>
          </a:xfrm>
          <a:prstGeom prst="ellipse">
            <a:avLst/>
          </a:prstGeom>
          <a:noFill/>
          <a:ln w="12700">
            <a:solidFill>
              <a:schemeClr val="bg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97" name="Ellipse 96"/>
          <p:cNvSpPr/>
          <p:nvPr/>
        </p:nvSpPr>
        <p:spPr>
          <a:xfrm>
            <a:off x="9412996" y="6874409"/>
            <a:ext cx="1254994" cy="1254994"/>
          </a:xfrm>
          <a:prstGeom prst="ellipse">
            <a:avLst/>
          </a:prstGeom>
          <a:noFill/>
          <a:ln w="12700">
            <a:solidFill>
              <a:schemeClr val="bg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98" name="Ellipse 97"/>
          <p:cNvSpPr/>
          <p:nvPr/>
        </p:nvSpPr>
        <p:spPr>
          <a:xfrm>
            <a:off x="11700169" y="6874409"/>
            <a:ext cx="1254994" cy="1254994"/>
          </a:xfrm>
          <a:prstGeom prst="ellipse">
            <a:avLst/>
          </a:prstGeom>
          <a:noFill/>
          <a:ln w="12700">
            <a:solidFill>
              <a:schemeClr val="bg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99" name="Ellipse 98"/>
          <p:cNvSpPr/>
          <p:nvPr/>
        </p:nvSpPr>
        <p:spPr>
          <a:xfrm>
            <a:off x="13987342" y="6874409"/>
            <a:ext cx="1254994" cy="1254994"/>
          </a:xfrm>
          <a:prstGeom prst="ellipse">
            <a:avLst/>
          </a:prstGeom>
          <a:noFill/>
          <a:ln w="12700">
            <a:solidFill>
              <a:schemeClr val="bg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100" name="Ellipse 99"/>
          <p:cNvSpPr/>
          <p:nvPr/>
        </p:nvSpPr>
        <p:spPr>
          <a:xfrm>
            <a:off x="16274515" y="6874409"/>
            <a:ext cx="1254994" cy="1254994"/>
          </a:xfrm>
          <a:prstGeom prst="ellipse">
            <a:avLst/>
          </a:prstGeom>
          <a:noFill/>
          <a:ln w="12700">
            <a:solidFill>
              <a:schemeClr val="bg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101" name="Ellipse 100"/>
          <p:cNvSpPr/>
          <p:nvPr/>
        </p:nvSpPr>
        <p:spPr>
          <a:xfrm>
            <a:off x="18561688" y="6874409"/>
            <a:ext cx="1254994" cy="1254994"/>
          </a:xfrm>
          <a:prstGeom prst="ellipse">
            <a:avLst/>
          </a:prstGeom>
          <a:noFill/>
          <a:ln w="12700">
            <a:solidFill>
              <a:schemeClr val="bg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102" name="Ellipse 101"/>
          <p:cNvSpPr/>
          <p:nvPr/>
        </p:nvSpPr>
        <p:spPr>
          <a:xfrm>
            <a:off x="7125823" y="8570154"/>
            <a:ext cx="1254994" cy="1254994"/>
          </a:xfrm>
          <a:prstGeom prst="ellipse">
            <a:avLst/>
          </a:prstGeom>
          <a:noFill/>
          <a:ln w="12700">
            <a:solidFill>
              <a:schemeClr val="bg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103" name="Ellipse 102"/>
          <p:cNvSpPr/>
          <p:nvPr/>
        </p:nvSpPr>
        <p:spPr>
          <a:xfrm>
            <a:off x="4838650" y="8570154"/>
            <a:ext cx="1254994" cy="1254994"/>
          </a:xfrm>
          <a:prstGeom prst="ellipse">
            <a:avLst/>
          </a:prstGeom>
          <a:noFill/>
          <a:ln w="12700">
            <a:solidFill>
              <a:schemeClr val="bg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104" name="Ellipse 103"/>
          <p:cNvSpPr/>
          <p:nvPr/>
        </p:nvSpPr>
        <p:spPr>
          <a:xfrm>
            <a:off x="9412996" y="8570154"/>
            <a:ext cx="1254994" cy="1254994"/>
          </a:xfrm>
          <a:prstGeom prst="ellipse">
            <a:avLst/>
          </a:prstGeom>
          <a:noFill/>
          <a:ln w="12700">
            <a:solidFill>
              <a:schemeClr val="bg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105" name="Ellipse 104"/>
          <p:cNvSpPr/>
          <p:nvPr/>
        </p:nvSpPr>
        <p:spPr>
          <a:xfrm>
            <a:off x="11700169" y="8570154"/>
            <a:ext cx="1254994" cy="1254994"/>
          </a:xfrm>
          <a:prstGeom prst="ellipse">
            <a:avLst/>
          </a:prstGeom>
          <a:noFill/>
          <a:ln w="12700">
            <a:solidFill>
              <a:schemeClr val="bg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106" name="Ellipse 105"/>
          <p:cNvSpPr/>
          <p:nvPr/>
        </p:nvSpPr>
        <p:spPr>
          <a:xfrm>
            <a:off x="13987342" y="8570154"/>
            <a:ext cx="1254994" cy="1254994"/>
          </a:xfrm>
          <a:prstGeom prst="ellipse">
            <a:avLst/>
          </a:prstGeom>
          <a:noFill/>
          <a:ln w="12700">
            <a:solidFill>
              <a:schemeClr val="bg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107" name="Ellipse 106"/>
          <p:cNvSpPr/>
          <p:nvPr/>
        </p:nvSpPr>
        <p:spPr>
          <a:xfrm>
            <a:off x="16274515" y="8570154"/>
            <a:ext cx="1254994" cy="1254994"/>
          </a:xfrm>
          <a:prstGeom prst="ellipse">
            <a:avLst/>
          </a:prstGeom>
          <a:noFill/>
          <a:ln w="12700">
            <a:solidFill>
              <a:schemeClr val="bg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108" name="Ellipse 107"/>
          <p:cNvSpPr/>
          <p:nvPr/>
        </p:nvSpPr>
        <p:spPr>
          <a:xfrm>
            <a:off x="18561688" y="8570154"/>
            <a:ext cx="1254994" cy="1254994"/>
          </a:xfrm>
          <a:prstGeom prst="ellipse">
            <a:avLst/>
          </a:prstGeom>
          <a:noFill/>
          <a:ln w="12700">
            <a:solidFill>
              <a:schemeClr val="bg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109" name="Ellipse 108"/>
          <p:cNvSpPr/>
          <p:nvPr/>
        </p:nvSpPr>
        <p:spPr>
          <a:xfrm>
            <a:off x="7125823" y="10265899"/>
            <a:ext cx="1254994" cy="1254994"/>
          </a:xfrm>
          <a:prstGeom prst="ellipse">
            <a:avLst/>
          </a:prstGeom>
          <a:noFill/>
          <a:ln w="12700">
            <a:solidFill>
              <a:schemeClr val="bg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110" name="Ellipse 109"/>
          <p:cNvSpPr/>
          <p:nvPr/>
        </p:nvSpPr>
        <p:spPr>
          <a:xfrm>
            <a:off x="4838650" y="10265899"/>
            <a:ext cx="1254994" cy="1254994"/>
          </a:xfrm>
          <a:prstGeom prst="ellipse">
            <a:avLst/>
          </a:prstGeom>
          <a:noFill/>
          <a:ln w="12700">
            <a:solidFill>
              <a:schemeClr val="bg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111" name="Ellipse 110"/>
          <p:cNvSpPr/>
          <p:nvPr/>
        </p:nvSpPr>
        <p:spPr>
          <a:xfrm>
            <a:off x="9412996" y="10265899"/>
            <a:ext cx="1254994" cy="1254994"/>
          </a:xfrm>
          <a:prstGeom prst="ellipse">
            <a:avLst/>
          </a:prstGeom>
          <a:noFill/>
          <a:ln w="12700">
            <a:solidFill>
              <a:schemeClr val="bg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112" name="Ellipse 111"/>
          <p:cNvSpPr/>
          <p:nvPr/>
        </p:nvSpPr>
        <p:spPr>
          <a:xfrm>
            <a:off x="11700169" y="10265899"/>
            <a:ext cx="1254994" cy="1254994"/>
          </a:xfrm>
          <a:prstGeom prst="ellipse">
            <a:avLst/>
          </a:prstGeom>
          <a:noFill/>
          <a:ln w="12700">
            <a:solidFill>
              <a:schemeClr val="bg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113" name="Ellipse 112"/>
          <p:cNvSpPr/>
          <p:nvPr/>
        </p:nvSpPr>
        <p:spPr>
          <a:xfrm>
            <a:off x="13987342" y="10265899"/>
            <a:ext cx="1254994" cy="1254994"/>
          </a:xfrm>
          <a:prstGeom prst="ellipse">
            <a:avLst/>
          </a:prstGeom>
          <a:noFill/>
          <a:ln w="12700">
            <a:solidFill>
              <a:schemeClr val="bg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114" name="Ellipse 113"/>
          <p:cNvSpPr/>
          <p:nvPr/>
        </p:nvSpPr>
        <p:spPr>
          <a:xfrm>
            <a:off x="16274515" y="10265899"/>
            <a:ext cx="1254994" cy="1254994"/>
          </a:xfrm>
          <a:prstGeom prst="ellipse">
            <a:avLst/>
          </a:prstGeom>
          <a:noFill/>
          <a:ln w="12700">
            <a:solidFill>
              <a:schemeClr val="bg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115" name="Ellipse 114"/>
          <p:cNvSpPr/>
          <p:nvPr/>
        </p:nvSpPr>
        <p:spPr>
          <a:xfrm>
            <a:off x="18561688" y="10265899"/>
            <a:ext cx="1254994" cy="1254994"/>
          </a:xfrm>
          <a:prstGeom prst="ellipse">
            <a:avLst/>
          </a:prstGeom>
          <a:noFill/>
          <a:ln w="12700">
            <a:solidFill>
              <a:schemeClr val="bg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117" name="Textfeld 116"/>
          <p:cNvSpPr txBox="1"/>
          <p:nvPr/>
        </p:nvSpPr>
        <p:spPr>
          <a:xfrm>
            <a:off x="625597" y="5696871"/>
            <a:ext cx="3579886" cy="430887"/>
          </a:xfrm>
          <a:prstGeom prst="rect">
            <a:avLst/>
          </a:prstGeom>
          <a:noFill/>
        </p:spPr>
        <p:txBody>
          <a:bodyPr wrap="square" rtlCol="0">
            <a:spAutoFit/>
          </a:bodyPr>
          <a:lstStyle/>
          <a:p>
            <a:pPr algn="r"/>
            <a:r>
              <a:rPr lang="de-DE" sz="2200" b="1">
                <a:solidFill>
                  <a:schemeClr val="bg1"/>
                </a:solidFill>
                <a:latin typeface="Century Gothic" panose="020B0502020202020204" pitchFamily="34" charset="0"/>
              </a:rPr>
              <a:t>Coaching</a:t>
            </a:r>
          </a:p>
        </p:txBody>
      </p:sp>
      <p:sp>
        <p:nvSpPr>
          <p:cNvPr id="118" name="Textfeld 117"/>
          <p:cNvSpPr txBox="1"/>
          <p:nvPr/>
        </p:nvSpPr>
        <p:spPr>
          <a:xfrm>
            <a:off x="625597" y="7325121"/>
            <a:ext cx="3579886" cy="430887"/>
          </a:xfrm>
          <a:prstGeom prst="rect">
            <a:avLst/>
          </a:prstGeom>
          <a:noFill/>
        </p:spPr>
        <p:txBody>
          <a:bodyPr wrap="square" rtlCol="0">
            <a:spAutoFit/>
          </a:bodyPr>
          <a:lstStyle/>
          <a:p>
            <a:pPr algn="r"/>
            <a:r>
              <a:rPr lang="de-DE" sz="2200" b="1">
                <a:solidFill>
                  <a:schemeClr val="bg1"/>
                </a:solidFill>
                <a:latin typeface="Century Gothic" panose="020B0502020202020204" pitchFamily="34" charset="0"/>
              </a:rPr>
              <a:t>Meeting</a:t>
            </a:r>
          </a:p>
        </p:txBody>
      </p:sp>
      <p:sp>
        <p:nvSpPr>
          <p:cNvPr id="119" name="Textfeld 118"/>
          <p:cNvSpPr txBox="1"/>
          <p:nvPr/>
        </p:nvSpPr>
        <p:spPr>
          <a:xfrm>
            <a:off x="625597" y="8986026"/>
            <a:ext cx="3579886" cy="430887"/>
          </a:xfrm>
          <a:prstGeom prst="rect">
            <a:avLst/>
          </a:prstGeom>
          <a:noFill/>
        </p:spPr>
        <p:txBody>
          <a:bodyPr wrap="square" rtlCol="0">
            <a:spAutoFit/>
          </a:bodyPr>
          <a:lstStyle/>
          <a:p>
            <a:pPr algn="r"/>
            <a:r>
              <a:rPr lang="de-DE" sz="2200" b="1">
                <a:solidFill>
                  <a:schemeClr val="bg1"/>
                </a:solidFill>
                <a:latin typeface="Century Gothic" panose="020B0502020202020204" pitchFamily="34" charset="0"/>
              </a:rPr>
              <a:t>Brainstorming</a:t>
            </a:r>
          </a:p>
        </p:txBody>
      </p:sp>
      <p:sp>
        <p:nvSpPr>
          <p:cNvPr id="120" name="Textfeld 119"/>
          <p:cNvSpPr txBox="1"/>
          <p:nvPr/>
        </p:nvSpPr>
        <p:spPr>
          <a:xfrm>
            <a:off x="625597" y="10757485"/>
            <a:ext cx="3579886" cy="430887"/>
          </a:xfrm>
          <a:prstGeom prst="rect">
            <a:avLst/>
          </a:prstGeom>
          <a:noFill/>
        </p:spPr>
        <p:txBody>
          <a:bodyPr wrap="square" rtlCol="0">
            <a:spAutoFit/>
          </a:bodyPr>
          <a:lstStyle/>
          <a:p>
            <a:pPr algn="r"/>
            <a:r>
              <a:rPr lang="de-DE" sz="2200" b="1">
                <a:solidFill>
                  <a:schemeClr val="bg1"/>
                </a:solidFill>
                <a:latin typeface="Century Gothic" panose="020B0502020202020204" pitchFamily="34" charset="0"/>
              </a:rPr>
              <a:t>Conceptual</a:t>
            </a:r>
          </a:p>
        </p:txBody>
      </p:sp>
      <p:pic>
        <p:nvPicPr>
          <p:cNvPr id="69" name="Graphic 68">
            <a:extLst>
              <a:ext uri="{FF2B5EF4-FFF2-40B4-BE49-F238E27FC236}">
                <a16:creationId xmlns:a16="http://schemas.microsoft.com/office/drawing/2014/main" id="{2E16D678-02E8-461E-BFB7-85B55A6203E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161347" y="5518158"/>
            <a:ext cx="609600" cy="609600"/>
          </a:xfrm>
          <a:prstGeom prst="rect">
            <a:avLst/>
          </a:prstGeom>
        </p:spPr>
      </p:pic>
      <p:pic>
        <p:nvPicPr>
          <p:cNvPr id="70" name="Graphic 69">
            <a:extLst>
              <a:ext uri="{FF2B5EF4-FFF2-40B4-BE49-F238E27FC236}">
                <a16:creationId xmlns:a16="http://schemas.microsoft.com/office/drawing/2014/main" id="{B83E1811-9318-4FFE-9A3F-CD62FC4A9A8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448520" y="7214264"/>
            <a:ext cx="609600" cy="609600"/>
          </a:xfrm>
          <a:prstGeom prst="rect">
            <a:avLst/>
          </a:prstGeom>
        </p:spPr>
      </p:pic>
      <p:pic>
        <p:nvPicPr>
          <p:cNvPr id="71" name="Graphic 70">
            <a:extLst>
              <a:ext uri="{FF2B5EF4-FFF2-40B4-BE49-F238E27FC236}">
                <a16:creationId xmlns:a16="http://schemas.microsoft.com/office/drawing/2014/main" id="{27A957E7-BB3F-4FDD-9418-5367F105AEA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448520" y="10604172"/>
            <a:ext cx="609600" cy="609600"/>
          </a:xfrm>
          <a:prstGeom prst="rect">
            <a:avLst/>
          </a:prstGeom>
        </p:spPr>
      </p:pic>
      <p:pic>
        <p:nvPicPr>
          <p:cNvPr id="72" name="Graphic 71">
            <a:extLst>
              <a:ext uri="{FF2B5EF4-FFF2-40B4-BE49-F238E27FC236}">
                <a16:creationId xmlns:a16="http://schemas.microsoft.com/office/drawing/2014/main" id="{00EA00B8-1F11-4AA4-A9AA-8FA4326C9A4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735693" y="10632270"/>
            <a:ext cx="609600" cy="609600"/>
          </a:xfrm>
          <a:prstGeom prst="rect">
            <a:avLst/>
          </a:prstGeom>
        </p:spPr>
      </p:pic>
      <p:pic>
        <p:nvPicPr>
          <p:cNvPr id="73" name="Graphic 72">
            <a:extLst>
              <a:ext uri="{FF2B5EF4-FFF2-40B4-BE49-F238E27FC236}">
                <a16:creationId xmlns:a16="http://schemas.microsoft.com/office/drawing/2014/main" id="{06C67C94-FEDF-4937-B224-843F1964D55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750818" y="8942812"/>
            <a:ext cx="609600" cy="609600"/>
          </a:xfrm>
          <a:prstGeom prst="rect">
            <a:avLst/>
          </a:prstGeom>
        </p:spPr>
      </p:pic>
      <p:pic>
        <p:nvPicPr>
          <p:cNvPr id="76" name="Graphic 75">
            <a:extLst>
              <a:ext uri="{FF2B5EF4-FFF2-40B4-BE49-F238E27FC236}">
                <a16:creationId xmlns:a16="http://schemas.microsoft.com/office/drawing/2014/main" id="{411DCBE0-C5F9-490B-8418-A2B30B30A34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735693" y="5501361"/>
            <a:ext cx="609600" cy="609600"/>
          </a:xfrm>
          <a:prstGeom prst="rect">
            <a:avLst/>
          </a:prstGeom>
        </p:spPr>
      </p:pic>
      <p:pic>
        <p:nvPicPr>
          <p:cNvPr id="77" name="Graphic 76">
            <a:extLst>
              <a:ext uri="{FF2B5EF4-FFF2-40B4-BE49-F238E27FC236}">
                <a16:creationId xmlns:a16="http://schemas.microsoft.com/office/drawing/2014/main" id="{C5C99ED9-EDB7-4C62-8350-30DD5194CD6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022346" y="5496969"/>
            <a:ext cx="609600" cy="609600"/>
          </a:xfrm>
          <a:prstGeom prst="rect">
            <a:avLst/>
          </a:prstGeom>
        </p:spPr>
      </p:pic>
      <p:pic>
        <p:nvPicPr>
          <p:cNvPr id="78" name="Graphic 77">
            <a:extLst>
              <a:ext uri="{FF2B5EF4-FFF2-40B4-BE49-F238E27FC236}">
                <a16:creationId xmlns:a16="http://schemas.microsoft.com/office/drawing/2014/main" id="{D7D0B445-A864-40AC-9EFE-4CED84F4FA5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022346" y="10596701"/>
            <a:ext cx="609600" cy="609600"/>
          </a:xfrm>
          <a:prstGeom prst="rect">
            <a:avLst/>
          </a:prstGeom>
        </p:spPr>
      </p:pic>
      <p:pic>
        <p:nvPicPr>
          <p:cNvPr id="79" name="Graphic 78">
            <a:extLst>
              <a:ext uri="{FF2B5EF4-FFF2-40B4-BE49-F238E27FC236}">
                <a16:creationId xmlns:a16="http://schemas.microsoft.com/office/drawing/2014/main" id="{C0748EF0-85D7-4F2B-8932-6B16B6948E1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037471" y="8907243"/>
            <a:ext cx="609600" cy="609600"/>
          </a:xfrm>
          <a:prstGeom prst="rect">
            <a:avLst/>
          </a:prstGeom>
        </p:spPr>
      </p:pic>
      <p:pic>
        <p:nvPicPr>
          <p:cNvPr id="80" name="Graphic 79">
            <a:extLst>
              <a:ext uri="{FF2B5EF4-FFF2-40B4-BE49-F238E27FC236}">
                <a16:creationId xmlns:a16="http://schemas.microsoft.com/office/drawing/2014/main" id="{6D3C4800-34D0-47D6-9B68-66326D016BD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4310039" y="7217835"/>
            <a:ext cx="609600" cy="609600"/>
          </a:xfrm>
          <a:prstGeom prst="rect">
            <a:avLst/>
          </a:prstGeom>
        </p:spPr>
      </p:pic>
      <p:pic>
        <p:nvPicPr>
          <p:cNvPr id="81" name="Graphic 80">
            <a:extLst>
              <a:ext uri="{FF2B5EF4-FFF2-40B4-BE49-F238E27FC236}">
                <a16:creationId xmlns:a16="http://schemas.microsoft.com/office/drawing/2014/main" id="{7E0DBF40-5D4B-4517-AB73-378BD051D72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6597212" y="10578772"/>
            <a:ext cx="609600" cy="609600"/>
          </a:xfrm>
          <a:prstGeom prst="rect">
            <a:avLst/>
          </a:prstGeom>
        </p:spPr>
      </p:pic>
      <p:pic>
        <p:nvPicPr>
          <p:cNvPr id="82" name="Graphic 81">
            <a:extLst>
              <a:ext uri="{FF2B5EF4-FFF2-40B4-BE49-F238E27FC236}">
                <a16:creationId xmlns:a16="http://schemas.microsoft.com/office/drawing/2014/main" id="{A5618D52-BEBB-46E6-A5BF-1994DEA2FEB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8884385" y="5496969"/>
            <a:ext cx="609600" cy="609600"/>
          </a:xfrm>
          <a:prstGeom prst="rect">
            <a:avLst/>
          </a:prstGeom>
        </p:spPr>
      </p:pic>
      <p:pic>
        <p:nvPicPr>
          <p:cNvPr id="83" name="Graphic 82">
            <a:extLst>
              <a:ext uri="{FF2B5EF4-FFF2-40B4-BE49-F238E27FC236}">
                <a16:creationId xmlns:a16="http://schemas.microsoft.com/office/drawing/2014/main" id="{7D910DBA-FDDF-4E79-BB19-2BC94C54E99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177380" y="3778710"/>
            <a:ext cx="609600" cy="609600"/>
          </a:xfrm>
          <a:prstGeom prst="rect">
            <a:avLst/>
          </a:prstGeom>
        </p:spPr>
      </p:pic>
      <p:pic>
        <p:nvPicPr>
          <p:cNvPr id="84" name="Graphic 83">
            <a:extLst>
              <a:ext uri="{FF2B5EF4-FFF2-40B4-BE49-F238E27FC236}">
                <a16:creationId xmlns:a16="http://schemas.microsoft.com/office/drawing/2014/main" id="{42724062-282D-47BF-8624-4B0399AE052A}"/>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435198" y="3752181"/>
            <a:ext cx="609600" cy="609600"/>
          </a:xfrm>
          <a:prstGeom prst="rect">
            <a:avLst/>
          </a:prstGeom>
        </p:spPr>
      </p:pic>
      <p:pic>
        <p:nvPicPr>
          <p:cNvPr id="85" name="Graphic 84">
            <a:extLst>
              <a:ext uri="{FF2B5EF4-FFF2-40B4-BE49-F238E27FC236}">
                <a16:creationId xmlns:a16="http://schemas.microsoft.com/office/drawing/2014/main" id="{A92B1794-2AFE-43ED-8F34-E340D6CAFA7A}"/>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2047400" y="3741555"/>
            <a:ext cx="609600" cy="609600"/>
          </a:xfrm>
          <a:prstGeom prst="rect">
            <a:avLst/>
          </a:prstGeom>
        </p:spPr>
      </p:pic>
      <p:pic>
        <p:nvPicPr>
          <p:cNvPr id="86" name="Graphic 85">
            <a:extLst>
              <a:ext uri="{FF2B5EF4-FFF2-40B4-BE49-F238E27FC236}">
                <a16:creationId xmlns:a16="http://schemas.microsoft.com/office/drawing/2014/main" id="{4B193244-F8D5-4D84-B44E-1BE9F2D206C4}"/>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4340475" y="3759484"/>
            <a:ext cx="609600" cy="609600"/>
          </a:xfrm>
          <a:prstGeom prst="rect">
            <a:avLst/>
          </a:prstGeom>
        </p:spPr>
      </p:pic>
      <p:pic>
        <p:nvPicPr>
          <p:cNvPr id="87" name="Graphic 86">
            <a:extLst>
              <a:ext uri="{FF2B5EF4-FFF2-40B4-BE49-F238E27FC236}">
                <a16:creationId xmlns:a16="http://schemas.microsoft.com/office/drawing/2014/main" id="{A1F81184-044B-494D-8FEC-8C1A9F71B906}"/>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9755643" y="3796639"/>
            <a:ext cx="609600" cy="609600"/>
          </a:xfrm>
          <a:prstGeom prst="rect">
            <a:avLst/>
          </a:prstGeom>
        </p:spPr>
      </p:pic>
      <p:pic>
        <p:nvPicPr>
          <p:cNvPr id="134" name="Graphic 133">
            <a:extLst>
              <a:ext uri="{FF2B5EF4-FFF2-40B4-BE49-F238E27FC236}">
                <a16:creationId xmlns:a16="http://schemas.microsoft.com/office/drawing/2014/main" id="{EBE79352-6DC6-4A05-A832-6CB8CE27923C}"/>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6610156" y="3725028"/>
            <a:ext cx="609600" cy="609600"/>
          </a:xfrm>
          <a:prstGeom prst="rect">
            <a:avLst/>
          </a:prstGeom>
        </p:spPr>
      </p:pic>
      <p:pic>
        <p:nvPicPr>
          <p:cNvPr id="135" name="Graphic 134">
            <a:extLst>
              <a:ext uri="{FF2B5EF4-FFF2-40B4-BE49-F238E27FC236}">
                <a16:creationId xmlns:a16="http://schemas.microsoft.com/office/drawing/2014/main" id="{9AA96C74-36C7-474E-8C5B-83FFBC9521EF}"/>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8895470" y="3742957"/>
            <a:ext cx="609600" cy="609600"/>
          </a:xfrm>
          <a:prstGeom prst="rect">
            <a:avLst/>
          </a:prstGeom>
        </p:spPr>
      </p:pic>
    </p:spTree>
    <p:extLst>
      <p:ext uri="{BB962C8B-B14F-4D97-AF65-F5344CB8AC3E}">
        <p14:creationId xmlns:p14="http://schemas.microsoft.com/office/powerpoint/2010/main" val="1240646760"/>
      </p:ext>
    </p:extLst>
  </p:cSld>
  <p:clrMapOvr>
    <a:masterClrMapping/>
  </p:clrMapOvr>
  <p:transition spd="slow">
    <p:push/>
  </p:transition>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accent1">
            <a:alpha val="90000"/>
          </a:schemeClr>
        </a:solidFill>
        <a:effectLst/>
      </p:bgPr>
    </p:bg>
    <p:spTree>
      <p:nvGrpSpPr>
        <p:cNvPr id="1" name=""/>
        <p:cNvGrpSpPr/>
        <p:nvPr/>
      </p:nvGrpSpPr>
      <p:grpSpPr>
        <a:xfrm>
          <a:off x="0" y="0"/>
          <a:ext cx="0" cy="0"/>
          <a:chOff x="0" y="0"/>
          <a:chExt cx="0" cy="0"/>
        </a:xfrm>
      </p:grpSpPr>
      <p:sp>
        <p:nvSpPr>
          <p:cNvPr id="36" name="Ellipse 35"/>
          <p:cNvSpPr/>
          <p:nvPr/>
        </p:nvSpPr>
        <p:spPr>
          <a:xfrm>
            <a:off x="7125823" y="3427751"/>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39" name="Ellipse 38"/>
          <p:cNvSpPr/>
          <p:nvPr/>
        </p:nvSpPr>
        <p:spPr>
          <a:xfrm>
            <a:off x="4838650" y="3427751"/>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42" name="Ellipse 41"/>
          <p:cNvSpPr/>
          <p:nvPr/>
        </p:nvSpPr>
        <p:spPr>
          <a:xfrm>
            <a:off x="9412996" y="3427751"/>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57" name="Ellipse 56"/>
          <p:cNvSpPr/>
          <p:nvPr/>
        </p:nvSpPr>
        <p:spPr>
          <a:xfrm>
            <a:off x="11700169" y="3427751"/>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60" name="Ellipse 59"/>
          <p:cNvSpPr/>
          <p:nvPr/>
        </p:nvSpPr>
        <p:spPr>
          <a:xfrm>
            <a:off x="13987342" y="3427751"/>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67" name="Ellipse 66"/>
          <p:cNvSpPr/>
          <p:nvPr/>
        </p:nvSpPr>
        <p:spPr>
          <a:xfrm>
            <a:off x="16274515" y="3427751"/>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74" name="Ellipse 73"/>
          <p:cNvSpPr/>
          <p:nvPr/>
        </p:nvSpPr>
        <p:spPr>
          <a:xfrm>
            <a:off x="18561688" y="3427751"/>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88" name="Ellipse 87"/>
          <p:cNvSpPr/>
          <p:nvPr/>
        </p:nvSpPr>
        <p:spPr>
          <a:xfrm>
            <a:off x="7125823" y="5178664"/>
            <a:ext cx="1254994" cy="1254994"/>
          </a:xfrm>
          <a:prstGeom prst="ellipse">
            <a:avLst/>
          </a:prstGeom>
          <a:noFill/>
          <a:ln w="12700">
            <a:solidFill>
              <a:schemeClr val="bg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89" name="Ellipse 88"/>
          <p:cNvSpPr/>
          <p:nvPr/>
        </p:nvSpPr>
        <p:spPr>
          <a:xfrm>
            <a:off x="4838650" y="5178664"/>
            <a:ext cx="1254994" cy="1254994"/>
          </a:xfrm>
          <a:prstGeom prst="ellipse">
            <a:avLst/>
          </a:prstGeom>
          <a:noFill/>
          <a:ln w="12700">
            <a:solidFill>
              <a:schemeClr val="bg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90" name="Ellipse 89"/>
          <p:cNvSpPr/>
          <p:nvPr/>
        </p:nvSpPr>
        <p:spPr>
          <a:xfrm>
            <a:off x="9412996" y="5178664"/>
            <a:ext cx="1254994" cy="1254994"/>
          </a:xfrm>
          <a:prstGeom prst="ellipse">
            <a:avLst/>
          </a:prstGeom>
          <a:noFill/>
          <a:ln w="12700">
            <a:solidFill>
              <a:schemeClr val="bg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91" name="Ellipse 90"/>
          <p:cNvSpPr/>
          <p:nvPr/>
        </p:nvSpPr>
        <p:spPr>
          <a:xfrm>
            <a:off x="11700169" y="5178664"/>
            <a:ext cx="1254994" cy="1254994"/>
          </a:xfrm>
          <a:prstGeom prst="ellipse">
            <a:avLst/>
          </a:prstGeom>
          <a:noFill/>
          <a:ln w="12700">
            <a:solidFill>
              <a:schemeClr val="bg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92" name="Ellipse 91"/>
          <p:cNvSpPr/>
          <p:nvPr/>
        </p:nvSpPr>
        <p:spPr>
          <a:xfrm>
            <a:off x="13987342" y="5178664"/>
            <a:ext cx="1254994" cy="1254994"/>
          </a:xfrm>
          <a:prstGeom prst="ellipse">
            <a:avLst/>
          </a:prstGeom>
          <a:noFill/>
          <a:ln w="12700">
            <a:solidFill>
              <a:schemeClr val="bg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93" name="Ellipse 92"/>
          <p:cNvSpPr/>
          <p:nvPr/>
        </p:nvSpPr>
        <p:spPr>
          <a:xfrm>
            <a:off x="16274515" y="5178664"/>
            <a:ext cx="1254994" cy="1254994"/>
          </a:xfrm>
          <a:prstGeom prst="ellipse">
            <a:avLst/>
          </a:prstGeom>
          <a:noFill/>
          <a:ln w="12700">
            <a:solidFill>
              <a:schemeClr val="bg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94" name="Ellipse 93"/>
          <p:cNvSpPr/>
          <p:nvPr/>
        </p:nvSpPr>
        <p:spPr>
          <a:xfrm>
            <a:off x="18561688" y="5178664"/>
            <a:ext cx="1254994" cy="1254994"/>
          </a:xfrm>
          <a:prstGeom prst="ellipse">
            <a:avLst/>
          </a:prstGeom>
          <a:noFill/>
          <a:ln w="12700">
            <a:solidFill>
              <a:schemeClr val="bg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95" name="Ellipse 94"/>
          <p:cNvSpPr/>
          <p:nvPr/>
        </p:nvSpPr>
        <p:spPr>
          <a:xfrm>
            <a:off x="7125823" y="6874409"/>
            <a:ext cx="1254994" cy="1254994"/>
          </a:xfrm>
          <a:prstGeom prst="ellipse">
            <a:avLst/>
          </a:prstGeom>
          <a:noFill/>
          <a:ln w="12700">
            <a:solidFill>
              <a:schemeClr val="bg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96" name="Ellipse 95"/>
          <p:cNvSpPr/>
          <p:nvPr/>
        </p:nvSpPr>
        <p:spPr>
          <a:xfrm>
            <a:off x="4838650" y="6874409"/>
            <a:ext cx="1254994" cy="1254994"/>
          </a:xfrm>
          <a:prstGeom prst="ellipse">
            <a:avLst/>
          </a:prstGeom>
          <a:noFill/>
          <a:ln w="12700">
            <a:solidFill>
              <a:schemeClr val="bg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97" name="Ellipse 96"/>
          <p:cNvSpPr/>
          <p:nvPr/>
        </p:nvSpPr>
        <p:spPr>
          <a:xfrm>
            <a:off x="9412996" y="6874409"/>
            <a:ext cx="1254994" cy="1254994"/>
          </a:xfrm>
          <a:prstGeom prst="ellipse">
            <a:avLst/>
          </a:prstGeom>
          <a:noFill/>
          <a:ln w="12700">
            <a:solidFill>
              <a:schemeClr val="bg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98" name="Ellipse 97"/>
          <p:cNvSpPr/>
          <p:nvPr/>
        </p:nvSpPr>
        <p:spPr>
          <a:xfrm>
            <a:off x="11700169" y="6874409"/>
            <a:ext cx="1254994" cy="1254994"/>
          </a:xfrm>
          <a:prstGeom prst="ellipse">
            <a:avLst/>
          </a:prstGeom>
          <a:noFill/>
          <a:ln w="12700">
            <a:solidFill>
              <a:schemeClr val="bg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99" name="Ellipse 98"/>
          <p:cNvSpPr/>
          <p:nvPr/>
        </p:nvSpPr>
        <p:spPr>
          <a:xfrm>
            <a:off x="13987342" y="6874409"/>
            <a:ext cx="1254994" cy="1254994"/>
          </a:xfrm>
          <a:prstGeom prst="ellipse">
            <a:avLst/>
          </a:prstGeom>
          <a:noFill/>
          <a:ln w="12700">
            <a:solidFill>
              <a:schemeClr val="bg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100" name="Ellipse 99"/>
          <p:cNvSpPr/>
          <p:nvPr/>
        </p:nvSpPr>
        <p:spPr>
          <a:xfrm>
            <a:off x="16274515" y="6874409"/>
            <a:ext cx="1254994" cy="1254994"/>
          </a:xfrm>
          <a:prstGeom prst="ellipse">
            <a:avLst/>
          </a:prstGeom>
          <a:noFill/>
          <a:ln w="12700">
            <a:solidFill>
              <a:schemeClr val="bg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101" name="Ellipse 100"/>
          <p:cNvSpPr/>
          <p:nvPr/>
        </p:nvSpPr>
        <p:spPr>
          <a:xfrm>
            <a:off x="18561688" y="6874409"/>
            <a:ext cx="1254994" cy="1254994"/>
          </a:xfrm>
          <a:prstGeom prst="ellipse">
            <a:avLst/>
          </a:prstGeom>
          <a:noFill/>
          <a:ln w="12700">
            <a:solidFill>
              <a:schemeClr val="bg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102" name="Ellipse 101"/>
          <p:cNvSpPr/>
          <p:nvPr/>
        </p:nvSpPr>
        <p:spPr>
          <a:xfrm>
            <a:off x="7125823" y="8570154"/>
            <a:ext cx="1254994" cy="1254994"/>
          </a:xfrm>
          <a:prstGeom prst="ellipse">
            <a:avLst/>
          </a:prstGeom>
          <a:noFill/>
          <a:ln w="12700">
            <a:solidFill>
              <a:schemeClr val="bg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103" name="Ellipse 102"/>
          <p:cNvSpPr/>
          <p:nvPr/>
        </p:nvSpPr>
        <p:spPr>
          <a:xfrm>
            <a:off x="4838650" y="8570154"/>
            <a:ext cx="1254994" cy="1254994"/>
          </a:xfrm>
          <a:prstGeom prst="ellipse">
            <a:avLst/>
          </a:prstGeom>
          <a:noFill/>
          <a:ln w="12700">
            <a:solidFill>
              <a:schemeClr val="bg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104" name="Ellipse 103"/>
          <p:cNvSpPr/>
          <p:nvPr/>
        </p:nvSpPr>
        <p:spPr>
          <a:xfrm>
            <a:off x="9412996" y="8570154"/>
            <a:ext cx="1254994" cy="1254994"/>
          </a:xfrm>
          <a:prstGeom prst="ellipse">
            <a:avLst/>
          </a:prstGeom>
          <a:noFill/>
          <a:ln w="12700">
            <a:solidFill>
              <a:schemeClr val="bg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105" name="Ellipse 104"/>
          <p:cNvSpPr/>
          <p:nvPr/>
        </p:nvSpPr>
        <p:spPr>
          <a:xfrm>
            <a:off x="11700169" y="8570154"/>
            <a:ext cx="1254994" cy="1254994"/>
          </a:xfrm>
          <a:prstGeom prst="ellipse">
            <a:avLst/>
          </a:prstGeom>
          <a:noFill/>
          <a:ln w="12700">
            <a:solidFill>
              <a:schemeClr val="bg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106" name="Ellipse 105"/>
          <p:cNvSpPr/>
          <p:nvPr/>
        </p:nvSpPr>
        <p:spPr>
          <a:xfrm>
            <a:off x="13987342" y="8570154"/>
            <a:ext cx="1254994" cy="1254994"/>
          </a:xfrm>
          <a:prstGeom prst="ellipse">
            <a:avLst/>
          </a:prstGeom>
          <a:noFill/>
          <a:ln w="12700">
            <a:solidFill>
              <a:schemeClr val="bg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107" name="Ellipse 106"/>
          <p:cNvSpPr/>
          <p:nvPr/>
        </p:nvSpPr>
        <p:spPr>
          <a:xfrm>
            <a:off x="16274515" y="8570154"/>
            <a:ext cx="1254994" cy="1254994"/>
          </a:xfrm>
          <a:prstGeom prst="ellipse">
            <a:avLst/>
          </a:prstGeom>
          <a:noFill/>
          <a:ln w="12700">
            <a:solidFill>
              <a:schemeClr val="bg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108" name="Ellipse 107"/>
          <p:cNvSpPr/>
          <p:nvPr/>
        </p:nvSpPr>
        <p:spPr>
          <a:xfrm>
            <a:off x="18561688" y="8570154"/>
            <a:ext cx="1254994" cy="1254994"/>
          </a:xfrm>
          <a:prstGeom prst="ellipse">
            <a:avLst/>
          </a:prstGeom>
          <a:noFill/>
          <a:ln w="12700">
            <a:solidFill>
              <a:schemeClr val="bg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109" name="Ellipse 108"/>
          <p:cNvSpPr/>
          <p:nvPr/>
        </p:nvSpPr>
        <p:spPr>
          <a:xfrm>
            <a:off x="7125823" y="10265899"/>
            <a:ext cx="1254994" cy="1254994"/>
          </a:xfrm>
          <a:prstGeom prst="ellipse">
            <a:avLst/>
          </a:prstGeom>
          <a:noFill/>
          <a:ln w="12700">
            <a:solidFill>
              <a:schemeClr val="bg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110" name="Ellipse 109"/>
          <p:cNvSpPr/>
          <p:nvPr/>
        </p:nvSpPr>
        <p:spPr>
          <a:xfrm>
            <a:off x="4838650" y="10265899"/>
            <a:ext cx="1254994" cy="1254994"/>
          </a:xfrm>
          <a:prstGeom prst="ellipse">
            <a:avLst/>
          </a:prstGeom>
          <a:noFill/>
          <a:ln w="12700">
            <a:solidFill>
              <a:schemeClr val="bg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111" name="Ellipse 110"/>
          <p:cNvSpPr/>
          <p:nvPr/>
        </p:nvSpPr>
        <p:spPr>
          <a:xfrm>
            <a:off x="9412996" y="10265899"/>
            <a:ext cx="1254994" cy="1254994"/>
          </a:xfrm>
          <a:prstGeom prst="ellipse">
            <a:avLst/>
          </a:prstGeom>
          <a:noFill/>
          <a:ln w="12700">
            <a:solidFill>
              <a:schemeClr val="bg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112" name="Ellipse 111"/>
          <p:cNvSpPr/>
          <p:nvPr/>
        </p:nvSpPr>
        <p:spPr>
          <a:xfrm>
            <a:off x="11700169" y="10265899"/>
            <a:ext cx="1254994" cy="1254994"/>
          </a:xfrm>
          <a:prstGeom prst="ellipse">
            <a:avLst/>
          </a:prstGeom>
          <a:noFill/>
          <a:ln w="12700">
            <a:solidFill>
              <a:schemeClr val="bg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113" name="Ellipse 112"/>
          <p:cNvSpPr/>
          <p:nvPr/>
        </p:nvSpPr>
        <p:spPr>
          <a:xfrm>
            <a:off x="13987342" y="10265899"/>
            <a:ext cx="1254994" cy="1254994"/>
          </a:xfrm>
          <a:prstGeom prst="ellipse">
            <a:avLst/>
          </a:prstGeom>
          <a:noFill/>
          <a:ln w="12700">
            <a:solidFill>
              <a:schemeClr val="bg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114" name="Ellipse 113"/>
          <p:cNvSpPr/>
          <p:nvPr/>
        </p:nvSpPr>
        <p:spPr>
          <a:xfrm>
            <a:off x="16274515" y="10265899"/>
            <a:ext cx="1254994" cy="1254994"/>
          </a:xfrm>
          <a:prstGeom prst="ellipse">
            <a:avLst/>
          </a:prstGeom>
          <a:noFill/>
          <a:ln w="12700">
            <a:solidFill>
              <a:schemeClr val="bg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115" name="Ellipse 114"/>
          <p:cNvSpPr/>
          <p:nvPr/>
        </p:nvSpPr>
        <p:spPr>
          <a:xfrm>
            <a:off x="18561688" y="10265899"/>
            <a:ext cx="1254994" cy="1254994"/>
          </a:xfrm>
          <a:prstGeom prst="ellipse">
            <a:avLst/>
          </a:prstGeom>
          <a:noFill/>
          <a:ln w="12700">
            <a:solidFill>
              <a:schemeClr val="bg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117" name="Textfeld 116"/>
          <p:cNvSpPr txBox="1"/>
          <p:nvPr/>
        </p:nvSpPr>
        <p:spPr>
          <a:xfrm>
            <a:off x="625597" y="5696871"/>
            <a:ext cx="3579886" cy="430887"/>
          </a:xfrm>
          <a:prstGeom prst="rect">
            <a:avLst/>
          </a:prstGeom>
          <a:noFill/>
        </p:spPr>
        <p:txBody>
          <a:bodyPr wrap="square" rtlCol="0">
            <a:spAutoFit/>
          </a:bodyPr>
          <a:lstStyle/>
          <a:p>
            <a:pPr algn="r"/>
            <a:r>
              <a:rPr lang="de-DE" sz="2200" b="1">
                <a:solidFill>
                  <a:schemeClr val="bg1"/>
                </a:solidFill>
                <a:latin typeface="Century Gothic" panose="020B0502020202020204" pitchFamily="34" charset="0"/>
              </a:rPr>
              <a:t>Coaching</a:t>
            </a:r>
          </a:p>
        </p:txBody>
      </p:sp>
      <p:sp>
        <p:nvSpPr>
          <p:cNvPr id="118" name="Textfeld 117"/>
          <p:cNvSpPr txBox="1"/>
          <p:nvPr/>
        </p:nvSpPr>
        <p:spPr>
          <a:xfrm>
            <a:off x="625597" y="7325121"/>
            <a:ext cx="3579886" cy="430887"/>
          </a:xfrm>
          <a:prstGeom prst="rect">
            <a:avLst/>
          </a:prstGeom>
          <a:noFill/>
        </p:spPr>
        <p:txBody>
          <a:bodyPr wrap="square" rtlCol="0">
            <a:spAutoFit/>
          </a:bodyPr>
          <a:lstStyle/>
          <a:p>
            <a:pPr algn="r"/>
            <a:r>
              <a:rPr lang="de-DE" sz="2200" b="1">
                <a:solidFill>
                  <a:schemeClr val="bg1"/>
                </a:solidFill>
                <a:latin typeface="Century Gothic" panose="020B0502020202020204" pitchFamily="34" charset="0"/>
              </a:rPr>
              <a:t>Meeting</a:t>
            </a:r>
          </a:p>
        </p:txBody>
      </p:sp>
      <p:sp>
        <p:nvSpPr>
          <p:cNvPr id="119" name="Textfeld 118"/>
          <p:cNvSpPr txBox="1"/>
          <p:nvPr/>
        </p:nvSpPr>
        <p:spPr>
          <a:xfrm>
            <a:off x="625597" y="8986026"/>
            <a:ext cx="3579886" cy="430887"/>
          </a:xfrm>
          <a:prstGeom prst="rect">
            <a:avLst/>
          </a:prstGeom>
          <a:noFill/>
        </p:spPr>
        <p:txBody>
          <a:bodyPr wrap="square" rtlCol="0">
            <a:spAutoFit/>
          </a:bodyPr>
          <a:lstStyle/>
          <a:p>
            <a:pPr algn="r"/>
            <a:r>
              <a:rPr lang="de-DE" sz="2200" b="1">
                <a:solidFill>
                  <a:schemeClr val="bg1"/>
                </a:solidFill>
                <a:latin typeface="Century Gothic" panose="020B0502020202020204" pitchFamily="34" charset="0"/>
              </a:rPr>
              <a:t>Brainstorming</a:t>
            </a:r>
          </a:p>
        </p:txBody>
      </p:sp>
      <p:sp>
        <p:nvSpPr>
          <p:cNvPr id="120" name="Textfeld 119"/>
          <p:cNvSpPr txBox="1"/>
          <p:nvPr/>
        </p:nvSpPr>
        <p:spPr>
          <a:xfrm>
            <a:off x="625597" y="10757485"/>
            <a:ext cx="3579886" cy="430887"/>
          </a:xfrm>
          <a:prstGeom prst="rect">
            <a:avLst/>
          </a:prstGeom>
          <a:noFill/>
        </p:spPr>
        <p:txBody>
          <a:bodyPr wrap="square" rtlCol="0">
            <a:spAutoFit/>
          </a:bodyPr>
          <a:lstStyle/>
          <a:p>
            <a:pPr algn="r"/>
            <a:r>
              <a:rPr lang="de-DE" sz="2200" b="1">
                <a:solidFill>
                  <a:schemeClr val="bg1"/>
                </a:solidFill>
                <a:latin typeface="Century Gothic" panose="020B0502020202020204" pitchFamily="34" charset="0"/>
              </a:rPr>
              <a:t>Conceptual</a:t>
            </a:r>
          </a:p>
        </p:txBody>
      </p:sp>
      <p:sp>
        <p:nvSpPr>
          <p:cNvPr id="78" name="Shape 52"/>
          <p:cNvSpPr/>
          <p:nvPr/>
        </p:nvSpPr>
        <p:spPr>
          <a:xfrm>
            <a:off x="5023837" y="5642051"/>
            <a:ext cx="10012963" cy="352895"/>
          </a:xfrm>
          <a:prstGeom prst="roundRect">
            <a:avLst>
              <a:gd name="adj" fmla="val 50000"/>
            </a:avLst>
          </a:prstGeom>
          <a:solidFill>
            <a:schemeClr val="bg1">
              <a:alpha val="75000"/>
            </a:schemeClr>
          </a:solidFill>
          <a:ln w="25400" cap="flat" cmpd="sng">
            <a:noFill/>
            <a:prstDash val="solid"/>
            <a:miter/>
            <a:headEnd type="none" w="med" len="med"/>
            <a:tailEnd type="none" w="med" len="med"/>
          </a:ln>
        </p:spPr>
        <p:txBody>
          <a:bodyPr lIns="0" tIns="0" rIns="0" bIns="0" anchor="ctr" anchorCtr="0">
            <a:noAutofit/>
          </a:bodyPr>
          <a:lstStyle/>
          <a:p>
            <a:endParaRPr sz="5600">
              <a:solidFill>
                <a:schemeClr val="bg2">
                  <a:lumMod val="50000"/>
                </a:schemeClr>
              </a:solidFill>
              <a:latin typeface="Century Gothic" panose="020B0502020202020204" pitchFamily="34" charset="0"/>
              <a:ea typeface="Cabin"/>
              <a:cs typeface="Cabin"/>
              <a:sym typeface="Cabin"/>
            </a:endParaRPr>
          </a:p>
        </p:txBody>
      </p:sp>
      <p:sp>
        <p:nvSpPr>
          <p:cNvPr id="79" name="Shape 52"/>
          <p:cNvSpPr/>
          <p:nvPr/>
        </p:nvSpPr>
        <p:spPr>
          <a:xfrm>
            <a:off x="7308372" y="7357209"/>
            <a:ext cx="10012963" cy="352895"/>
          </a:xfrm>
          <a:prstGeom prst="roundRect">
            <a:avLst>
              <a:gd name="adj" fmla="val 50000"/>
            </a:avLst>
          </a:prstGeom>
          <a:solidFill>
            <a:schemeClr val="bg1">
              <a:alpha val="75000"/>
            </a:schemeClr>
          </a:solidFill>
          <a:ln w="25400" cap="flat" cmpd="sng">
            <a:noFill/>
            <a:prstDash val="solid"/>
            <a:miter/>
            <a:headEnd type="none" w="med" len="med"/>
            <a:tailEnd type="none" w="med" len="med"/>
          </a:ln>
        </p:spPr>
        <p:txBody>
          <a:bodyPr lIns="0" tIns="0" rIns="0" bIns="0" anchor="ctr" anchorCtr="0">
            <a:noAutofit/>
          </a:bodyPr>
          <a:lstStyle/>
          <a:p>
            <a:endParaRPr sz="5600">
              <a:solidFill>
                <a:schemeClr val="bg2">
                  <a:lumMod val="50000"/>
                </a:schemeClr>
              </a:solidFill>
              <a:latin typeface="Century Gothic" panose="020B0502020202020204" pitchFamily="34" charset="0"/>
              <a:ea typeface="Cabin"/>
              <a:cs typeface="Cabin"/>
              <a:sym typeface="Cabin"/>
            </a:endParaRPr>
          </a:p>
        </p:txBody>
      </p:sp>
      <p:sp>
        <p:nvSpPr>
          <p:cNvPr id="80" name="Shape 52"/>
          <p:cNvSpPr/>
          <p:nvPr/>
        </p:nvSpPr>
        <p:spPr>
          <a:xfrm>
            <a:off x="7308372" y="9034556"/>
            <a:ext cx="5449686" cy="352895"/>
          </a:xfrm>
          <a:prstGeom prst="roundRect">
            <a:avLst>
              <a:gd name="adj" fmla="val 50000"/>
            </a:avLst>
          </a:prstGeom>
          <a:solidFill>
            <a:schemeClr val="bg1">
              <a:alpha val="75000"/>
            </a:schemeClr>
          </a:solidFill>
          <a:ln w="25400" cap="flat" cmpd="sng">
            <a:noFill/>
            <a:prstDash val="solid"/>
            <a:miter/>
            <a:headEnd type="none" w="med" len="med"/>
            <a:tailEnd type="none" w="med" len="med"/>
          </a:ln>
        </p:spPr>
        <p:txBody>
          <a:bodyPr lIns="0" tIns="0" rIns="0" bIns="0" anchor="ctr" anchorCtr="0">
            <a:noAutofit/>
          </a:bodyPr>
          <a:lstStyle/>
          <a:p>
            <a:endParaRPr sz="5600">
              <a:solidFill>
                <a:schemeClr val="bg2">
                  <a:lumMod val="50000"/>
                </a:schemeClr>
              </a:solidFill>
              <a:latin typeface="Century Gothic" panose="020B0502020202020204" pitchFamily="34" charset="0"/>
              <a:ea typeface="Cabin"/>
              <a:cs typeface="Cabin"/>
              <a:sym typeface="Cabin"/>
            </a:endParaRPr>
          </a:p>
        </p:txBody>
      </p:sp>
      <p:sp>
        <p:nvSpPr>
          <p:cNvPr id="81" name="Shape 52"/>
          <p:cNvSpPr/>
          <p:nvPr/>
        </p:nvSpPr>
        <p:spPr>
          <a:xfrm>
            <a:off x="14164357" y="9034556"/>
            <a:ext cx="5449686" cy="352895"/>
          </a:xfrm>
          <a:prstGeom prst="roundRect">
            <a:avLst>
              <a:gd name="adj" fmla="val 50000"/>
            </a:avLst>
          </a:prstGeom>
          <a:solidFill>
            <a:schemeClr val="bg1">
              <a:alpha val="75000"/>
            </a:schemeClr>
          </a:solidFill>
          <a:ln w="25400" cap="flat" cmpd="sng">
            <a:noFill/>
            <a:prstDash val="solid"/>
            <a:miter/>
            <a:headEnd type="none" w="med" len="med"/>
            <a:tailEnd type="none" w="med" len="med"/>
          </a:ln>
        </p:spPr>
        <p:txBody>
          <a:bodyPr lIns="0" tIns="0" rIns="0" bIns="0" anchor="ctr" anchorCtr="0">
            <a:noAutofit/>
          </a:bodyPr>
          <a:lstStyle/>
          <a:p>
            <a:endParaRPr sz="5600">
              <a:solidFill>
                <a:schemeClr val="bg2">
                  <a:lumMod val="50000"/>
                </a:schemeClr>
              </a:solidFill>
              <a:latin typeface="Century Gothic" panose="020B0502020202020204" pitchFamily="34" charset="0"/>
              <a:ea typeface="Cabin"/>
              <a:cs typeface="Cabin"/>
              <a:sym typeface="Cabin"/>
            </a:endParaRPr>
          </a:p>
        </p:txBody>
      </p:sp>
      <p:sp>
        <p:nvSpPr>
          <p:cNvPr id="82" name="Shape 52"/>
          <p:cNvSpPr/>
          <p:nvPr/>
        </p:nvSpPr>
        <p:spPr>
          <a:xfrm>
            <a:off x="11901714" y="10730301"/>
            <a:ext cx="7719606" cy="352895"/>
          </a:xfrm>
          <a:prstGeom prst="roundRect">
            <a:avLst>
              <a:gd name="adj" fmla="val 50000"/>
            </a:avLst>
          </a:prstGeom>
          <a:solidFill>
            <a:schemeClr val="bg1">
              <a:alpha val="75000"/>
            </a:schemeClr>
          </a:solidFill>
          <a:ln w="25400" cap="flat" cmpd="sng">
            <a:noFill/>
            <a:prstDash val="solid"/>
            <a:miter/>
            <a:headEnd type="none" w="med" len="med"/>
            <a:tailEnd type="none" w="med" len="med"/>
          </a:ln>
        </p:spPr>
        <p:txBody>
          <a:bodyPr lIns="0" tIns="0" rIns="0" bIns="0" anchor="ctr" anchorCtr="0">
            <a:noAutofit/>
          </a:bodyPr>
          <a:lstStyle/>
          <a:p>
            <a:endParaRPr sz="5600">
              <a:solidFill>
                <a:schemeClr val="bg2">
                  <a:lumMod val="50000"/>
                </a:schemeClr>
              </a:solidFill>
              <a:latin typeface="Century Gothic" panose="020B0502020202020204" pitchFamily="34" charset="0"/>
              <a:ea typeface="Cabin"/>
              <a:cs typeface="Cabin"/>
              <a:sym typeface="Cabin"/>
            </a:endParaRPr>
          </a:p>
        </p:txBody>
      </p:sp>
      <p:pic>
        <p:nvPicPr>
          <p:cNvPr id="62" name="Graphic 61">
            <a:extLst>
              <a:ext uri="{FF2B5EF4-FFF2-40B4-BE49-F238E27FC236}">
                <a16:creationId xmlns:a16="http://schemas.microsoft.com/office/drawing/2014/main" id="{3751E68B-524B-41C0-8226-8BF2EB9C739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177380" y="3778710"/>
            <a:ext cx="609600" cy="609600"/>
          </a:xfrm>
          <a:prstGeom prst="rect">
            <a:avLst/>
          </a:prstGeom>
        </p:spPr>
      </p:pic>
      <p:pic>
        <p:nvPicPr>
          <p:cNvPr id="63" name="Graphic 62">
            <a:extLst>
              <a:ext uri="{FF2B5EF4-FFF2-40B4-BE49-F238E27FC236}">
                <a16:creationId xmlns:a16="http://schemas.microsoft.com/office/drawing/2014/main" id="{87D9A7E3-1760-425C-9449-EFA3D28567D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435198" y="3752181"/>
            <a:ext cx="609600" cy="609600"/>
          </a:xfrm>
          <a:prstGeom prst="rect">
            <a:avLst/>
          </a:prstGeom>
        </p:spPr>
      </p:pic>
      <p:pic>
        <p:nvPicPr>
          <p:cNvPr id="64" name="Graphic 63">
            <a:extLst>
              <a:ext uri="{FF2B5EF4-FFF2-40B4-BE49-F238E27FC236}">
                <a16:creationId xmlns:a16="http://schemas.microsoft.com/office/drawing/2014/main" id="{90F98AF6-468C-4F85-83B4-CB7DC366D06B}"/>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2047400" y="3741555"/>
            <a:ext cx="609600" cy="609600"/>
          </a:xfrm>
          <a:prstGeom prst="rect">
            <a:avLst/>
          </a:prstGeom>
        </p:spPr>
      </p:pic>
      <p:pic>
        <p:nvPicPr>
          <p:cNvPr id="65" name="Graphic 64">
            <a:extLst>
              <a:ext uri="{FF2B5EF4-FFF2-40B4-BE49-F238E27FC236}">
                <a16:creationId xmlns:a16="http://schemas.microsoft.com/office/drawing/2014/main" id="{8EC03D90-29E9-481F-81C5-08174B8B3902}"/>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4340475" y="3759484"/>
            <a:ext cx="609600" cy="609600"/>
          </a:xfrm>
          <a:prstGeom prst="rect">
            <a:avLst/>
          </a:prstGeom>
        </p:spPr>
      </p:pic>
      <p:pic>
        <p:nvPicPr>
          <p:cNvPr id="66" name="Graphic 65">
            <a:extLst>
              <a:ext uri="{FF2B5EF4-FFF2-40B4-BE49-F238E27FC236}">
                <a16:creationId xmlns:a16="http://schemas.microsoft.com/office/drawing/2014/main" id="{78B6A932-F4F5-484C-9B41-26735926473C}"/>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9755643" y="3796639"/>
            <a:ext cx="609600" cy="609600"/>
          </a:xfrm>
          <a:prstGeom prst="rect">
            <a:avLst/>
          </a:prstGeom>
        </p:spPr>
      </p:pic>
      <p:pic>
        <p:nvPicPr>
          <p:cNvPr id="69" name="Graphic 68">
            <a:extLst>
              <a:ext uri="{FF2B5EF4-FFF2-40B4-BE49-F238E27FC236}">
                <a16:creationId xmlns:a16="http://schemas.microsoft.com/office/drawing/2014/main" id="{2104DBA2-40D3-41CA-A5F8-43D985D421DA}"/>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6610156" y="3725028"/>
            <a:ext cx="609600" cy="609600"/>
          </a:xfrm>
          <a:prstGeom prst="rect">
            <a:avLst/>
          </a:prstGeom>
        </p:spPr>
      </p:pic>
      <p:pic>
        <p:nvPicPr>
          <p:cNvPr id="70" name="Graphic 69">
            <a:extLst>
              <a:ext uri="{FF2B5EF4-FFF2-40B4-BE49-F238E27FC236}">
                <a16:creationId xmlns:a16="http://schemas.microsoft.com/office/drawing/2014/main" id="{02A8E7E2-4743-45D2-A7E9-B3C192B8F210}"/>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8895470" y="3742957"/>
            <a:ext cx="609600" cy="609600"/>
          </a:xfrm>
          <a:prstGeom prst="rect">
            <a:avLst/>
          </a:prstGeom>
        </p:spPr>
      </p:pic>
    </p:spTree>
    <p:extLst>
      <p:ext uri="{BB962C8B-B14F-4D97-AF65-F5344CB8AC3E}">
        <p14:creationId xmlns:p14="http://schemas.microsoft.com/office/powerpoint/2010/main" val="2815354763"/>
      </p:ext>
    </p:extLst>
  </p:cSld>
  <p:clrMapOvr>
    <a:masterClrMapping/>
  </p:clrMapOvr>
  <p:transition spd="slow">
    <p:push/>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Ellipse 69"/>
          <p:cNvSpPr/>
          <p:nvPr/>
        </p:nvSpPr>
        <p:spPr>
          <a:xfrm>
            <a:off x="11517757" y="5044461"/>
            <a:ext cx="4144194" cy="4144194"/>
          </a:xfrm>
          <a:prstGeom prst="ellipse">
            <a:avLst/>
          </a:prstGeom>
          <a:solidFill>
            <a:schemeClr val="bg1">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7196">
              <a:solidFill>
                <a:schemeClr val="bg1"/>
              </a:solidFill>
            </a:endParaRPr>
          </a:p>
        </p:txBody>
      </p:sp>
      <p:sp>
        <p:nvSpPr>
          <p:cNvPr id="72" name="Ellipse 71"/>
          <p:cNvSpPr/>
          <p:nvPr/>
        </p:nvSpPr>
        <p:spPr>
          <a:xfrm>
            <a:off x="11108466" y="4654857"/>
            <a:ext cx="4864408" cy="4864408"/>
          </a:xfrm>
          <a:prstGeom prst="ellipse">
            <a:avLst/>
          </a:prstGeom>
          <a:noFill/>
          <a:ln>
            <a:solidFill>
              <a:schemeClr val="bg1">
                <a:alpha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7196">
              <a:solidFill>
                <a:schemeClr val="bg1"/>
              </a:solidFill>
            </a:endParaRPr>
          </a:p>
        </p:txBody>
      </p:sp>
      <p:sp>
        <p:nvSpPr>
          <p:cNvPr id="76" name="Ellipse 75"/>
          <p:cNvSpPr/>
          <p:nvPr/>
        </p:nvSpPr>
        <p:spPr>
          <a:xfrm>
            <a:off x="10773015" y="7646526"/>
            <a:ext cx="2513487" cy="2513487"/>
          </a:xfrm>
          <a:prstGeom prst="ellipse">
            <a:avLst/>
          </a:prstGeom>
          <a:solidFill>
            <a:schemeClr val="bg1">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7196">
              <a:solidFill>
                <a:schemeClr val="bg1"/>
              </a:solidFill>
            </a:endParaRPr>
          </a:p>
        </p:txBody>
      </p:sp>
      <p:sp>
        <p:nvSpPr>
          <p:cNvPr id="77" name="Ellipse 76"/>
          <p:cNvSpPr/>
          <p:nvPr/>
        </p:nvSpPr>
        <p:spPr>
          <a:xfrm>
            <a:off x="10526563" y="7429645"/>
            <a:ext cx="2950303" cy="2950303"/>
          </a:xfrm>
          <a:prstGeom prst="ellipse">
            <a:avLst/>
          </a:prstGeom>
          <a:noFill/>
          <a:ln>
            <a:solidFill>
              <a:schemeClr val="bg1">
                <a:alpha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7196">
              <a:solidFill>
                <a:schemeClr val="bg1"/>
              </a:solidFill>
            </a:endParaRPr>
          </a:p>
        </p:txBody>
      </p:sp>
      <p:sp>
        <p:nvSpPr>
          <p:cNvPr id="84" name="Ellipse 83"/>
          <p:cNvSpPr/>
          <p:nvPr/>
        </p:nvSpPr>
        <p:spPr>
          <a:xfrm>
            <a:off x="9110082" y="5791772"/>
            <a:ext cx="3485242" cy="3485242"/>
          </a:xfrm>
          <a:prstGeom prst="ellipse">
            <a:avLst/>
          </a:prstGeom>
          <a:solidFill>
            <a:schemeClr val="bg1">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7196">
              <a:solidFill>
                <a:schemeClr val="bg1"/>
              </a:solidFill>
            </a:endParaRPr>
          </a:p>
        </p:txBody>
      </p:sp>
      <p:sp>
        <p:nvSpPr>
          <p:cNvPr id="85" name="Ellipse 84"/>
          <p:cNvSpPr/>
          <p:nvPr/>
        </p:nvSpPr>
        <p:spPr>
          <a:xfrm>
            <a:off x="8767974" y="5486684"/>
            <a:ext cx="4090937" cy="4090937"/>
          </a:xfrm>
          <a:prstGeom prst="ellipse">
            <a:avLst/>
          </a:prstGeom>
          <a:noFill/>
          <a:ln>
            <a:solidFill>
              <a:schemeClr val="bg1">
                <a:alpha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7196">
              <a:solidFill>
                <a:schemeClr val="bg1"/>
              </a:solidFill>
            </a:endParaRPr>
          </a:p>
        </p:txBody>
      </p:sp>
      <p:cxnSp>
        <p:nvCxnSpPr>
          <p:cNvPr id="86" name="Gerader Verbinder 85"/>
          <p:cNvCxnSpPr/>
          <p:nvPr/>
        </p:nvCxnSpPr>
        <p:spPr>
          <a:xfrm flipH="1">
            <a:off x="13768694" y="4403716"/>
            <a:ext cx="1167125" cy="234362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7" name="Ellipse 86"/>
          <p:cNvSpPr/>
          <p:nvPr/>
        </p:nvSpPr>
        <p:spPr>
          <a:xfrm>
            <a:off x="14839885" y="4357057"/>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mj-lt"/>
            </a:endParaRPr>
          </a:p>
        </p:txBody>
      </p:sp>
      <p:sp>
        <p:nvSpPr>
          <p:cNvPr id="116" name="Textfeld 115"/>
          <p:cNvSpPr txBox="1"/>
          <p:nvPr/>
        </p:nvSpPr>
        <p:spPr>
          <a:xfrm>
            <a:off x="15085776" y="4137952"/>
            <a:ext cx="2445111" cy="553870"/>
          </a:xfrm>
          <a:prstGeom prst="rect">
            <a:avLst/>
          </a:prstGeom>
          <a:noFill/>
        </p:spPr>
        <p:txBody>
          <a:bodyPr wrap="square" rtlCol="0">
            <a:spAutoFit/>
          </a:bodyPr>
          <a:lstStyle/>
          <a:p>
            <a:r>
              <a:rPr lang="de-DE" sz="2999" dirty="0">
                <a:solidFill>
                  <a:schemeClr val="bg1"/>
                </a:solidFill>
                <a:latin typeface="Helvetica" panose="020B0500000000000000" pitchFamily="34" charset="0"/>
              </a:rPr>
              <a:t>Europa </a:t>
            </a:r>
            <a:r>
              <a:rPr lang="de-DE" sz="2000" dirty="0">
                <a:solidFill>
                  <a:schemeClr val="bg1"/>
                </a:solidFill>
                <a:latin typeface="Helvetica" panose="020B0500000000000000" pitchFamily="34" charset="0"/>
              </a:rPr>
              <a:t>(2014)</a:t>
            </a:r>
          </a:p>
        </p:txBody>
      </p:sp>
      <p:cxnSp>
        <p:nvCxnSpPr>
          <p:cNvPr id="121" name="Gerader Verbinder 120"/>
          <p:cNvCxnSpPr/>
          <p:nvPr/>
        </p:nvCxnSpPr>
        <p:spPr>
          <a:xfrm>
            <a:off x="9112528" y="5218715"/>
            <a:ext cx="1476425" cy="192857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2" name="Ellipse 121"/>
          <p:cNvSpPr/>
          <p:nvPr/>
        </p:nvSpPr>
        <p:spPr>
          <a:xfrm>
            <a:off x="9000669" y="5080484"/>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mj-lt"/>
            </a:endParaRPr>
          </a:p>
        </p:txBody>
      </p:sp>
      <p:sp>
        <p:nvSpPr>
          <p:cNvPr id="123" name="Textfeld 122"/>
          <p:cNvSpPr txBox="1"/>
          <p:nvPr/>
        </p:nvSpPr>
        <p:spPr>
          <a:xfrm>
            <a:off x="6434543" y="4828807"/>
            <a:ext cx="2445111" cy="553870"/>
          </a:xfrm>
          <a:prstGeom prst="rect">
            <a:avLst/>
          </a:prstGeom>
          <a:noFill/>
        </p:spPr>
        <p:txBody>
          <a:bodyPr wrap="square" rtlCol="0">
            <a:spAutoFit/>
          </a:bodyPr>
          <a:lstStyle/>
          <a:p>
            <a:pPr algn="r"/>
            <a:r>
              <a:rPr lang="de-DE" sz="2999" dirty="0">
                <a:solidFill>
                  <a:schemeClr val="bg1"/>
                </a:solidFill>
                <a:latin typeface="Helvetica" panose="020B0500000000000000" pitchFamily="34" charset="0"/>
              </a:rPr>
              <a:t>USA </a:t>
            </a:r>
            <a:r>
              <a:rPr lang="de-DE" sz="2000" dirty="0">
                <a:solidFill>
                  <a:schemeClr val="bg1"/>
                </a:solidFill>
                <a:latin typeface="Helvetica" panose="020B0500000000000000" pitchFamily="34" charset="0"/>
              </a:rPr>
              <a:t>(2014)</a:t>
            </a:r>
          </a:p>
        </p:txBody>
      </p:sp>
      <p:cxnSp>
        <p:nvCxnSpPr>
          <p:cNvPr id="124" name="Gerader Verbinder 123"/>
          <p:cNvCxnSpPr/>
          <p:nvPr/>
        </p:nvCxnSpPr>
        <p:spPr>
          <a:xfrm>
            <a:off x="12184885" y="9236839"/>
            <a:ext cx="1476425" cy="192857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5" name="Ellipse 124"/>
          <p:cNvSpPr/>
          <p:nvPr/>
        </p:nvSpPr>
        <p:spPr>
          <a:xfrm>
            <a:off x="13576561" y="11069479"/>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mj-lt"/>
            </a:endParaRPr>
          </a:p>
        </p:txBody>
      </p:sp>
      <p:sp>
        <p:nvSpPr>
          <p:cNvPr id="126" name="Textfeld 125"/>
          <p:cNvSpPr txBox="1"/>
          <p:nvPr/>
        </p:nvSpPr>
        <p:spPr>
          <a:xfrm>
            <a:off x="13866350" y="10878487"/>
            <a:ext cx="2445111" cy="553870"/>
          </a:xfrm>
          <a:prstGeom prst="rect">
            <a:avLst/>
          </a:prstGeom>
          <a:noFill/>
        </p:spPr>
        <p:txBody>
          <a:bodyPr wrap="square" rtlCol="0">
            <a:spAutoFit/>
          </a:bodyPr>
          <a:lstStyle/>
          <a:p>
            <a:r>
              <a:rPr lang="de-DE" sz="2999" dirty="0">
                <a:solidFill>
                  <a:schemeClr val="bg1"/>
                </a:solidFill>
                <a:latin typeface="Helvetica" panose="020B0500000000000000" pitchFamily="34" charset="0"/>
              </a:rPr>
              <a:t>Asien </a:t>
            </a:r>
            <a:r>
              <a:rPr lang="de-DE" sz="2000" dirty="0">
                <a:solidFill>
                  <a:schemeClr val="bg1"/>
                </a:solidFill>
                <a:latin typeface="Helvetica" panose="020B0500000000000000" pitchFamily="34" charset="0"/>
              </a:rPr>
              <a:t>(2014)</a:t>
            </a:r>
          </a:p>
        </p:txBody>
      </p:sp>
      <p:sp>
        <p:nvSpPr>
          <p:cNvPr id="127" name="Textfeld 126"/>
          <p:cNvSpPr txBox="1"/>
          <p:nvPr/>
        </p:nvSpPr>
        <p:spPr>
          <a:xfrm>
            <a:off x="1351453" y="4826594"/>
            <a:ext cx="5180654" cy="3265446"/>
          </a:xfrm>
          <a:prstGeom prst="rect">
            <a:avLst/>
          </a:prstGeom>
          <a:noFill/>
        </p:spPr>
        <p:txBody>
          <a:bodyPr wrap="square" rtlCol="0">
            <a:spAutoFit/>
          </a:bodyPr>
          <a:lstStyle/>
          <a:p>
            <a:pPr algn="r">
              <a:lnSpc>
                <a:spcPct val="150000"/>
              </a:lnSpc>
            </a:pPr>
            <a:r>
              <a:rPr lang="de-DE" sz="2000" dirty="0">
                <a:solidFill>
                  <a:schemeClr val="bg1"/>
                </a:solidFill>
                <a:latin typeface="Century Gothic" panose="020B0502020202020204" pitchFamily="34" charset="0"/>
              </a:rPr>
              <a:t>Hier eigenen Text einfügen … </a:t>
            </a:r>
            <a:r>
              <a:rPr lang="de-DE" sz="2000" dirty="0" err="1">
                <a:solidFill>
                  <a:schemeClr val="bg1"/>
                </a:solidFill>
                <a:latin typeface="Century Gothic" panose="020B0502020202020204" pitchFamily="34" charset="0"/>
              </a:rPr>
              <a:t>Lorem</a:t>
            </a:r>
            <a:r>
              <a:rPr lang="de-DE" sz="2000" dirty="0">
                <a:solidFill>
                  <a:schemeClr val="bg1"/>
                </a:solidFill>
                <a:latin typeface="Century Gothic" panose="020B0502020202020204" pitchFamily="34" charset="0"/>
              </a:rPr>
              <a:t> </a:t>
            </a:r>
            <a:r>
              <a:rPr lang="de-DE" sz="2000" dirty="0" err="1">
                <a:solidFill>
                  <a:schemeClr val="bg1"/>
                </a:solidFill>
                <a:latin typeface="Century Gothic" panose="020B0502020202020204" pitchFamily="34" charset="0"/>
              </a:rPr>
              <a:t>ipsum</a:t>
            </a:r>
            <a:r>
              <a:rPr lang="de-DE" sz="2000" dirty="0">
                <a:solidFill>
                  <a:schemeClr val="bg1"/>
                </a:solidFill>
                <a:latin typeface="Century Gothic" panose="020B0502020202020204" pitchFamily="34" charset="0"/>
              </a:rPr>
              <a:t> </a:t>
            </a:r>
            <a:r>
              <a:rPr lang="de-DE" sz="2000" dirty="0" err="1">
                <a:solidFill>
                  <a:schemeClr val="bg1"/>
                </a:solidFill>
                <a:latin typeface="Century Gothic" panose="020B0502020202020204" pitchFamily="34" charset="0"/>
              </a:rPr>
              <a:t>dolor</a:t>
            </a:r>
            <a:r>
              <a:rPr lang="de-DE" sz="2000" dirty="0">
                <a:solidFill>
                  <a:schemeClr val="bg1"/>
                </a:solidFill>
                <a:latin typeface="Century Gothic" panose="020B0502020202020204" pitchFamily="34" charset="0"/>
              </a:rPr>
              <a:t> </a:t>
            </a:r>
            <a:r>
              <a:rPr lang="de-DE" sz="2000" dirty="0" err="1">
                <a:solidFill>
                  <a:schemeClr val="bg1"/>
                </a:solidFill>
                <a:latin typeface="Century Gothic" panose="020B0502020202020204" pitchFamily="34" charset="0"/>
              </a:rPr>
              <a:t>sit</a:t>
            </a:r>
            <a:r>
              <a:rPr lang="de-DE" sz="2000" dirty="0">
                <a:solidFill>
                  <a:schemeClr val="bg1"/>
                </a:solidFill>
                <a:latin typeface="Century Gothic" panose="020B0502020202020204" pitchFamily="34" charset="0"/>
              </a:rPr>
              <a:t> </a:t>
            </a:r>
            <a:r>
              <a:rPr lang="de-DE" sz="2000" dirty="0" err="1">
                <a:solidFill>
                  <a:schemeClr val="bg1"/>
                </a:solidFill>
                <a:latin typeface="Century Gothic" panose="020B0502020202020204" pitchFamily="34" charset="0"/>
              </a:rPr>
              <a:t>amet</a:t>
            </a:r>
            <a:r>
              <a:rPr lang="de-DE" sz="2000" dirty="0">
                <a:solidFill>
                  <a:schemeClr val="bg1"/>
                </a:solidFill>
                <a:latin typeface="Century Gothic" panose="020B0502020202020204" pitchFamily="34" charset="0"/>
              </a:rPr>
              <a:t>, </a:t>
            </a:r>
            <a:r>
              <a:rPr lang="de-DE" sz="2000" dirty="0" err="1">
                <a:solidFill>
                  <a:schemeClr val="bg1"/>
                </a:solidFill>
                <a:latin typeface="Century Gothic" panose="020B0502020202020204" pitchFamily="34" charset="0"/>
              </a:rPr>
              <a:t>consetetur</a:t>
            </a:r>
            <a:r>
              <a:rPr lang="de-DE" sz="2000" dirty="0">
                <a:solidFill>
                  <a:schemeClr val="bg1"/>
                </a:solidFill>
                <a:latin typeface="Century Gothic" panose="020B0502020202020204" pitchFamily="34" charset="0"/>
              </a:rPr>
              <a:t> </a:t>
            </a:r>
            <a:r>
              <a:rPr lang="de-DE" sz="2000" dirty="0" err="1">
                <a:solidFill>
                  <a:schemeClr val="bg1"/>
                </a:solidFill>
                <a:latin typeface="Century Gothic" panose="020B0502020202020204" pitchFamily="34" charset="0"/>
              </a:rPr>
              <a:t>sadipscing</a:t>
            </a:r>
            <a:r>
              <a:rPr lang="de-DE" sz="2000" dirty="0">
                <a:solidFill>
                  <a:schemeClr val="bg1"/>
                </a:solidFill>
                <a:latin typeface="Century Gothic" panose="020B0502020202020204" pitchFamily="34" charset="0"/>
              </a:rPr>
              <a:t> </a:t>
            </a:r>
            <a:r>
              <a:rPr lang="de-DE" sz="2000" dirty="0" err="1">
                <a:solidFill>
                  <a:schemeClr val="bg1"/>
                </a:solidFill>
                <a:latin typeface="Century Gothic" panose="020B0502020202020204" pitchFamily="34" charset="0"/>
              </a:rPr>
              <a:t>elitr</a:t>
            </a:r>
            <a:r>
              <a:rPr lang="de-DE" sz="2000" dirty="0">
                <a:solidFill>
                  <a:schemeClr val="bg1"/>
                </a:solidFill>
                <a:latin typeface="Century Gothic" panose="020B0502020202020204" pitchFamily="34" charset="0"/>
              </a:rPr>
              <a:t>, sed </a:t>
            </a:r>
            <a:r>
              <a:rPr lang="de-DE" sz="2000" dirty="0" err="1">
                <a:solidFill>
                  <a:schemeClr val="bg1"/>
                </a:solidFill>
                <a:latin typeface="Century Gothic" panose="020B0502020202020204" pitchFamily="34" charset="0"/>
              </a:rPr>
              <a:t>diam</a:t>
            </a:r>
            <a:r>
              <a:rPr lang="de-DE" sz="2000" dirty="0">
                <a:solidFill>
                  <a:schemeClr val="bg1"/>
                </a:solidFill>
                <a:latin typeface="Century Gothic" panose="020B0502020202020204" pitchFamily="34" charset="0"/>
              </a:rPr>
              <a:t> </a:t>
            </a:r>
            <a:r>
              <a:rPr lang="de-DE" sz="2000" dirty="0" err="1">
                <a:solidFill>
                  <a:schemeClr val="bg1"/>
                </a:solidFill>
                <a:latin typeface="Century Gothic" panose="020B0502020202020204" pitchFamily="34" charset="0"/>
              </a:rPr>
              <a:t>nonumy</a:t>
            </a:r>
            <a:r>
              <a:rPr lang="de-DE" sz="2000" dirty="0">
                <a:solidFill>
                  <a:schemeClr val="bg1"/>
                </a:solidFill>
                <a:latin typeface="Century Gothic" panose="020B0502020202020204" pitchFamily="34" charset="0"/>
              </a:rPr>
              <a:t> </a:t>
            </a:r>
            <a:r>
              <a:rPr lang="de-DE" sz="2000" dirty="0" err="1">
                <a:solidFill>
                  <a:schemeClr val="bg1"/>
                </a:solidFill>
                <a:latin typeface="Century Gothic" panose="020B0502020202020204" pitchFamily="34" charset="0"/>
              </a:rPr>
              <a:t>eirmod</a:t>
            </a:r>
            <a:r>
              <a:rPr lang="de-DE" sz="2000" dirty="0">
                <a:solidFill>
                  <a:schemeClr val="bg1"/>
                </a:solidFill>
                <a:latin typeface="Century Gothic" panose="020B0502020202020204" pitchFamily="34" charset="0"/>
              </a:rPr>
              <a:t> </a:t>
            </a:r>
            <a:r>
              <a:rPr lang="de-DE" sz="2000" dirty="0" err="1">
                <a:solidFill>
                  <a:schemeClr val="bg1"/>
                </a:solidFill>
                <a:latin typeface="Century Gothic" panose="020B0502020202020204" pitchFamily="34" charset="0"/>
              </a:rPr>
              <a:t>tempor</a:t>
            </a:r>
            <a:r>
              <a:rPr lang="de-DE" sz="2000" dirty="0">
                <a:solidFill>
                  <a:schemeClr val="bg1"/>
                </a:solidFill>
                <a:latin typeface="Century Gothic" panose="020B0502020202020204" pitchFamily="34" charset="0"/>
              </a:rPr>
              <a:t> </a:t>
            </a:r>
            <a:r>
              <a:rPr lang="de-DE" sz="2000" dirty="0" err="1">
                <a:solidFill>
                  <a:schemeClr val="bg1"/>
                </a:solidFill>
                <a:latin typeface="Century Gothic" panose="020B0502020202020204" pitchFamily="34" charset="0"/>
              </a:rPr>
              <a:t>invidunt</a:t>
            </a:r>
            <a:r>
              <a:rPr lang="de-DE" sz="2000" dirty="0">
                <a:solidFill>
                  <a:schemeClr val="bg1"/>
                </a:solidFill>
                <a:latin typeface="Century Gothic" panose="020B0502020202020204" pitchFamily="34" charset="0"/>
              </a:rPr>
              <a:t> </a:t>
            </a:r>
            <a:r>
              <a:rPr lang="de-DE" sz="2000" dirty="0" err="1">
                <a:solidFill>
                  <a:schemeClr val="bg1"/>
                </a:solidFill>
                <a:latin typeface="Century Gothic" panose="020B0502020202020204" pitchFamily="34" charset="0"/>
              </a:rPr>
              <a:t>ut</a:t>
            </a:r>
            <a:r>
              <a:rPr lang="de-DE" sz="2000" dirty="0">
                <a:solidFill>
                  <a:schemeClr val="bg1"/>
                </a:solidFill>
                <a:latin typeface="Century Gothic" panose="020B0502020202020204" pitchFamily="34" charset="0"/>
              </a:rPr>
              <a:t> </a:t>
            </a:r>
            <a:r>
              <a:rPr lang="de-DE" sz="2000" dirty="0" err="1">
                <a:solidFill>
                  <a:schemeClr val="bg1"/>
                </a:solidFill>
                <a:latin typeface="Century Gothic" panose="020B0502020202020204" pitchFamily="34" charset="0"/>
              </a:rPr>
              <a:t>labore</a:t>
            </a:r>
            <a:r>
              <a:rPr lang="de-DE" sz="2000" dirty="0">
                <a:solidFill>
                  <a:schemeClr val="bg1"/>
                </a:solidFill>
                <a:latin typeface="Century Gothic" panose="020B0502020202020204" pitchFamily="34" charset="0"/>
              </a:rPr>
              <a:t> et </a:t>
            </a:r>
            <a:r>
              <a:rPr lang="de-DE" sz="2000" dirty="0" err="1">
                <a:solidFill>
                  <a:schemeClr val="bg1"/>
                </a:solidFill>
                <a:latin typeface="Century Gothic" panose="020B0502020202020204" pitchFamily="34" charset="0"/>
              </a:rPr>
              <a:t>dolore</a:t>
            </a:r>
            <a:r>
              <a:rPr lang="de-DE" sz="2000" dirty="0">
                <a:solidFill>
                  <a:schemeClr val="bg1"/>
                </a:solidFill>
                <a:latin typeface="Century Gothic" panose="020B0502020202020204" pitchFamily="34" charset="0"/>
              </a:rPr>
              <a:t> magna </a:t>
            </a:r>
            <a:r>
              <a:rPr lang="de-DE" sz="2000" dirty="0" err="1">
                <a:solidFill>
                  <a:schemeClr val="bg1"/>
                </a:solidFill>
                <a:latin typeface="Century Gothic" panose="020B0502020202020204" pitchFamily="34" charset="0"/>
              </a:rPr>
              <a:t>aliquyam</a:t>
            </a:r>
            <a:r>
              <a:rPr lang="de-DE" sz="2000" dirty="0">
                <a:solidFill>
                  <a:schemeClr val="bg1"/>
                </a:solidFill>
                <a:latin typeface="Century Gothic" panose="020B0502020202020204" pitchFamily="34" charset="0"/>
              </a:rPr>
              <a:t> erat, sed </a:t>
            </a:r>
            <a:r>
              <a:rPr lang="de-DE" sz="2000" dirty="0" err="1">
                <a:solidFill>
                  <a:schemeClr val="bg1"/>
                </a:solidFill>
                <a:latin typeface="Century Gothic" panose="020B0502020202020204" pitchFamily="34" charset="0"/>
              </a:rPr>
              <a:t>diam</a:t>
            </a:r>
            <a:r>
              <a:rPr lang="de-DE" sz="2000" dirty="0">
                <a:solidFill>
                  <a:schemeClr val="bg1"/>
                </a:solidFill>
                <a:latin typeface="Century Gothic" panose="020B0502020202020204" pitchFamily="34" charset="0"/>
              </a:rPr>
              <a:t> </a:t>
            </a:r>
            <a:r>
              <a:rPr lang="de-DE" sz="2000" dirty="0" err="1">
                <a:solidFill>
                  <a:schemeClr val="bg1"/>
                </a:solidFill>
                <a:latin typeface="Century Gothic" panose="020B0502020202020204" pitchFamily="34" charset="0"/>
              </a:rPr>
              <a:t>voluptua</a:t>
            </a:r>
            <a:r>
              <a:rPr lang="de-DE" sz="2000" dirty="0">
                <a:solidFill>
                  <a:schemeClr val="bg1"/>
                </a:solidFill>
                <a:latin typeface="Century Gothic" panose="020B0502020202020204" pitchFamily="34" charset="0"/>
              </a:rPr>
              <a:t>. At </a:t>
            </a:r>
            <a:r>
              <a:rPr lang="de-DE" sz="2000" dirty="0" err="1">
                <a:solidFill>
                  <a:schemeClr val="bg1"/>
                </a:solidFill>
                <a:latin typeface="Century Gothic" panose="020B0502020202020204" pitchFamily="34" charset="0"/>
              </a:rPr>
              <a:t>vero</a:t>
            </a:r>
            <a:r>
              <a:rPr lang="de-DE" sz="2000" dirty="0">
                <a:solidFill>
                  <a:schemeClr val="bg1"/>
                </a:solidFill>
                <a:latin typeface="Century Gothic" panose="020B0502020202020204" pitchFamily="34" charset="0"/>
              </a:rPr>
              <a:t> </a:t>
            </a:r>
            <a:r>
              <a:rPr lang="de-DE" sz="2000" dirty="0" err="1">
                <a:solidFill>
                  <a:schemeClr val="bg1"/>
                </a:solidFill>
                <a:latin typeface="Century Gothic" panose="020B0502020202020204" pitchFamily="34" charset="0"/>
              </a:rPr>
              <a:t>eos</a:t>
            </a:r>
            <a:r>
              <a:rPr lang="de-DE" sz="2000" dirty="0">
                <a:solidFill>
                  <a:schemeClr val="bg1"/>
                </a:solidFill>
                <a:latin typeface="Century Gothic" panose="020B0502020202020204" pitchFamily="34" charset="0"/>
              </a:rPr>
              <a:t> et </a:t>
            </a:r>
            <a:r>
              <a:rPr lang="de-DE" sz="2000" dirty="0" err="1">
                <a:solidFill>
                  <a:schemeClr val="bg1"/>
                </a:solidFill>
                <a:latin typeface="Century Gothic" panose="020B0502020202020204" pitchFamily="34" charset="0"/>
              </a:rPr>
              <a:t>accusam</a:t>
            </a:r>
            <a:r>
              <a:rPr lang="de-DE" sz="2000" dirty="0">
                <a:solidFill>
                  <a:schemeClr val="bg1"/>
                </a:solidFill>
                <a:latin typeface="Century Gothic" panose="020B0502020202020204" pitchFamily="34" charset="0"/>
              </a:rPr>
              <a:t> et </a:t>
            </a:r>
            <a:r>
              <a:rPr lang="de-DE" sz="2000" dirty="0" err="1">
                <a:solidFill>
                  <a:schemeClr val="bg1"/>
                </a:solidFill>
                <a:latin typeface="Century Gothic" panose="020B0502020202020204" pitchFamily="34" charset="0"/>
              </a:rPr>
              <a:t>justo</a:t>
            </a:r>
            <a:r>
              <a:rPr lang="de-DE" sz="2000" dirty="0">
                <a:solidFill>
                  <a:schemeClr val="bg1"/>
                </a:solidFill>
                <a:latin typeface="Century Gothic" panose="020B0502020202020204" pitchFamily="34" charset="0"/>
              </a:rPr>
              <a:t> </a:t>
            </a:r>
            <a:r>
              <a:rPr lang="de-DE" sz="2000" dirty="0" err="1">
                <a:solidFill>
                  <a:schemeClr val="bg1"/>
                </a:solidFill>
                <a:latin typeface="Century Gothic" panose="020B0502020202020204" pitchFamily="34" charset="0"/>
              </a:rPr>
              <a:t>duo</a:t>
            </a:r>
            <a:r>
              <a:rPr lang="de-DE" sz="2000" dirty="0">
                <a:solidFill>
                  <a:schemeClr val="bg1"/>
                </a:solidFill>
                <a:latin typeface="Century Gothic" panose="020B0502020202020204" pitchFamily="34" charset="0"/>
              </a:rPr>
              <a:t> </a:t>
            </a:r>
            <a:r>
              <a:rPr lang="de-DE" sz="2000" dirty="0" err="1">
                <a:solidFill>
                  <a:schemeClr val="bg1"/>
                </a:solidFill>
                <a:latin typeface="Century Gothic" panose="020B0502020202020204" pitchFamily="34" charset="0"/>
              </a:rPr>
              <a:t>dolores</a:t>
            </a:r>
            <a:r>
              <a:rPr lang="de-DE" sz="2000" dirty="0">
                <a:solidFill>
                  <a:schemeClr val="bg1"/>
                </a:solidFill>
                <a:latin typeface="Century Gothic" panose="020B0502020202020204" pitchFamily="34" charset="0"/>
              </a:rPr>
              <a:t> et </a:t>
            </a:r>
            <a:r>
              <a:rPr lang="de-DE" sz="2000" dirty="0" err="1">
                <a:solidFill>
                  <a:schemeClr val="bg1"/>
                </a:solidFill>
                <a:latin typeface="Century Gothic" panose="020B0502020202020204" pitchFamily="34" charset="0"/>
              </a:rPr>
              <a:t>ea</a:t>
            </a:r>
            <a:r>
              <a:rPr lang="de-DE" sz="2000" dirty="0">
                <a:solidFill>
                  <a:schemeClr val="bg1"/>
                </a:solidFill>
                <a:latin typeface="Century Gothic" panose="020B0502020202020204" pitchFamily="34" charset="0"/>
              </a:rPr>
              <a:t> </a:t>
            </a:r>
            <a:r>
              <a:rPr lang="de-DE" sz="2000" dirty="0" err="1">
                <a:solidFill>
                  <a:schemeClr val="bg1"/>
                </a:solidFill>
                <a:latin typeface="Century Gothic" panose="020B0502020202020204" pitchFamily="34" charset="0"/>
              </a:rPr>
              <a:t>rebum</a:t>
            </a:r>
            <a:r>
              <a:rPr lang="de-DE" sz="2000" dirty="0">
                <a:solidFill>
                  <a:schemeClr val="bg1"/>
                </a:solidFill>
                <a:latin typeface="Century Gothic" panose="020B0502020202020204" pitchFamily="34" charset="0"/>
              </a:rPr>
              <a:t>.</a:t>
            </a:r>
          </a:p>
        </p:txBody>
      </p:sp>
      <p:sp>
        <p:nvSpPr>
          <p:cNvPr id="128" name="Textfeld 127"/>
          <p:cNvSpPr txBox="1"/>
          <p:nvPr/>
        </p:nvSpPr>
        <p:spPr>
          <a:xfrm>
            <a:off x="17582128" y="4158312"/>
            <a:ext cx="5180654" cy="2803781"/>
          </a:xfrm>
          <a:prstGeom prst="rect">
            <a:avLst/>
          </a:prstGeom>
          <a:noFill/>
        </p:spPr>
        <p:txBody>
          <a:bodyPr wrap="square" rtlCol="0">
            <a:spAutoFit/>
          </a:bodyPr>
          <a:lstStyle/>
          <a:p>
            <a:pPr>
              <a:lnSpc>
                <a:spcPct val="150000"/>
              </a:lnSpc>
            </a:pPr>
            <a:r>
              <a:rPr lang="de-DE" sz="2000" dirty="0">
                <a:solidFill>
                  <a:schemeClr val="bg1"/>
                </a:solidFill>
                <a:latin typeface="Century Gothic" panose="020B0502020202020204" pitchFamily="34" charset="0"/>
              </a:rPr>
              <a:t>Hier eigenen Text einfügen … </a:t>
            </a:r>
            <a:r>
              <a:rPr lang="de-DE" sz="2000" dirty="0" err="1">
                <a:solidFill>
                  <a:schemeClr val="bg1"/>
                </a:solidFill>
                <a:latin typeface="Century Gothic" panose="020B0502020202020204" pitchFamily="34" charset="0"/>
              </a:rPr>
              <a:t>Lorem</a:t>
            </a:r>
            <a:r>
              <a:rPr lang="de-DE" sz="2000" dirty="0">
                <a:solidFill>
                  <a:schemeClr val="bg1"/>
                </a:solidFill>
                <a:latin typeface="Century Gothic" panose="020B0502020202020204" pitchFamily="34" charset="0"/>
              </a:rPr>
              <a:t> </a:t>
            </a:r>
            <a:r>
              <a:rPr lang="de-DE" sz="2000" dirty="0" err="1">
                <a:solidFill>
                  <a:schemeClr val="bg1"/>
                </a:solidFill>
                <a:latin typeface="Century Gothic" panose="020B0502020202020204" pitchFamily="34" charset="0"/>
              </a:rPr>
              <a:t>ipsum</a:t>
            </a:r>
            <a:r>
              <a:rPr lang="de-DE" sz="2000" dirty="0">
                <a:solidFill>
                  <a:schemeClr val="bg1"/>
                </a:solidFill>
                <a:latin typeface="Century Gothic" panose="020B0502020202020204" pitchFamily="34" charset="0"/>
              </a:rPr>
              <a:t> </a:t>
            </a:r>
            <a:r>
              <a:rPr lang="de-DE" sz="2000" dirty="0" err="1">
                <a:solidFill>
                  <a:schemeClr val="bg1"/>
                </a:solidFill>
                <a:latin typeface="Century Gothic" panose="020B0502020202020204" pitchFamily="34" charset="0"/>
              </a:rPr>
              <a:t>dolor</a:t>
            </a:r>
            <a:r>
              <a:rPr lang="de-DE" sz="2000" dirty="0">
                <a:solidFill>
                  <a:schemeClr val="bg1"/>
                </a:solidFill>
                <a:latin typeface="Century Gothic" panose="020B0502020202020204" pitchFamily="34" charset="0"/>
              </a:rPr>
              <a:t> </a:t>
            </a:r>
            <a:r>
              <a:rPr lang="de-DE" sz="2000" dirty="0" err="1">
                <a:solidFill>
                  <a:schemeClr val="bg1"/>
                </a:solidFill>
                <a:latin typeface="Century Gothic" panose="020B0502020202020204" pitchFamily="34" charset="0"/>
              </a:rPr>
              <a:t>sit</a:t>
            </a:r>
            <a:r>
              <a:rPr lang="de-DE" sz="2000" dirty="0">
                <a:solidFill>
                  <a:schemeClr val="bg1"/>
                </a:solidFill>
                <a:latin typeface="Century Gothic" panose="020B0502020202020204" pitchFamily="34" charset="0"/>
              </a:rPr>
              <a:t> </a:t>
            </a:r>
            <a:r>
              <a:rPr lang="de-DE" sz="2000" dirty="0" err="1">
                <a:solidFill>
                  <a:schemeClr val="bg1"/>
                </a:solidFill>
                <a:latin typeface="Century Gothic" panose="020B0502020202020204" pitchFamily="34" charset="0"/>
              </a:rPr>
              <a:t>amet</a:t>
            </a:r>
            <a:r>
              <a:rPr lang="de-DE" sz="2000" dirty="0">
                <a:solidFill>
                  <a:schemeClr val="bg1"/>
                </a:solidFill>
                <a:latin typeface="Century Gothic" panose="020B0502020202020204" pitchFamily="34" charset="0"/>
              </a:rPr>
              <a:t>, </a:t>
            </a:r>
            <a:r>
              <a:rPr lang="de-DE" sz="2000" dirty="0" err="1">
                <a:solidFill>
                  <a:schemeClr val="bg1"/>
                </a:solidFill>
                <a:latin typeface="Century Gothic" panose="020B0502020202020204" pitchFamily="34" charset="0"/>
              </a:rPr>
              <a:t>consetetur</a:t>
            </a:r>
            <a:r>
              <a:rPr lang="de-DE" sz="2000" dirty="0">
                <a:solidFill>
                  <a:schemeClr val="bg1"/>
                </a:solidFill>
                <a:latin typeface="Century Gothic" panose="020B0502020202020204" pitchFamily="34" charset="0"/>
              </a:rPr>
              <a:t> </a:t>
            </a:r>
            <a:r>
              <a:rPr lang="de-DE" sz="2000" dirty="0" err="1">
                <a:solidFill>
                  <a:schemeClr val="bg1"/>
                </a:solidFill>
                <a:latin typeface="Century Gothic" panose="020B0502020202020204" pitchFamily="34" charset="0"/>
              </a:rPr>
              <a:t>sadipscing</a:t>
            </a:r>
            <a:r>
              <a:rPr lang="de-DE" sz="2000" dirty="0">
                <a:solidFill>
                  <a:schemeClr val="bg1"/>
                </a:solidFill>
                <a:latin typeface="Century Gothic" panose="020B0502020202020204" pitchFamily="34" charset="0"/>
              </a:rPr>
              <a:t> </a:t>
            </a:r>
            <a:r>
              <a:rPr lang="de-DE" sz="2000" dirty="0" err="1">
                <a:solidFill>
                  <a:schemeClr val="bg1"/>
                </a:solidFill>
                <a:latin typeface="Century Gothic" panose="020B0502020202020204" pitchFamily="34" charset="0"/>
              </a:rPr>
              <a:t>elitr</a:t>
            </a:r>
            <a:r>
              <a:rPr lang="de-DE" sz="2000" dirty="0">
                <a:solidFill>
                  <a:schemeClr val="bg1"/>
                </a:solidFill>
                <a:latin typeface="Century Gothic" panose="020B0502020202020204" pitchFamily="34" charset="0"/>
              </a:rPr>
              <a:t>, sed </a:t>
            </a:r>
            <a:r>
              <a:rPr lang="de-DE" sz="2000" dirty="0" err="1">
                <a:solidFill>
                  <a:schemeClr val="bg1"/>
                </a:solidFill>
                <a:latin typeface="Century Gothic" panose="020B0502020202020204" pitchFamily="34" charset="0"/>
              </a:rPr>
              <a:t>diam</a:t>
            </a:r>
            <a:r>
              <a:rPr lang="de-DE" sz="2000" dirty="0">
                <a:solidFill>
                  <a:schemeClr val="bg1"/>
                </a:solidFill>
                <a:latin typeface="Century Gothic" panose="020B0502020202020204" pitchFamily="34" charset="0"/>
              </a:rPr>
              <a:t> </a:t>
            </a:r>
            <a:r>
              <a:rPr lang="de-DE" sz="2000" dirty="0" err="1">
                <a:solidFill>
                  <a:schemeClr val="bg1"/>
                </a:solidFill>
                <a:latin typeface="Century Gothic" panose="020B0502020202020204" pitchFamily="34" charset="0"/>
              </a:rPr>
              <a:t>nonumy</a:t>
            </a:r>
            <a:r>
              <a:rPr lang="de-DE" sz="2000" dirty="0">
                <a:solidFill>
                  <a:schemeClr val="bg1"/>
                </a:solidFill>
                <a:latin typeface="Century Gothic" panose="020B0502020202020204" pitchFamily="34" charset="0"/>
              </a:rPr>
              <a:t> </a:t>
            </a:r>
            <a:r>
              <a:rPr lang="de-DE" sz="2000" dirty="0" err="1">
                <a:solidFill>
                  <a:schemeClr val="bg1"/>
                </a:solidFill>
                <a:latin typeface="Century Gothic" panose="020B0502020202020204" pitchFamily="34" charset="0"/>
              </a:rPr>
              <a:t>eirmod</a:t>
            </a:r>
            <a:r>
              <a:rPr lang="de-DE" sz="2000" dirty="0">
                <a:solidFill>
                  <a:schemeClr val="bg1"/>
                </a:solidFill>
                <a:latin typeface="Century Gothic" panose="020B0502020202020204" pitchFamily="34" charset="0"/>
              </a:rPr>
              <a:t> </a:t>
            </a:r>
            <a:r>
              <a:rPr lang="de-DE" sz="2000" dirty="0" err="1">
                <a:solidFill>
                  <a:schemeClr val="bg1"/>
                </a:solidFill>
                <a:latin typeface="Century Gothic" panose="020B0502020202020204" pitchFamily="34" charset="0"/>
              </a:rPr>
              <a:t>tempor</a:t>
            </a:r>
            <a:r>
              <a:rPr lang="de-DE" sz="2000" dirty="0">
                <a:solidFill>
                  <a:schemeClr val="bg1"/>
                </a:solidFill>
                <a:latin typeface="Century Gothic" panose="020B0502020202020204" pitchFamily="34" charset="0"/>
              </a:rPr>
              <a:t> </a:t>
            </a:r>
            <a:r>
              <a:rPr lang="de-DE" sz="2000" dirty="0" err="1">
                <a:solidFill>
                  <a:schemeClr val="bg1"/>
                </a:solidFill>
                <a:latin typeface="Century Gothic" panose="020B0502020202020204" pitchFamily="34" charset="0"/>
              </a:rPr>
              <a:t>invidunt</a:t>
            </a:r>
            <a:r>
              <a:rPr lang="de-DE" sz="2000" dirty="0">
                <a:solidFill>
                  <a:schemeClr val="bg1"/>
                </a:solidFill>
                <a:latin typeface="Century Gothic" panose="020B0502020202020204" pitchFamily="34" charset="0"/>
              </a:rPr>
              <a:t> </a:t>
            </a:r>
            <a:r>
              <a:rPr lang="de-DE" sz="2000" dirty="0" err="1">
                <a:solidFill>
                  <a:schemeClr val="bg1"/>
                </a:solidFill>
                <a:latin typeface="Century Gothic" panose="020B0502020202020204" pitchFamily="34" charset="0"/>
              </a:rPr>
              <a:t>ut</a:t>
            </a:r>
            <a:r>
              <a:rPr lang="de-DE" sz="2000" dirty="0">
                <a:solidFill>
                  <a:schemeClr val="bg1"/>
                </a:solidFill>
                <a:latin typeface="Century Gothic" panose="020B0502020202020204" pitchFamily="34" charset="0"/>
              </a:rPr>
              <a:t> </a:t>
            </a:r>
            <a:r>
              <a:rPr lang="de-DE" sz="2000" dirty="0" err="1">
                <a:solidFill>
                  <a:schemeClr val="bg1"/>
                </a:solidFill>
                <a:latin typeface="Century Gothic" panose="020B0502020202020204" pitchFamily="34" charset="0"/>
              </a:rPr>
              <a:t>labore</a:t>
            </a:r>
            <a:r>
              <a:rPr lang="de-DE" sz="2000" dirty="0">
                <a:solidFill>
                  <a:schemeClr val="bg1"/>
                </a:solidFill>
                <a:latin typeface="Century Gothic" panose="020B0502020202020204" pitchFamily="34" charset="0"/>
              </a:rPr>
              <a:t> et </a:t>
            </a:r>
            <a:r>
              <a:rPr lang="de-DE" sz="2000" dirty="0" err="1">
                <a:solidFill>
                  <a:schemeClr val="bg1"/>
                </a:solidFill>
                <a:latin typeface="Century Gothic" panose="020B0502020202020204" pitchFamily="34" charset="0"/>
              </a:rPr>
              <a:t>dolore</a:t>
            </a:r>
            <a:r>
              <a:rPr lang="de-DE" sz="2000" dirty="0">
                <a:solidFill>
                  <a:schemeClr val="bg1"/>
                </a:solidFill>
                <a:latin typeface="Century Gothic" panose="020B0502020202020204" pitchFamily="34" charset="0"/>
              </a:rPr>
              <a:t> magna </a:t>
            </a:r>
            <a:r>
              <a:rPr lang="de-DE" sz="2000" dirty="0" err="1">
                <a:solidFill>
                  <a:schemeClr val="bg1"/>
                </a:solidFill>
                <a:latin typeface="Century Gothic" panose="020B0502020202020204" pitchFamily="34" charset="0"/>
              </a:rPr>
              <a:t>aliquyam</a:t>
            </a:r>
            <a:r>
              <a:rPr lang="de-DE" sz="2000" dirty="0">
                <a:solidFill>
                  <a:schemeClr val="bg1"/>
                </a:solidFill>
                <a:latin typeface="Century Gothic" panose="020B0502020202020204" pitchFamily="34" charset="0"/>
              </a:rPr>
              <a:t> erat, sed </a:t>
            </a:r>
            <a:r>
              <a:rPr lang="de-DE" sz="2000" dirty="0" err="1">
                <a:solidFill>
                  <a:schemeClr val="bg1"/>
                </a:solidFill>
                <a:latin typeface="Century Gothic" panose="020B0502020202020204" pitchFamily="34" charset="0"/>
              </a:rPr>
              <a:t>diam</a:t>
            </a:r>
            <a:r>
              <a:rPr lang="de-DE" sz="2000" dirty="0">
                <a:solidFill>
                  <a:schemeClr val="bg1"/>
                </a:solidFill>
                <a:latin typeface="Century Gothic" panose="020B0502020202020204" pitchFamily="34" charset="0"/>
              </a:rPr>
              <a:t> </a:t>
            </a:r>
            <a:r>
              <a:rPr lang="de-DE" sz="2000" dirty="0" err="1">
                <a:solidFill>
                  <a:schemeClr val="bg1"/>
                </a:solidFill>
                <a:latin typeface="Century Gothic" panose="020B0502020202020204" pitchFamily="34" charset="0"/>
              </a:rPr>
              <a:t>voluptua</a:t>
            </a:r>
            <a:r>
              <a:rPr lang="de-DE" sz="2000" dirty="0">
                <a:solidFill>
                  <a:schemeClr val="bg1"/>
                </a:solidFill>
                <a:latin typeface="Century Gothic" panose="020B0502020202020204" pitchFamily="34" charset="0"/>
              </a:rPr>
              <a:t>. At </a:t>
            </a:r>
            <a:r>
              <a:rPr lang="de-DE" sz="2000" dirty="0" err="1">
                <a:solidFill>
                  <a:schemeClr val="bg1"/>
                </a:solidFill>
                <a:latin typeface="Century Gothic" panose="020B0502020202020204" pitchFamily="34" charset="0"/>
              </a:rPr>
              <a:t>vero</a:t>
            </a:r>
            <a:r>
              <a:rPr lang="de-DE" sz="2000" dirty="0">
                <a:solidFill>
                  <a:schemeClr val="bg1"/>
                </a:solidFill>
                <a:latin typeface="Century Gothic" panose="020B0502020202020204" pitchFamily="34" charset="0"/>
              </a:rPr>
              <a:t> </a:t>
            </a:r>
            <a:r>
              <a:rPr lang="de-DE" sz="2000" dirty="0" err="1">
                <a:solidFill>
                  <a:schemeClr val="bg1"/>
                </a:solidFill>
                <a:latin typeface="Century Gothic" panose="020B0502020202020204" pitchFamily="34" charset="0"/>
              </a:rPr>
              <a:t>eos</a:t>
            </a:r>
            <a:r>
              <a:rPr lang="de-DE" sz="2000" dirty="0">
                <a:solidFill>
                  <a:schemeClr val="bg1"/>
                </a:solidFill>
                <a:latin typeface="Century Gothic" panose="020B0502020202020204" pitchFamily="34" charset="0"/>
              </a:rPr>
              <a:t> et </a:t>
            </a:r>
            <a:r>
              <a:rPr lang="de-DE" sz="2000" dirty="0" err="1">
                <a:solidFill>
                  <a:schemeClr val="bg1"/>
                </a:solidFill>
                <a:latin typeface="Century Gothic" panose="020B0502020202020204" pitchFamily="34" charset="0"/>
              </a:rPr>
              <a:t>accusam</a:t>
            </a:r>
            <a:r>
              <a:rPr lang="de-DE" sz="2000" dirty="0">
                <a:solidFill>
                  <a:schemeClr val="bg1"/>
                </a:solidFill>
                <a:latin typeface="Century Gothic" panose="020B0502020202020204" pitchFamily="34" charset="0"/>
              </a:rPr>
              <a:t>.</a:t>
            </a:r>
          </a:p>
        </p:txBody>
      </p:sp>
      <p:sp>
        <p:nvSpPr>
          <p:cNvPr id="129" name="Textfeld 128"/>
          <p:cNvSpPr txBox="1"/>
          <p:nvPr/>
        </p:nvSpPr>
        <p:spPr>
          <a:xfrm>
            <a:off x="15869676" y="9522862"/>
            <a:ext cx="5180654" cy="1880451"/>
          </a:xfrm>
          <a:prstGeom prst="rect">
            <a:avLst/>
          </a:prstGeom>
          <a:noFill/>
        </p:spPr>
        <p:txBody>
          <a:bodyPr wrap="square" rtlCol="0">
            <a:spAutoFit/>
          </a:bodyPr>
          <a:lstStyle/>
          <a:p>
            <a:pPr>
              <a:lnSpc>
                <a:spcPct val="150000"/>
              </a:lnSpc>
            </a:pPr>
            <a:r>
              <a:rPr lang="de-DE" sz="2000" dirty="0">
                <a:solidFill>
                  <a:schemeClr val="bg1"/>
                </a:solidFill>
                <a:latin typeface="Century Gothic" panose="020B0502020202020204" pitchFamily="34" charset="0"/>
              </a:rPr>
              <a:t>Hier eigenen Text einfügen … </a:t>
            </a:r>
            <a:r>
              <a:rPr lang="de-DE" sz="2000" dirty="0" err="1">
                <a:solidFill>
                  <a:schemeClr val="bg1"/>
                </a:solidFill>
                <a:latin typeface="Century Gothic" panose="020B0502020202020204" pitchFamily="34" charset="0"/>
              </a:rPr>
              <a:t>Lorem</a:t>
            </a:r>
            <a:r>
              <a:rPr lang="de-DE" sz="2000" dirty="0">
                <a:solidFill>
                  <a:schemeClr val="bg1"/>
                </a:solidFill>
                <a:latin typeface="Century Gothic" panose="020B0502020202020204" pitchFamily="34" charset="0"/>
              </a:rPr>
              <a:t> </a:t>
            </a:r>
            <a:r>
              <a:rPr lang="de-DE" sz="2000" dirty="0" err="1">
                <a:solidFill>
                  <a:schemeClr val="bg1"/>
                </a:solidFill>
                <a:latin typeface="Century Gothic" panose="020B0502020202020204" pitchFamily="34" charset="0"/>
              </a:rPr>
              <a:t>ipsum</a:t>
            </a:r>
            <a:r>
              <a:rPr lang="de-DE" sz="2000" dirty="0">
                <a:solidFill>
                  <a:schemeClr val="bg1"/>
                </a:solidFill>
                <a:latin typeface="Century Gothic" panose="020B0502020202020204" pitchFamily="34" charset="0"/>
              </a:rPr>
              <a:t> </a:t>
            </a:r>
            <a:r>
              <a:rPr lang="de-DE" sz="2000" dirty="0" err="1">
                <a:solidFill>
                  <a:schemeClr val="bg1"/>
                </a:solidFill>
                <a:latin typeface="Century Gothic" panose="020B0502020202020204" pitchFamily="34" charset="0"/>
              </a:rPr>
              <a:t>dolor</a:t>
            </a:r>
            <a:r>
              <a:rPr lang="de-DE" sz="2000" dirty="0">
                <a:solidFill>
                  <a:schemeClr val="bg1"/>
                </a:solidFill>
                <a:latin typeface="Century Gothic" panose="020B0502020202020204" pitchFamily="34" charset="0"/>
              </a:rPr>
              <a:t> </a:t>
            </a:r>
            <a:r>
              <a:rPr lang="de-DE" sz="2000" dirty="0" err="1">
                <a:solidFill>
                  <a:schemeClr val="bg1"/>
                </a:solidFill>
                <a:latin typeface="Century Gothic" panose="020B0502020202020204" pitchFamily="34" charset="0"/>
              </a:rPr>
              <a:t>sit</a:t>
            </a:r>
            <a:r>
              <a:rPr lang="de-DE" sz="2000" dirty="0">
                <a:solidFill>
                  <a:schemeClr val="bg1"/>
                </a:solidFill>
                <a:latin typeface="Century Gothic" panose="020B0502020202020204" pitchFamily="34" charset="0"/>
              </a:rPr>
              <a:t> </a:t>
            </a:r>
            <a:r>
              <a:rPr lang="de-DE" sz="2000" dirty="0" err="1">
                <a:solidFill>
                  <a:schemeClr val="bg1"/>
                </a:solidFill>
                <a:latin typeface="Century Gothic" panose="020B0502020202020204" pitchFamily="34" charset="0"/>
              </a:rPr>
              <a:t>amet</a:t>
            </a:r>
            <a:r>
              <a:rPr lang="de-DE" sz="2000" dirty="0">
                <a:solidFill>
                  <a:schemeClr val="bg1"/>
                </a:solidFill>
                <a:latin typeface="Century Gothic" panose="020B0502020202020204" pitchFamily="34" charset="0"/>
              </a:rPr>
              <a:t>, </a:t>
            </a:r>
            <a:r>
              <a:rPr lang="de-DE" sz="2000" dirty="0" err="1">
                <a:solidFill>
                  <a:schemeClr val="bg1"/>
                </a:solidFill>
                <a:latin typeface="Century Gothic" panose="020B0502020202020204" pitchFamily="34" charset="0"/>
              </a:rPr>
              <a:t>consetetur</a:t>
            </a:r>
            <a:r>
              <a:rPr lang="de-DE" sz="2000" dirty="0">
                <a:solidFill>
                  <a:schemeClr val="bg1"/>
                </a:solidFill>
                <a:latin typeface="Century Gothic" panose="020B0502020202020204" pitchFamily="34" charset="0"/>
              </a:rPr>
              <a:t> </a:t>
            </a:r>
            <a:r>
              <a:rPr lang="de-DE" sz="2000" dirty="0" err="1">
                <a:solidFill>
                  <a:schemeClr val="bg1"/>
                </a:solidFill>
                <a:latin typeface="Century Gothic" panose="020B0502020202020204" pitchFamily="34" charset="0"/>
              </a:rPr>
              <a:t>sadipscing</a:t>
            </a:r>
            <a:r>
              <a:rPr lang="de-DE" sz="2000" dirty="0">
                <a:solidFill>
                  <a:schemeClr val="bg1"/>
                </a:solidFill>
                <a:latin typeface="Century Gothic" panose="020B0502020202020204" pitchFamily="34" charset="0"/>
              </a:rPr>
              <a:t> </a:t>
            </a:r>
            <a:r>
              <a:rPr lang="de-DE" sz="2000" dirty="0" err="1">
                <a:solidFill>
                  <a:schemeClr val="bg1"/>
                </a:solidFill>
                <a:latin typeface="Century Gothic" panose="020B0502020202020204" pitchFamily="34" charset="0"/>
              </a:rPr>
              <a:t>elitr</a:t>
            </a:r>
            <a:r>
              <a:rPr lang="de-DE" sz="2000" dirty="0">
                <a:solidFill>
                  <a:schemeClr val="bg1"/>
                </a:solidFill>
                <a:latin typeface="Century Gothic" panose="020B0502020202020204" pitchFamily="34" charset="0"/>
              </a:rPr>
              <a:t>, sed </a:t>
            </a:r>
            <a:r>
              <a:rPr lang="de-DE" sz="2000" dirty="0" err="1">
                <a:solidFill>
                  <a:schemeClr val="bg1"/>
                </a:solidFill>
                <a:latin typeface="Century Gothic" panose="020B0502020202020204" pitchFamily="34" charset="0"/>
              </a:rPr>
              <a:t>diam</a:t>
            </a:r>
            <a:r>
              <a:rPr lang="de-DE" sz="2000" dirty="0">
                <a:solidFill>
                  <a:schemeClr val="bg1"/>
                </a:solidFill>
                <a:latin typeface="Century Gothic" panose="020B0502020202020204" pitchFamily="34" charset="0"/>
              </a:rPr>
              <a:t> </a:t>
            </a:r>
            <a:r>
              <a:rPr lang="de-DE" sz="2000" dirty="0" err="1">
                <a:solidFill>
                  <a:schemeClr val="bg1"/>
                </a:solidFill>
                <a:latin typeface="Century Gothic" panose="020B0502020202020204" pitchFamily="34" charset="0"/>
              </a:rPr>
              <a:t>nonumy</a:t>
            </a:r>
            <a:r>
              <a:rPr lang="de-DE" sz="2000" dirty="0">
                <a:solidFill>
                  <a:schemeClr val="bg1"/>
                </a:solidFill>
                <a:latin typeface="Century Gothic" panose="020B0502020202020204" pitchFamily="34" charset="0"/>
              </a:rPr>
              <a:t> </a:t>
            </a:r>
            <a:r>
              <a:rPr lang="de-DE" sz="2000" dirty="0" err="1">
                <a:solidFill>
                  <a:schemeClr val="bg1"/>
                </a:solidFill>
                <a:latin typeface="Century Gothic" panose="020B0502020202020204" pitchFamily="34" charset="0"/>
              </a:rPr>
              <a:t>eirmod</a:t>
            </a:r>
            <a:r>
              <a:rPr lang="de-DE" sz="2000" dirty="0">
                <a:solidFill>
                  <a:schemeClr val="bg1"/>
                </a:solidFill>
                <a:latin typeface="Century Gothic" panose="020B0502020202020204" pitchFamily="34" charset="0"/>
              </a:rPr>
              <a:t> </a:t>
            </a:r>
            <a:r>
              <a:rPr lang="de-DE" sz="2000" dirty="0" err="1">
                <a:solidFill>
                  <a:schemeClr val="bg1"/>
                </a:solidFill>
                <a:latin typeface="Century Gothic" panose="020B0502020202020204" pitchFamily="34" charset="0"/>
              </a:rPr>
              <a:t>tempor</a:t>
            </a:r>
            <a:r>
              <a:rPr lang="de-DE" sz="2000" dirty="0">
                <a:solidFill>
                  <a:schemeClr val="bg1"/>
                </a:solidFill>
                <a:latin typeface="Century Gothic" panose="020B0502020202020204" pitchFamily="34" charset="0"/>
              </a:rPr>
              <a:t> </a:t>
            </a:r>
            <a:r>
              <a:rPr lang="de-DE" sz="2000" dirty="0" err="1">
                <a:solidFill>
                  <a:schemeClr val="bg1"/>
                </a:solidFill>
                <a:latin typeface="Century Gothic" panose="020B0502020202020204" pitchFamily="34" charset="0"/>
              </a:rPr>
              <a:t>invidunt</a:t>
            </a:r>
            <a:r>
              <a:rPr lang="de-DE" sz="2000" dirty="0">
                <a:solidFill>
                  <a:schemeClr val="bg1"/>
                </a:solidFill>
                <a:latin typeface="Century Gothic" panose="020B0502020202020204" pitchFamily="34" charset="0"/>
              </a:rPr>
              <a:t> </a:t>
            </a:r>
            <a:r>
              <a:rPr lang="de-DE" sz="2000" dirty="0" err="1">
                <a:solidFill>
                  <a:schemeClr val="bg1"/>
                </a:solidFill>
                <a:latin typeface="Century Gothic" panose="020B0502020202020204" pitchFamily="34" charset="0"/>
              </a:rPr>
              <a:t>ut</a:t>
            </a:r>
            <a:r>
              <a:rPr lang="de-DE" sz="2000" dirty="0">
                <a:solidFill>
                  <a:schemeClr val="bg1"/>
                </a:solidFill>
                <a:latin typeface="Century Gothic" panose="020B0502020202020204" pitchFamily="34" charset="0"/>
              </a:rPr>
              <a:t> </a:t>
            </a:r>
            <a:r>
              <a:rPr lang="de-DE" sz="2000" dirty="0" err="1">
                <a:solidFill>
                  <a:schemeClr val="bg1"/>
                </a:solidFill>
                <a:latin typeface="Century Gothic" panose="020B0502020202020204" pitchFamily="34" charset="0"/>
              </a:rPr>
              <a:t>labore</a:t>
            </a:r>
            <a:r>
              <a:rPr lang="de-DE" sz="2000" dirty="0">
                <a:solidFill>
                  <a:schemeClr val="bg1"/>
                </a:solidFill>
                <a:latin typeface="Century Gothic" panose="020B0502020202020204" pitchFamily="34" charset="0"/>
              </a:rPr>
              <a:t>.</a:t>
            </a:r>
          </a:p>
        </p:txBody>
      </p:sp>
      <p:sp>
        <p:nvSpPr>
          <p:cNvPr id="130" name="Ellipse 129"/>
          <p:cNvSpPr/>
          <p:nvPr/>
        </p:nvSpPr>
        <p:spPr>
          <a:xfrm>
            <a:off x="13190364" y="6647249"/>
            <a:ext cx="884903" cy="88490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3001" b="1">
                <a:solidFill>
                  <a:schemeClr val="accent1"/>
                </a:solidFill>
                <a:latin typeface="Century Gothic" panose="020B0502020202020204" pitchFamily="34" charset="0"/>
              </a:rPr>
              <a:t>86</a:t>
            </a:r>
          </a:p>
        </p:txBody>
      </p:sp>
      <p:sp>
        <p:nvSpPr>
          <p:cNvPr id="131" name="Ellipse 130"/>
          <p:cNvSpPr/>
          <p:nvPr/>
        </p:nvSpPr>
        <p:spPr>
          <a:xfrm>
            <a:off x="10336879" y="6999162"/>
            <a:ext cx="884903" cy="88490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3001" b="1">
                <a:solidFill>
                  <a:schemeClr val="accent1"/>
                </a:solidFill>
                <a:latin typeface="Century Gothic" panose="020B0502020202020204" pitchFamily="34" charset="0"/>
              </a:rPr>
              <a:t>64</a:t>
            </a:r>
          </a:p>
        </p:txBody>
      </p:sp>
      <p:sp>
        <p:nvSpPr>
          <p:cNvPr id="132" name="Ellipse 131"/>
          <p:cNvSpPr/>
          <p:nvPr/>
        </p:nvSpPr>
        <p:spPr>
          <a:xfrm>
            <a:off x="11605124" y="8570640"/>
            <a:ext cx="884903" cy="88490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3001" b="1">
                <a:solidFill>
                  <a:schemeClr val="accent1"/>
                </a:solidFill>
                <a:latin typeface="Century Gothic" panose="020B0502020202020204" pitchFamily="34" charset="0"/>
              </a:rPr>
              <a:t>49</a:t>
            </a:r>
          </a:p>
        </p:txBody>
      </p:sp>
    </p:spTree>
    <p:extLst>
      <p:ext uri="{BB962C8B-B14F-4D97-AF65-F5344CB8AC3E}">
        <p14:creationId xmlns:p14="http://schemas.microsoft.com/office/powerpoint/2010/main" val="1575604896"/>
      </p:ext>
    </p:extLst>
  </p:cSld>
  <p:clrMapOvr>
    <a:masterClrMapping/>
  </p:clrMapOvr>
  <p:transition spd="slow">
    <p:push/>
  </p:transition>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 name="Rechteck 38"/>
          <p:cNvSpPr/>
          <p:nvPr/>
        </p:nvSpPr>
        <p:spPr>
          <a:xfrm>
            <a:off x="4748981" y="5374"/>
            <a:ext cx="7757651" cy="13710626"/>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de-DE"/>
          </a:p>
        </p:txBody>
      </p:sp>
      <p:sp>
        <p:nvSpPr>
          <p:cNvPr id="17" name="Textfeld 16"/>
          <p:cNvSpPr txBox="1"/>
          <p:nvPr/>
        </p:nvSpPr>
        <p:spPr>
          <a:xfrm>
            <a:off x="5575357" y="3574549"/>
            <a:ext cx="4764828" cy="553870"/>
          </a:xfrm>
          <a:prstGeom prst="rect">
            <a:avLst/>
          </a:prstGeom>
          <a:noFill/>
        </p:spPr>
        <p:txBody>
          <a:bodyPr wrap="square" rtlCol="0">
            <a:spAutoFit/>
          </a:bodyPr>
          <a:lstStyle/>
          <a:p>
            <a:r>
              <a:rPr lang="de-DE" sz="2999" dirty="0">
                <a:solidFill>
                  <a:schemeClr val="bg1"/>
                </a:solidFill>
                <a:latin typeface="Helvetica" panose="020B0500000000000000" pitchFamily="34" charset="0"/>
              </a:rPr>
              <a:t>Aspekt eins</a:t>
            </a:r>
          </a:p>
        </p:txBody>
      </p:sp>
      <p:sp>
        <p:nvSpPr>
          <p:cNvPr id="18" name="Textfeld 17"/>
          <p:cNvSpPr txBox="1"/>
          <p:nvPr/>
        </p:nvSpPr>
        <p:spPr>
          <a:xfrm>
            <a:off x="5604855" y="3992892"/>
            <a:ext cx="3658408"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Hier eigenen Text einfügen … </a:t>
            </a:r>
          </a:p>
        </p:txBody>
      </p:sp>
      <p:sp>
        <p:nvSpPr>
          <p:cNvPr id="19" name="Textfeld 18"/>
          <p:cNvSpPr txBox="1"/>
          <p:nvPr/>
        </p:nvSpPr>
        <p:spPr>
          <a:xfrm>
            <a:off x="5583682" y="6527334"/>
            <a:ext cx="4764828" cy="553870"/>
          </a:xfrm>
          <a:prstGeom prst="rect">
            <a:avLst/>
          </a:prstGeom>
          <a:noFill/>
        </p:spPr>
        <p:txBody>
          <a:bodyPr wrap="square" rtlCol="0">
            <a:spAutoFit/>
          </a:bodyPr>
          <a:lstStyle/>
          <a:p>
            <a:r>
              <a:rPr lang="de-DE" sz="2999" dirty="0">
                <a:solidFill>
                  <a:schemeClr val="bg1"/>
                </a:solidFill>
                <a:latin typeface="Helvetica" panose="020B0500000000000000" pitchFamily="34" charset="0"/>
              </a:rPr>
              <a:t>Aspekt zwei</a:t>
            </a:r>
          </a:p>
        </p:txBody>
      </p:sp>
      <p:sp>
        <p:nvSpPr>
          <p:cNvPr id="20" name="Textfeld 19"/>
          <p:cNvSpPr txBox="1"/>
          <p:nvPr/>
        </p:nvSpPr>
        <p:spPr>
          <a:xfrm>
            <a:off x="5613182" y="6945677"/>
            <a:ext cx="3658408"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Hier eigenen Text einfügen … </a:t>
            </a:r>
          </a:p>
        </p:txBody>
      </p:sp>
      <p:sp>
        <p:nvSpPr>
          <p:cNvPr id="21" name="Textfeld 20"/>
          <p:cNvSpPr txBox="1"/>
          <p:nvPr/>
        </p:nvSpPr>
        <p:spPr>
          <a:xfrm>
            <a:off x="5587086" y="9441480"/>
            <a:ext cx="4764828" cy="553870"/>
          </a:xfrm>
          <a:prstGeom prst="rect">
            <a:avLst/>
          </a:prstGeom>
          <a:noFill/>
        </p:spPr>
        <p:txBody>
          <a:bodyPr wrap="square" rtlCol="0">
            <a:spAutoFit/>
          </a:bodyPr>
          <a:lstStyle/>
          <a:p>
            <a:r>
              <a:rPr lang="de-DE" sz="2999" dirty="0">
                <a:solidFill>
                  <a:schemeClr val="bg1"/>
                </a:solidFill>
                <a:latin typeface="Helvetica" panose="020B0500000000000000" pitchFamily="34" charset="0"/>
              </a:rPr>
              <a:t>Aspekt drei</a:t>
            </a:r>
          </a:p>
        </p:txBody>
      </p:sp>
      <p:sp>
        <p:nvSpPr>
          <p:cNvPr id="22" name="Textfeld 21"/>
          <p:cNvSpPr txBox="1"/>
          <p:nvPr/>
        </p:nvSpPr>
        <p:spPr>
          <a:xfrm>
            <a:off x="5616584" y="9859823"/>
            <a:ext cx="3658408"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Hier eigenen Text einfügen … </a:t>
            </a:r>
          </a:p>
        </p:txBody>
      </p:sp>
      <p:sp>
        <p:nvSpPr>
          <p:cNvPr id="34" name="Ellipse 33"/>
          <p:cNvSpPr/>
          <p:nvPr/>
        </p:nvSpPr>
        <p:spPr>
          <a:xfrm>
            <a:off x="10454012" y="3347477"/>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37" name="Ellipse 36"/>
          <p:cNvSpPr/>
          <p:nvPr/>
        </p:nvSpPr>
        <p:spPr>
          <a:xfrm>
            <a:off x="10454012" y="6318180"/>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40" name="Ellipse 39"/>
          <p:cNvSpPr/>
          <p:nvPr/>
        </p:nvSpPr>
        <p:spPr>
          <a:xfrm>
            <a:off x="10454012" y="9195774"/>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30" name="Ellipse 29"/>
          <p:cNvSpPr/>
          <p:nvPr/>
        </p:nvSpPr>
        <p:spPr>
          <a:xfrm>
            <a:off x="17675663" y="4531783"/>
            <a:ext cx="4144194" cy="4144194"/>
          </a:xfrm>
          <a:prstGeom prst="ellipse">
            <a:avLst/>
          </a:prstGeom>
          <a:solidFill>
            <a:schemeClr val="accent1">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7196">
              <a:solidFill>
                <a:schemeClr val="bg2">
                  <a:lumMod val="50000"/>
                </a:schemeClr>
              </a:solidFill>
            </a:endParaRPr>
          </a:p>
        </p:txBody>
      </p:sp>
      <p:sp>
        <p:nvSpPr>
          <p:cNvPr id="32" name="Ellipse 31"/>
          <p:cNvSpPr/>
          <p:nvPr/>
        </p:nvSpPr>
        <p:spPr>
          <a:xfrm>
            <a:off x="16930921" y="7133848"/>
            <a:ext cx="2513487" cy="2513487"/>
          </a:xfrm>
          <a:prstGeom prst="ellipse">
            <a:avLst/>
          </a:prstGeom>
          <a:solidFill>
            <a:schemeClr val="accent1">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7196">
              <a:solidFill>
                <a:schemeClr val="bg2">
                  <a:lumMod val="50000"/>
                </a:schemeClr>
              </a:solidFill>
            </a:endParaRPr>
          </a:p>
        </p:txBody>
      </p:sp>
      <p:sp>
        <p:nvSpPr>
          <p:cNvPr id="33" name="Ellipse 32"/>
          <p:cNvSpPr/>
          <p:nvPr/>
        </p:nvSpPr>
        <p:spPr>
          <a:xfrm>
            <a:off x="15267988" y="5279094"/>
            <a:ext cx="3485242" cy="3485242"/>
          </a:xfrm>
          <a:prstGeom prst="ellipse">
            <a:avLst/>
          </a:prstGeom>
          <a:solidFill>
            <a:schemeClr val="accent1">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7196">
              <a:solidFill>
                <a:schemeClr val="bg2">
                  <a:lumMod val="50000"/>
                </a:schemeClr>
              </a:solidFill>
            </a:endParaRPr>
          </a:p>
        </p:txBody>
      </p:sp>
      <p:sp>
        <p:nvSpPr>
          <p:cNvPr id="35" name="Ellipse 34"/>
          <p:cNvSpPr/>
          <p:nvPr/>
        </p:nvSpPr>
        <p:spPr>
          <a:xfrm>
            <a:off x="19348270" y="6134571"/>
            <a:ext cx="884903" cy="884903"/>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3001" b="1">
              <a:solidFill>
                <a:schemeClr val="bg2">
                  <a:lumMod val="50000"/>
                </a:schemeClr>
              </a:solidFill>
              <a:latin typeface="Century Gothic" panose="020B0502020202020204" pitchFamily="34" charset="0"/>
            </a:endParaRPr>
          </a:p>
        </p:txBody>
      </p:sp>
      <p:sp>
        <p:nvSpPr>
          <p:cNvPr id="36" name="Ellipse 35"/>
          <p:cNvSpPr/>
          <p:nvPr/>
        </p:nvSpPr>
        <p:spPr>
          <a:xfrm>
            <a:off x="16494785" y="6486484"/>
            <a:ext cx="884903" cy="884903"/>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3001" b="1">
              <a:solidFill>
                <a:schemeClr val="bg2">
                  <a:lumMod val="50000"/>
                </a:schemeClr>
              </a:solidFill>
              <a:latin typeface="Century Gothic" panose="020B0502020202020204" pitchFamily="34" charset="0"/>
            </a:endParaRPr>
          </a:p>
        </p:txBody>
      </p:sp>
      <p:sp>
        <p:nvSpPr>
          <p:cNvPr id="38" name="Ellipse 37"/>
          <p:cNvSpPr/>
          <p:nvPr/>
        </p:nvSpPr>
        <p:spPr>
          <a:xfrm>
            <a:off x="17763030" y="8057962"/>
            <a:ext cx="884903" cy="884903"/>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3001" b="1">
              <a:solidFill>
                <a:schemeClr val="bg2">
                  <a:lumMod val="50000"/>
                </a:schemeClr>
              </a:solidFill>
              <a:latin typeface="Century Gothic" panose="020B0502020202020204" pitchFamily="34" charset="0"/>
            </a:endParaRPr>
          </a:p>
        </p:txBody>
      </p:sp>
      <p:pic>
        <p:nvPicPr>
          <p:cNvPr id="24" name="Graphic 23">
            <a:extLst>
              <a:ext uri="{FF2B5EF4-FFF2-40B4-BE49-F238E27FC236}">
                <a16:creationId xmlns:a16="http://schemas.microsoft.com/office/drawing/2014/main" id="{852477F1-19FA-40C0-BEB6-88FFF4219A1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776709" y="6640877"/>
            <a:ext cx="609600" cy="609600"/>
          </a:xfrm>
          <a:prstGeom prst="rect">
            <a:avLst/>
          </a:prstGeom>
        </p:spPr>
      </p:pic>
      <p:pic>
        <p:nvPicPr>
          <p:cNvPr id="25" name="Graphic 24">
            <a:extLst>
              <a:ext uri="{FF2B5EF4-FFF2-40B4-BE49-F238E27FC236}">
                <a16:creationId xmlns:a16="http://schemas.microsoft.com/office/drawing/2014/main" id="{B89B903E-6D75-4021-8F76-87B60085F2D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810749" y="3685148"/>
            <a:ext cx="609600" cy="609600"/>
          </a:xfrm>
          <a:prstGeom prst="rect">
            <a:avLst/>
          </a:prstGeom>
        </p:spPr>
      </p:pic>
      <p:pic>
        <p:nvPicPr>
          <p:cNvPr id="26" name="Graphic 25">
            <a:extLst>
              <a:ext uri="{FF2B5EF4-FFF2-40B4-BE49-F238E27FC236}">
                <a16:creationId xmlns:a16="http://schemas.microsoft.com/office/drawing/2014/main" id="{4796484F-302C-4719-8832-B2DFF7E2D748}"/>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792820" y="9576036"/>
            <a:ext cx="609600" cy="609600"/>
          </a:xfrm>
          <a:prstGeom prst="rect">
            <a:avLst/>
          </a:prstGeom>
        </p:spPr>
      </p:pic>
      <p:pic>
        <p:nvPicPr>
          <p:cNvPr id="29" name="Graphic 28">
            <a:extLst>
              <a:ext uri="{FF2B5EF4-FFF2-40B4-BE49-F238E27FC236}">
                <a16:creationId xmlns:a16="http://schemas.microsoft.com/office/drawing/2014/main" id="{A449F9FA-3655-4942-B7BE-F687EAB5017D}"/>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6653607" y="6663179"/>
            <a:ext cx="554182" cy="554182"/>
          </a:xfrm>
          <a:prstGeom prst="rect">
            <a:avLst/>
          </a:prstGeom>
        </p:spPr>
      </p:pic>
      <p:pic>
        <p:nvPicPr>
          <p:cNvPr id="31" name="Graphic 30">
            <a:extLst>
              <a:ext uri="{FF2B5EF4-FFF2-40B4-BE49-F238E27FC236}">
                <a16:creationId xmlns:a16="http://schemas.microsoft.com/office/drawing/2014/main" id="{53B48294-F8C3-43F4-9FC5-0E3B314A64AE}"/>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9507752" y="6315473"/>
            <a:ext cx="554182" cy="554182"/>
          </a:xfrm>
          <a:prstGeom prst="rect">
            <a:avLst/>
          </a:prstGeom>
        </p:spPr>
      </p:pic>
      <p:pic>
        <p:nvPicPr>
          <p:cNvPr id="43" name="Graphic 42">
            <a:extLst>
              <a:ext uri="{FF2B5EF4-FFF2-40B4-BE49-F238E27FC236}">
                <a16:creationId xmlns:a16="http://schemas.microsoft.com/office/drawing/2014/main" id="{31C90720-4667-43CE-88D4-A9E8935B94E8}"/>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7956677" y="8214868"/>
            <a:ext cx="554182" cy="554182"/>
          </a:xfrm>
          <a:prstGeom prst="rect">
            <a:avLst/>
          </a:prstGeom>
        </p:spPr>
      </p:pic>
    </p:spTree>
    <p:extLst>
      <p:ext uri="{BB962C8B-B14F-4D97-AF65-F5344CB8AC3E}">
        <p14:creationId xmlns:p14="http://schemas.microsoft.com/office/powerpoint/2010/main" val="1067510442"/>
      </p:ext>
    </p:extLst>
  </p:cSld>
  <p:clrMapOvr>
    <a:masterClrMapping/>
  </p:clrMapOvr>
  <p:transition spd="slow">
    <p:push/>
  </p:transition>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 name="Textfeld 31"/>
          <p:cNvSpPr txBox="1"/>
          <p:nvPr/>
        </p:nvSpPr>
        <p:spPr>
          <a:xfrm>
            <a:off x="10434464" y="9316626"/>
            <a:ext cx="12715412" cy="1551450"/>
          </a:xfrm>
          <a:prstGeom prst="rect">
            <a:avLst/>
          </a:prstGeom>
          <a:noFill/>
        </p:spPr>
        <p:txBody>
          <a:bodyPr wrap="square" rtlCol="0">
            <a:spAutoFit/>
          </a:bodyPr>
          <a:lstStyle/>
          <a:p>
            <a:pPr>
              <a:lnSpc>
                <a:spcPct val="150000"/>
              </a:lnSpc>
            </a:pPr>
            <a:r>
              <a:rPr lang="de-DE" sz="2200" dirty="0">
                <a:latin typeface="Century Gothic" panose="020B0502020202020204" pitchFamily="34" charset="0"/>
              </a:rPr>
              <a:t>Hier eigenen Text einfügen … </a:t>
            </a:r>
            <a:r>
              <a:rPr lang="de-DE" sz="2200" dirty="0" err="1">
                <a:latin typeface="Century Gothic" panose="020B0502020202020204" pitchFamily="34" charset="0"/>
              </a:rPr>
              <a:t>Lorem</a:t>
            </a:r>
            <a:r>
              <a:rPr lang="de-DE" sz="2200" dirty="0">
                <a:latin typeface="Century Gothic" panose="020B0502020202020204" pitchFamily="34" charset="0"/>
              </a:rPr>
              <a:t> </a:t>
            </a:r>
            <a:r>
              <a:rPr lang="de-DE" sz="2200" dirty="0" err="1">
                <a:latin typeface="Century Gothic" panose="020B0502020202020204" pitchFamily="34" charset="0"/>
              </a:rPr>
              <a:t>ipsum</a:t>
            </a:r>
            <a:r>
              <a:rPr lang="de-DE" sz="2200" dirty="0">
                <a:latin typeface="Century Gothic" panose="020B0502020202020204" pitchFamily="34" charset="0"/>
              </a:rPr>
              <a:t> </a:t>
            </a:r>
            <a:r>
              <a:rPr lang="de-DE" sz="2200" dirty="0" err="1">
                <a:latin typeface="Century Gothic" panose="020B0502020202020204" pitchFamily="34" charset="0"/>
              </a:rPr>
              <a:t>dolor</a:t>
            </a:r>
            <a:r>
              <a:rPr lang="de-DE" sz="2200" dirty="0">
                <a:latin typeface="Century Gothic" panose="020B0502020202020204" pitchFamily="34" charset="0"/>
              </a:rPr>
              <a:t> </a:t>
            </a:r>
            <a:r>
              <a:rPr lang="de-DE" sz="2200" dirty="0" err="1">
                <a:latin typeface="Century Gothic" panose="020B0502020202020204" pitchFamily="34" charset="0"/>
              </a:rPr>
              <a:t>sit</a:t>
            </a:r>
            <a:r>
              <a:rPr lang="de-DE" sz="2200" dirty="0">
                <a:latin typeface="Century Gothic" panose="020B0502020202020204" pitchFamily="34" charset="0"/>
              </a:rPr>
              <a:t> </a:t>
            </a:r>
            <a:r>
              <a:rPr lang="de-DE" sz="2200" dirty="0" err="1">
                <a:latin typeface="Century Gothic" panose="020B0502020202020204" pitchFamily="34" charset="0"/>
              </a:rPr>
              <a:t>amet</a:t>
            </a:r>
            <a:r>
              <a:rPr lang="de-DE" sz="2200" dirty="0">
                <a:latin typeface="Century Gothic" panose="020B0502020202020204" pitchFamily="34" charset="0"/>
              </a:rPr>
              <a:t>, </a:t>
            </a:r>
            <a:r>
              <a:rPr lang="de-DE" sz="2200" dirty="0" err="1">
                <a:latin typeface="Century Gothic" panose="020B0502020202020204" pitchFamily="34" charset="0"/>
              </a:rPr>
              <a:t>consetetur</a:t>
            </a:r>
            <a:r>
              <a:rPr lang="de-DE" sz="2200" dirty="0">
                <a:latin typeface="Century Gothic" panose="020B0502020202020204" pitchFamily="34" charset="0"/>
              </a:rPr>
              <a:t> </a:t>
            </a:r>
            <a:r>
              <a:rPr lang="de-DE" sz="2200" dirty="0" err="1">
                <a:latin typeface="Century Gothic" panose="020B0502020202020204" pitchFamily="34" charset="0"/>
              </a:rPr>
              <a:t>sadipscing</a:t>
            </a:r>
            <a:r>
              <a:rPr lang="de-DE" sz="2200" dirty="0">
                <a:latin typeface="Century Gothic" panose="020B0502020202020204" pitchFamily="34" charset="0"/>
              </a:rPr>
              <a:t> </a:t>
            </a:r>
            <a:r>
              <a:rPr lang="de-DE" sz="2200" dirty="0" err="1">
                <a:latin typeface="Century Gothic" panose="020B0502020202020204" pitchFamily="34" charset="0"/>
              </a:rPr>
              <a:t>elitr</a:t>
            </a:r>
            <a:r>
              <a:rPr lang="de-DE" sz="2200" dirty="0">
                <a:latin typeface="Century Gothic" panose="020B0502020202020204" pitchFamily="34" charset="0"/>
              </a:rPr>
              <a:t>, sed </a:t>
            </a:r>
            <a:r>
              <a:rPr lang="de-DE" sz="2200" dirty="0" err="1">
                <a:latin typeface="Century Gothic" panose="020B0502020202020204" pitchFamily="34" charset="0"/>
              </a:rPr>
              <a:t>diam</a:t>
            </a:r>
            <a:r>
              <a:rPr lang="de-DE" sz="2200" dirty="0">
                <a:latin typeface="Century Gothic" panose="020B0502020202020204" pitchFamily="34" charset="0"/>
              </a:rPr>
              <a:t> </a:t>
            </a:r>
            <a:r>
              <a:rPr lang="de-DE" sz="2200" dirty="0" err="1">
                <a:latin typeface="Century Gothic" panose="020B0502020202020204" pitchFamily="34" charset="0"/>
              </a:rPr>
              <a:t>nonumy</a:t>
            </a:r>
            <a:r>
              <a:rPr lang="de-DE" sz="2200" dirty="0">
                <a:latin typeface="Century Gothic" panose="020B0502020202020204" pitchFamily="34" charset="0"/>
              </a:rPr>
              <a:t> </a:t>
            </a:r>
            <a:r>
              <a:rPr lang="de-DE" sz="2200" dirty="0" err="1">
                <a:latin typeface="Century Gothic" panose="020B0502020202020204" pitchFamily="34" charset="0"/>
              </a:rPr>
              <a:t>eirmod</a:t>
            </a:r>
            <a:r>
              <a:rPr lang="de-DE" sz="2200" dirty="0">
                <a:latin typeface="Century Gothic" panose="020B0502020202020204" pitchFamily="34" charset="0"/>
              </a:rPr>
              <a:t> </a:t>
            </a:r>
            <a:r>
              <a:rPr lang="de-DE" sz="2200" dirty="0" err="1">
                <a:latin typeface="Century Gothic" panose="020B0502020202020204" pitchFamily="34" charset="0"/>
              </a:rPr>
              <a:t>tempor</a:t>
            </a:r>
            <a:r>
              <a:rPr lang="de-DE" sz="2200" dirty="0">
                <a:latin typeface="Century Gothic" panose="020B0502020202020204" pitchFamily="34" charset="0"/>
              </a:rPr>
              <a:t> </a:t>
            </a:r>
            <a:r>
              <a:rPr lang="de-DE" sz="2200" dirty="0" err="1">
                <a:latin typeface="Century Gothic" panose="020B0502020202020204" pitchFamily="34" charset="0"/>
              </a:rPr>
              <a:t>invidunt</a:t>
            </a:r>
            <a:r>
              <a:rPr lang="de-DE" sz="2200" dirty="0">
                <a:latin typeface="Century Gothic" panose="020B0502020202020204" pitchFamily="34" charset="0"/>
              </a:rPr>
              <a:t> </a:t>
            </a:r>
            <a:r>
              <a:rPr lang="de-DE" sz="2200" dirty="0" err="1">
                <a:latin typeface="Century Gothic" panose="020B0502020202020204" pitchFamily="34" charset="0"/>
              </a:rPr>
              <a:t>ut</a:t>
            </a:r>
            <a:r>
              <a:rPr lang="de-DE" sz="2200" dirty="0">
                <a:latin typeface="Century Gothic" panose="020B0502020202020204" pitchFamily="34" charset="0"/>
              </a:rPr>
              <a:t> </a:t>
            </a:r>
            <a:r>
              <a:rPr lang="de-DE" sz="2200" dirty="0" err="1">
                <a:latin typeface="Century Gothic" panose="020B0502020202020204" pitchFamily="34" charset="0"/>
              </a:rPr>
              <a:t>labore</a:t>
            </a:r>
            <a:r>
              <a:rPr lang="de-DE" sz="2200" dirty="0">
                <a:latin typeface="Century Gothic" panose="020B0502020202020204" pitchFamily="34" charset="0"/>
              </a:rPr>
              <a:t> et </a:t>
            </a:r>
            <a:r>
              <a:rPr lang="de-DE" sz="2200" dirty="0" err="1">
                <a:latin typeface="Century Gothic" panose="020B0502020202020204" pitchFamily="34" charset="0"/>
              </a:rPr>
              <a:t>dolore</a:t>
            </a:r>
            <a:r>
              <a:rPr lang="de-DE" sz="2200" dirty="0">
                <a:latin typeface="Century Gothic" panose="020B0502020202020204" pitchFamily="34" charset="0"/>
              </a:rPr>
              <a:t> magna </a:t>
            </a:r>
            <a:r>
              <a:rPr lang="de-DE" sz="2200" dirty="0" err="1">
                <a:latin typeface="Century Gothic" panose="020B0502020202020204" pitchFamily="34" charset="0"/>
              </a:rPr>
              <a:t>aliquyam</a:t>
            </a:r>
            <a:r>
              <a:rPr lang="de-DE" sz="2200" dirty="0">
                <a:latin typeface="Century Gothic" panose="020B0502020202020204" pitchFamily="34" charset="0"/>
              </a:rPr>
              <a:t> erat, sed </a:t>
            </a:r>
            <a:r>
              <a:rPr lang="de-DE" sz="2200" dirty="0" err="1">
                <a:latin typeface="Century Gothic" panose="020B0502020202020204" pitchFamily="34" charset="0"/>
              </a:rPr>
              <a:t>diam</a:t>
            </a:r>
            <a:r>
              <a:rPr lang="de-DE" sz="2200" dirty="0">
                <a:latin typeface="Century Gothic" panose="020B0502020202020204" pitchFamily="34" charset="0"/>
              </a:rPr>
              <a:t> </a:t>
            </a:r>
            <a:r>
              <a:rPr lang="de-DE" sz="2200" dirty="0" err="1">
                <a:latin typeface="Century Gothic" panose="020B0502020202020204" pitchFamily="34" charset="0"/>
              </a:rPr>
              <a:t>voluptua</a:t>
            </a:r>
            <a:r>
              <a:rPr lang="de-DE" sz="2200" dirty="0">
                <a:latin typeface="Century Gothic" panose="020B0502020202020204" pitchFamily="34" charset="0"/>
              </a:rPr>
              <a:t>. At </a:t>
            </a:r>
            <a:r>
              <a:rPr lang="de-DE" sz="2200" dirty="0" err="1">
                <a:latin typeface="Century Gothic" panose="020B0502020202020204" pitchFamily="34" charset="0"/>
              </a:rPr>
              <a:t>vero</a:t>
            </a:r>
            <a:r>
              <a:rPr lang="de-DE" sz="2200" dirty="0">
                <a:latin typeface="Century Gothic" panose="020B0502020202020204" pitchFamily="34" charset="0"/>
              </a:rPr>
              <a:t> </a:t>
            </a:r>
            <a:r>
              <a:rPr lang="de-DE" sz="2200" dirty="0" err="1">
                <a:latin typeface="Century Gothic" panose="020B0502020202020204" pitchFamily="34" charset="0"/>
              </a:rPr>
              <a:t>eos</a:t>
            </a:r>
            <a:r>
              <a:rPr lang="de-DE" sz="2200" dirty="0">
                <a:latin typeface="Century Gothic" panose="020B0502020202020204" pitchFamily="34" charset="0"/>
              </a:rPr>
              <a:t> et </a:t>
            </a:r>
            <a:r>
              <a:rPr lang="de-DE" sz="2200" dirty="0" err="1">
                <a:latin typeface="Century Gothic" panose="020B0502020202020204" pitchFamily="34" charset="0"/>
              </a:rPr>
              <a:t>accusam</a:t>
            </a:r>
            <a:r>
              <a:rPr lang="de-DE" sz="2200" dirty="0">
                <a:latin typeface="Century Gothic" panose="020B0502020202020204" pitchFamily="34" charset="0"/>
              </a:rPr>
              <a:t> et </a:t>
            </a:r>
            <a:r>
              <a:rPr lang="de-DE" sz="2200" dirty="0" err="1">
                <a:latin typeface="Century Gothic" panose="020B0502020202020204" pitchFamily="34" charset="0"/>
              </a:rPr>
              <a:t>justo</a:t>
            </a:r>
            <a:r>
              <a:rPr lang="de-DE" sz="2200" dirty="0">
                <a:latin typeface="Century Gothic" panose="020B0502020202020204" pitchFamily="34" charset="0"/>
              </a:rPr>
              <a:t> </a:t>
            </a:r>
            <a:r>
              <a:rPr lang="de-DE" sz="2200" dirty="0" err="1">
                <a:latin typeface="Century Gothic" panose="020B0502020202020204" pitchFamily="34" charset="0"/>
              </a:rPr>
              <a:t>duo</a:t>
            </a:r>
            <a:r>
              <a:rPr lang="de-DE" sz="2200" dirty="0">
                <a:latin typeface="Century Gothic" panose="020B0502020202020204" pitchFamily="34" charset="0"/>
              </a:rPr>
              <a:t> </a:t>
            </a:r>
            <a:r>
              <a:rPr lang="de-DE" sz="2200" dirty="0" err="1">
                <a:latin typeface="Century Gothic" panose="020B0502020202020204" pitchFamily="34" charset="0"/>
              </a:rPr>
              <a:t>dolores</a:t>
            </a:r>
            <a:r>
              <a:rPr lang="de-DE" sz="2200" dirty="0">
                <a:latin typeface="Century Gothic" panose="020B0502020202020204" pitchFamily="34" charset="0"/>
              </a:rPr>
              <a:t> et </a:t>
            </a:r>
            <a:r>
              <a:rPr lang="de-DE" sz="2200" dirty="0" err="1">
                <a:latin typeface="Century Gothic" panose="020B0502020202020204" pitchFamily="34" charset="0"/>
              </a:rPr>
              <a:t>ea</a:t>
            </a:r>
            <a:r>
              <a:rPr lang="de-DE" sz="2200" dirty="0">
                <a:latin typeface="Century Gothic" panose="020B0502020202020204" pitchFamily="34" charset="0"/>
              </a:rPr>
              <a:t> </a:t>
            </a:r>
            <a:r>
              <a:rPr lang="de-DE" sz="2200" dirty="0" err="1">
                <a:latin typeface="Century Gothic" panose="020B0502020202020204" pitchFamily="34" charset="0"/>
              </a:rPr>
              <a:t>rebum</a:t>
            </a:r>
            <a:r>
              <a:rPr lang="de-DE" sz="2200" dirty="0">
                <a:latin typeface="Century Gothic" panose="020B0502020202020204" pitchFamily="34" charset="0"/>
              </a:rPr>
              <a:t>.</a:t>
            </a:r>
          </a:p>
        </p:txBody>
      </p:sp>
      <p:sp>
        <p:nvSpPr>
          <p:cNvPr id="11" name="Rechteck 10"/>
          <p:cNvSpPr/>
          <p:nvPr/>
        </p:nvSpPr>
        <p:spPr>
          <a:xfrm>
            <a:off x="6548453" y="2458462"/>
            <a:ext cx="9202994" cy="4984955"/>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de-DE"/>
          </a:p>
        </p:txBody>
      </p:sp>
      <p:sp>
        <p:nvSpPr>
          <p:cNvPr id="33" name="Textfeld 32"/>
          <p:cNvSpPr txBox="1"/>
          <p:nvPr/>
        </p:nvSpPr>
        <p:spPr>
          <a:xfrm>
            <a:off x="7433279" y="3633978"/>
            <a:ext cx="9202995" cy="2585323"/>
          </a:xfrm>
          <a:prstGeom prst="rect">
            <a:avLst/>
          </a:prstGeom>
          <a:noFill/>
        </p:spPr>
        <p:txBody>
          <a:bodyPr wrap="square" rtlCol="0">
            <a:spAutoFit/>
          </a:bodyPr>
          <a:lstStyle/>
          <a:p>
            <a:r>
              <a:rPr lang="en-US" sz="5400" dirty="0" err="1">
                <a:solidFill>
                  <a:schemeClr val="bg1"/>
                </a:solidFill>
                <a:latin typeface="Helvetica" panose="020B0500000000000000" pitchFamily="34" charset="0"/>
              </a:rPr>
              <a:t>Platziere</a:t>
            </a:r>
            <a:r>
              <a:rPr lang="en-US" sz="5400" dirty="0">
                <a:solidFill>
                  <a:schemeClr val="bg1"/>
                </a:solidFill>
                <a:latin typeface="Helvetica" panose="020B0500000000000000" pitchFamily="34" charset="0"/>
              </a:rPr>
              <a:t> </a:t>
            </a:r>
            <a:r>
              <a:rPr lang="en-US" sz="5400" dirty="0" err="1">
                <a:solidFill>
                  <a:schemeClr val="bg1"/>
                </a:solidFill>
                <a:latin typeface="Helvetica" panose="020B0500000000000000" pitchFamily="34" charset="0"/>
              </a:rPr>
              <a:t>hier</a:t>
            </a:r>
            <a:r>
              <a:rPr lang="en-US" sz="5400" dirty="0">
                <a:solidFill>
                  <a:schemeClr val="bg1"/>
                </a:solidFill>
                <a:latin typeface="Helvetica" panose="020B0500000000000000" pitchFamily="34" charset="0"/>
              </a:rPr>
              <a:t> die </a:t>
            </a:r>
            <a:r>
              <a:rPr lang="en-US" sz="5400" dirty="0" err="1">
                <a:solidFill>
                  <a:schemeClr val="bg1"/>
                </a:solidFill>
                <a:latin typeface="Helvetica" panose="020B0500000000000000" pitchFamily="34" charset="0"/>
              </a:rPr>
              <a:t>Kernaussage</a:t>
            </a:r>
            <a:r>
              <a:rPr lang="en-US" sz="5400" dirty="0">
                <a:solidFill>
                  <a:schemeClr val="bg1"/>
                </a:solidFill>
                <a:latin typeface="Helvetica" panose="020B0500000000000000" pitchFamily="34" charset="0"/>
              </a:rPr>
              <a:t> </a:t>
            </a:r>
            <a:r>
              <a:rPr lang="en-US" sz="5400" dirty="0" err="1">
                <a:solidFill>
                  <a:schemeClr val="bg1"/>
                </a:solidFill>
                <a:latin typeface="Helvetica" panose="020B0500000000000000" pitchFamily="34" charset="0"/>
              </a:rPr>
              <a:t>deiner</a:t>
            </a:r>
            <a:endParaRPr lang="en-US" sz="5400" dirty="0">
              <a:solidFill>
                <a:schemeClr val="bg1"/>
              </a:solidFill>
              <a:latin typeface="Helvetica" panose="020B0500000000000000" pitchFamily="34" charset="0"/>
            </a:endParaRPr>
          </a:p>
          <a:p>
            <a:r>
              <a:rPr lang="en-US" sz="5400" b="1" dirty="0" err="1">
                <a:solidFill>
                  <a:schemeClr val="bg1"/>
                </a:solidFill>
                <a:latin typeface="Helvetica" panose="020B0500000000000000" pitchFamily="34" charset="0"/>
              </a:rPr>
              <a:t>Präsentationsfolie</a:t>
            </a:r>
            <a:endParaRPr lang="en-US" sz="5400" b="1" dirty="0">
              <a:solidFill>
                <a:schemeClr val="bg1"/>
              </a:solidFill>
              <a:latin typeface="Helvetica" panose="020B0500000000000000" pitchFamily="34" charset="0"/>
            </a:endParaRPr>
          </a:p>
        </p:txBody>
      </p:sp>
      <p:sp>
        <p:nvSpPr>
          <p:cNvPr id="53" name="Textfeld 52"/>
          <p:cNvSpPr txBox="1"/>
          <p:nvPr/>
        </p:nvSpPr>
        <p:spPr>
          <a:xfrm>
            <a:off x="10461832" y="8665793"/>
            <a:ext cx="5289615" cy="553998"/>
          </a:xfrm>
          <a:prstGeom prst="rect">
            <a:avLst/>
          </a:prstGeom>
          <a:noFill/>
        </p:spPr>
        <p:txBody>
          <a:bodyPr wrap="square" rtlCol="0">
            <a:spAutoFit/>
          </a:bodyPr>
          <a:lstStyle/>
          <a:p>
            <a:r>
              <a:rPr lang="de-DE" sz="3000" b="1" dirty="0">
                <a:solidFill>
                  <a:schemeClr val="accent1"/>
                </a:solidFill>
                <a:latin typeface="Century Gothic" panose="020B0502020202020204" pitchFamily="34" charset="0"/>
              </a:rPr>
              <a:t>Untertitel</a:t>
            </a:r>
          </a:p>
        </p:txBody>
      </p:sp>
    </p:spTree>
    <p:extLst>
      <p:ext uri="{BB962C8B-B14F-4D97-AF65-F5344CB8AC3E}">
        <p14:creationId xmlns:p14="http://schemas.microsoft.com/office/powerpoint/2010/main" val="250742833"/>
      </p:ext>
    </p:extLst>
  </p:cSld>
  <p:clrMapOvr>
    <a:masterClrMapping/>
  </p:clrMapOvr>
  <p:transition spd="slow">
    <p:push/>
  </p:transition>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 name="Textfeld 40"/>
          <p:cNvSpPr txBox="1"/>
          <p:nvPr/>
        </p:nvSpPr>
        <p:spPr>
          <a:xfrm>
            <a:off x="15375079" y="1910406"/>
            <a:ext cx="4764828" cy="553870"/>
          </a:xfrm>
          <a:prstGeom prst="rect">
            <a:avLst/>
          </a:prstGeom>
          <a:noFill/>
        </p:spPr>
        <p:txBody>
          <a:bodyPr wrap="square" rtlCol="0">
            <a:spAutoFit/>
          </a:bodyPr>
          <a:lstStyle/>
          <a:p>
            <a:r>
              <a:rPr lang="de-DE" sz="2999" dirty="0">
                <a:solidFill>
                  <a:schemeClr val="bg1"/>
                </a:solidFill>
                <a:latin typeface="Helvetica" panose="020B0500000000000000" pitchFamily="34" charset="0"/>
              </a:rPr>
              <a:t>Aspekt zwei</a:t>
            </a:r>
          </a:p>
        </p:txBody>
      </p:sp>
      <p:sp>
        <p:nvSpPr>
          <p:cNvPr id="40" name="Textfeld 39"/>
          <p:cNvSpPr txBox="1"/>
          <p:nvPr/>
        </p:nvSpPr>
        <p:spPr>
          <a:xfrm>
            <a:off x="10391236" y="1862582"/>
            <a:ext cx="4764828" cy="553870"/>
          </a:xfrm>
          <a:prstGeom prst="rect">
            <a:avLst/>
          </a:prstGeom>
          <a:noFill/>
        </p:spPr>
        <p:txBody>
          <a:bodyPr wrap="square" rtlCol="0">
            <a:spAutoFit/>
          </a:bodyPr>
          <a:lstStyle/>
          <a:p>
            <a:r>
              <a:rPr lang="de-DE" sz="2999" dirty="0">
                <a:solidFill>
                  <a:schemeClr val="bg1"/>
                </a:solidFill>
                <a:latin typeface="Helvetica" panose="020B0500000000000000" pitchFamily="34" charset="0"/>
              </a:rPr>
              <a:t>Aspekt eins</a:t>
            </a:r>
          </a:p>
        </p:txBody>
      </p:sp>
      <p:grpSp>
        <p:nvGrpSpPr>
          <p:cNvPr id="2" name="Gruppieren 1"/>
          <p:cNvGrpSpPr/>
          <p:nvPr/>
        </p:nvGrpSpPr>
        <p:grpSpPr>
          <a:xfrm rot="16200000">
            <a:off x="7484837" y="7526430"/>
            <a:ext cx="9109400" cy="1253751"/>
            <a:chOff x="7479017" y="5024727"/>
            <a:chExt cx="11989608" cy="1253751"/>
          </a:xfrm>
        </p:grpSpPr>
        <p:sp>
          <p:nvSpPr>
            <p:cNvPr id="43" name="Rechteck 42"/>
            <p:cNvSpPr/>
            <p:nvPr/>
          </p:nvSpPr>
          <p:spPr>
            <a:xfrm>
              <a:off x="7479020" y="5806158"/>
              <a:ext cx="9833981" cy="4723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sz="1600">
                <a:solidFill>
                  <a:schemeClr val="accent1"/>
                </a:solidFill>
                <a:latin typeface="Century Gothic" panose="020B0502020202020204" pitchFamily="34" charset="0"/>
              </a:endParaRPr>
            </a:p>
            <a:p>
              <a:endParaRPr lang="de-DE" sz="1600">
                <a:solidFill>
                  <a:schemeClr val="accent1"/>
                </a:solidFill>
                <a:latin typeface="Century Gothic" panose="020B0502020202020204" pitchFamily="34" charset="0"/>
              </a:endParaRPr>
            </a:p>
            <a:p>
              <a:pPr>
                <a:lnSpc>
                  <a:spcPct val="200000"/>
                </a:lnSpc>
              </a:pPr>
              <a:r>
                <a:rPr lang="de-DE" sz="1600">
                  <a:solidFill>
                    <a:schemeClr val="accent1"/>
                  </a:solidFill>
                  <a:latin typeface="Century Gothic" panose="020B0502020202020204" pitchFamily="34" charset="0"/>
                </a:rPr>
                <a:t> </a:t>
              </a:r>
            </a:p>
            <a:p>
              <a:pPr>
                <a:lnSpc>
                  <a:spcPct val="250000"/>
                </a:lnSpc>
              </a:pPr>
              <a:r>
                <a:rPr lang="de-DE" sz="1600">
                  <a:solidFill>
                    <a:schemeClr val="accent1"/>
                  </a:solidFill>
                  <a:latin typeface="Century Gothic" panose="020B0502020202020204" pitchFamily="34" charset="0"/>
                </a:rPr>
                <a:t>  01</a:t>
              </a:r>
              <a:r>
                <a:rPr lang="de-DE" sz="1600" b="1">
                  <a:solidFill>
                    <a:schemeClr val="accent1"/>
                  </a:solidFill>
                  <a:latin typeface="Century Gothic" panose="020B0502020202020204" pitchFamily="34" charset="0"/>
                </a:rPr>
                <a:t> Start</a:t>
              </a:r>
            </a:p>
            <a:p>
              <a:endParaRPr lang="de-DE" sz="7196">
                <a:solidFill>
                  <a:schemeClr val="accent1"/>
                </a:solidFill>
              </a:endParaRPr>
            </a:p>
          </p:txBody>
        </p:sp>
        <p:sp>
          <p:nvSpPr>
            <p:cNvPr id="44" name="Rechteck 43"/>
            <p:cNvSpPr/>
            <p:nvPr/>
          </p:nvSpPr>
          <p:spPr>
            <a:xfrm>
              <a:off x="7479017" y="5042674"/>
              <a:ext cx="6106128" cy="4723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sz="1600">
                <a:solidFill>
                  <a:schemeClr val="accent1"/>
                </a:solidFill>
                <a:latin typeface="Century Gothic" panose="020B0502020202020204" pitchFamily="34" charset="0"/>
              </a:endParaRPr>
            </a:p>
            <a:p>
              <a:endParaRPr lang="de-DE" sz="1600">
                <a:solidFill>
                  <a:schemeClr val="accent1"/>
                </a:solidFill>
                <a:latin typeface="Century Gothic" panose="020B0502020202020204" pitchFamily="34" charset="0"/>
              </a:endParaRPr>
            </a:p>
            <a:p>
              <a:pPr>
                <a:lnSpc>
                  <a:spcPct val="200000"/>
                </a:lnSpc>
              </a:pPr>
              <a:r>
                <a:rPr lang="de-DE" sz="1600">
                  <a:solidFill>
                    <a:schemeClr val="accent1"/>
                  </a:solidFill>
                  <a:latin typeface="Century Gothic" panose="020B0502020202020204" pitchFamily="34" charset="0"/>
                </a:rPr>
                <a:t> </a:t>
              </a:r>
            </a:p>
            <a:p>
              <a:pPr>
                <a:lnSpc>
                  <a:spcPct val="250000"/>
                </a:lnSpc>
              </a:pPr>
              <a:r>
                <a:rPr lang="de-DE" sz="1600">
                  <a:solidFill>
                    <a:schemeClr val="accent1"/>
                  </a:solidFill>
                  <a:latin typeface="Century Gothic" panose="020B0502020202020204" pitchFamily="34" charset="0"/>
                </a:rPr>
                <a:t>  01</a:t>
              </a:r>
              <a:r>
                <a:rPr lang="de-DE" sz="1600" b="1">
                  <a:solidFill>
                    <a:schemeClr val="accent1"/>
                  </a:solidFill>
                  <a:latin typeface="Century Gothic" panose="020B0502020202020204" pitchFamily="34" charset="0"/>
                </a:rPr>
                <a:t> Start</a:t>
              </a:r>
            </a:p>
            <a:p>
              <a:endParaRPr lang="de-DE" sz="7196">
                <a:solidFill>
                  <a:schemeClr val="accent1"/>
                </a:solidFill>
              </a:endParaRPr>
            </a:p>
          </p:txBody>
        </p:sp>
        <p:sp>
          <p:nvSpPr>
            <p:cNvPr id="45" name="Textfeld 44"/>
            <p:cNvSpPr txBox="1"/>
            <p:nvPr/>
          </p:nvSpPr>
          <p:spPr>
            <a:xfrm>
              <a:off x="13739066" y="5024727"/>
              <a:ext cx="2020754" cy="477182"/>
            </a:xfrm>
            <a:prstGeom prst="rect">
              <a:avLst/>
            </a:prstGeom>
            <a:noFill/>
          </p:spPr>
          <p:txBody>
            <a:bodyPr wrap="square" rtlCol="0">
              <a:spAutoFit/>
            </a:bodyPr>
            <a:lstStyle/>
            <a:p>
              <a:r>
                <a:rPr lang="de-DE" sz="2501">
                  <a:solidFill>
                    <a:schemeClr val="bg1"/>
                  </a:solidFill>
                  <a:latin typeface="Century Gothic" panose="020B0502020202020204" pitchFamily="34" charset="0"/>
                </a:rPr>
                <a:t>|  73 %</a:t>
              </a:r>
            </a:p>
          </p:txBody>
        </p:sp>
        <p:sp>
          <p:nvSpPr>
            <p:cNvPr id="46" name="Textfeld 45"/>
            <p:cNvSpPr txBox="1"/>
            <p:nvPr/>
          </p:nvSpPr>
          <p:spPr>
            <a:xfrm>
              <a:off x="17447871" y="5749410"/>
              <a:ext cx="2020754" cy="477182"/>
            </a:xfrm>
            <a:prstGeom prst="rect">
              <a:avLst/>
            </a:prstGeom>
            <a:noFill/>
          </p:spPr>
          <p:txBody>
            <a:bodyPr wrap="square" rtlCol="0">
              <a:spAutoFit/>
            </a:bodyPr>
            <a:lstStyle/>
            <a:p>
              <a:r>
                <a:rPr lang="de-DE" sz="2501">
                  <a:solidFill>
                    <a:schemeClr val="bg1"/>
                  </a:solidFill>
                  <a:latin typeface="Century Gothic" panose="020B0502020202020204" pitchFamily="34" charset="0"/>
                </a:rPr>
                <a:t>|  92 %</a:t>
              </a:r>
            </a:p>
          </p:txBody>
        </p:sp>
      </p:grpSp>
      <p:grpSp>
        <p:nvGrpSpPr>
          <p:cNvPr id="47" name="Gruppieren 46"/>
          <p:cNvGrpSpPr/>
          <p:nvPr/>
        </p:nvGrpSpPr>
        <p:grpSpPr>
          <a:xfrm rot="16200000">
            <a:off x="13244712" y="8344632"/>
            <a:ext cx="7481769" cy="1244972"/>
            <a:chOff x="11518160" y="7387442"/>
            <a:chExt cx="11102676" cy="1244972"/>
          </a:xfrm>
        </p:grpSpPr>
        <p:sp>
          <p:nvSpPr>
            <p:cNvPr id="48" name="Rechteck 47"/>
            <p:cNvSpPr/>
            <p:nvPr/>
          </p:nvSpPr>
          <p:spPr>
            <a:xfrm>
              <a:off x="11518160" y="8159968"/>
              <a:ext cx="8939983" cy="4723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sz="1600">
                <a:solidFill>
                  <a:schemeClr val="accent1"/>
                </a:solidFill>
                <a:latin typeface="Century Gothic" panose="020B0502020202020204" pitchFamily="34" charset="0"/>
              </a:endParaRPr>
            </a:p>
            <a:p>
              <a:endParaRPr lang="de-DE" sz="1600">
                <a:solidFill>
                  <a:schemeClr val="accent1"/>
                </a:solidFill>
                <a:latin typeface="Century Gothic" panose="020B0502020202020204" pitchFamily="34" charset="0"/>
              </a:endParaRPr>
            </a:p>
            <a:p>
              <a:pPr>
                <a:lnSpc>
                  <a:spcPct val="200000"/>
                </a:lnSpc>
              </a:pPr>
              <a:r>
                <a:rPr lang="de-DE" sz="1600">
                  <a:solidFill>
                    <a:schemeClr val="accent1"/>
                  </a:solidFill>
                  <a:latin typeface="Century Gothic" panose="020B0502020202020204" pitchFamily="34" charset="0"/>
                </a:rPr>
                <a:t> </a:t>
              </a:r>
            </a:p>
            <a:p>
              <a:pPr>
                <a:lnSpc>
                  <a:spcPct val="250000"/>
                </a:lnSpc>
              </a:pPr>
              <a:r>
                <a:rPr lang="de-DE" sz="1600">
                  <a:solidFill>
                    <a:schemeClr val="accent1"/>
                  </a:solidFill>
                  <a:latin typeface="Century Gothic" panose="020B0502020202020204" pitchFamily="34" charset="0"/>
                </a:rPr>
                <a:t>  01</a:t>
              </a:r>
              <a:r>
                <a:rPr lang="de-DE" sz="1600" b="1">
                  <a:solidFill>
                    <a:schemeClr val="accent1"/>
                  </a:solidFill>
                  <a:latin typeface="Century Gothic" panose="020B0502020202020204" pitchFamily="34" charset="0"/>
                </a:rPr>
                <a:t> Start</a:t>
              </a:r>
            </a:p>
            <a:p>
              <a:endParaRPr lang="de-DE" sz="7196">
                <a:solidFill>
                  <a:schemeClr val="accent1"/>
                </a:solidFill>
              </a:endParaRPr>
            </a:p>
          </p:txBody>
        </p:sp>
        <p:sp>
          <p:nvSpPr>
            <p:cNvPr id="54" name="Rechteck 53"/>
            <p:cNvSpPr/>
            <p:nvPr/>
          </p:nvSpPr>
          <p:spPr>
            <a:xfrm>
              <a:off x="11518160" y="7396483"/>
              <a:ext cx="6716741" cy="4723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sz="1600">
                <a:solidFill>
                  <a:schemeClr val="accent1"/>
                </a:solidFill>
                <a:latin typeface="Century Gothic" panose="020B0502020202020204" pitchFamily="34" charset="0"/>
              </a:endParaRPr>
            </a:p>
            <a:p>
              <a:endParaRPr lang="de-DE" sz="1600">
                <a:solidFill>
                  <a:schemeClr val="accent1"/>
                </a:solidFill>
                <a:latin typeface="Century Gothic" panose="020B0502020202020204" pitchFamily="34" charset="0"/>
              </a:endParaRPr>
            </a:p>
            <a:p>
              <a:pPr>
                <a:lnSpc>
                  <a:spcPct val="200000"/>
                </a:lnSpc>
              </a:pPr>
              <a:r>
                <a:rPr lang="de-DE" sz="1600">
                  <a:solidFill>
                    <a:schemeClr val="accent1"/>
                  </a:solidFill>
                  <a:latin typeface="Century Gothic" panose="020B0502020202020204" pitchFamily="34" charset="0"/>
                </a:rPr>
                <a:t> </a:t>
              </a:r>
            </a:p>
            <a:p>
              <a:pPr>
                <a:lnSpc>
                  <a:spcPct val="250000"/>
                </a:lnSpc>
              </a:pPr>
              <a:r>
                <a:rPr lang="de-DE" sz="1600">
                  <a:solidFill>
                    <a:schemeClr val="accent1"/>
                  </a:solidFill>
                  <a:latin typeface="Century Gothic" panose="020B0502020202020204" pitchFamily="34" charset="0"/>
                </a:rPr>
                <a:t>  01</a:t>
              </a:r>
              <a:r>
                <a:rPr lang="de-DE" sz="1600" b="1">
                  <a:solidFill>
                    <a:schemeClr val="accent1"/>
                  </a:solidFill>
                  <a:latin typeface="Century Gothic" panose="020B0502020202020204" pitchFamily="34" charset="0"/>
                </a:rPr>
                <a:t> Start</a:t>
              </a:r>
            </a:p>
            <a:p>
              <a:endParaRPr lang="de-DE" sz="7196">
                <a:solidFill>
                  <a:schemeClr val="accent1"/>
                </a:solidFill>
              </a:endParaRPr>
            </a:p>
          </p:txBody>
        </p:sp>
        <p:sp>
          <p:nvSpPr>
            <p:cNvPr id="72" name="Textfeld 71"/>
            <p:cNvSpPr txBox="1"/>
            <p:nvPr/>
          </p:nvSpPr>
          <p:spPr>
            <a:xfrm>
              <a:off x="18378393" y="7387442"/>
              <a:ext cx="2020754" cy="477182"/>
            </a:xfrm>
            <a:prstGeom prst="rect">
              <a:avLst/>
            </a:prstGeom>
            <a:noFill/>
          </p:spPr>
          <p:txBody>
            <a:bodyPr wrap="square" rtlCol="0">
              <a:spAutoFit/>
            </a:bodyPr>
            <a:lstStyle/>
            <a:p>
              <a:r>
                <a:rPr lang="de-DE" sz="2501">
                  <a:solidFill>
                    <a:schemeClr val="bg1"/>
                  </a:solidFill>
                  <a:latin typeface="Century Gothic" panose="020B0502020202020204" pitchFamily="34" charset="0"/>
                </a:rPr>
                <a:t>|  79 %</a:t>
              </a:r>
            </a:p>
          </p:txBody>
        </p:sp>
        <p:sp>
          <p:nvSpPr>
            <p:cNvPr id="73" name="Textfeld 72"/>
            <p:cNvSpPr txBox="1"/>
            <p:nvPr/>
          </p:nvSpPr>
          <p:spPr>
            <a:xfrm>
              <a:off x="20600082" y="8155232"/>
              <a:ext cx="2020754" cy="477182"/>
            </a:xfrm>
            <a:prstGeom prst="rect">
              <a:avLst/>
            </a:prstGeom>
            <a:noFill/>
          </p:spPr>
          <p:txBody>
            <a:bodyPr wrap="square" rtlCol="0">
              <a:spAutoFit/>
            </a:bodyPr>
            <a:lstStyle/>
            <a:p>
              <a:r>
                <a:rPr lang="de-DE" sz="2501">
                  <a:solidFill>
                    <a:schemeClr val="bg1"/>
                  </a:solidFill>
                  <a:latin typeface="Century Gothic" panose="020B0502020202020204" pitchFamily="34" charset="0"/>
                </a:rPr>
                <a:t>|  86 %</a:t>
              </a:r>
            </a:p>
          </p:txBody>
        </p:sp>
      </p:grpSp>
      <p:grpSp>
        <p:nvGrpSpPr>
          <p:cNvPr id="3" name="Gruppieren 2"/>
          <p:cNvGrpSpPr/>
          <p:nvPr/>
        </p:nvGrpSpPr>
        <p:grpSpPr>
          <a:xfrm rot="16200000">
            <a:off x="17147212" y="7360217"/>
            <a:ext cx="9374872" cy="1320707"/>
            <a:chOff x="11518160" y="9549907"/>
            <a:chExt cx="11989608" cy="1320707"/>
          </a:xfrm>
        </p:grpSpPr>
        <p:sp>
          <p:nvSpPr>
            <p:cNvPr id="74" name="Rechteck 73"/>
            <p:cNvSpPr/>
            <p:nvPr/>
          </p:nvSpPr>
          <p:spPr>
            <a:xfrm>
              <a:off x="11518160" y="10395799"/>
              <a:ext cx="7388415" cy="4723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sz="1600">
                <a:solidFill>
                  <a:schemeClr val="accent1"/>
                </a:solidFill>
                <a:latin typeface="Century Gothic" panose="020B0502020202020204" pitchFamily="34" charset="0"/>
              </a:endParaRPr>
            </a:p>
            <a:p>
              <a:endParaRPr lang="de-DE" sz="1600">
                <a:solidFill>
                  <a:schemeClr val="accent1"/>
                </a:solidFill>
                <a:latin typeface="Century Gothic" panose="020B0502020202020204" pitchFamily="34" charset="0"/>
              </a:endParaRPr>
            </a:p>
            <a:p>
              <a:pPr>
                <a:lnSpc>
                  <a:spcPct val="200000"/>
                </a:lnSpc>
              </a:pPr>
              <a:r>
                <a:rPr lang="de-DE" sz="1600">
                  <a:solidFill>
                    <a:schemeClr val="accent1"/>
                  </a:solidFill>
                  <a:latin typeface="Century Gothic" panose="020B0502020202020204" pitchFamily="34" charset="0"/>
                </a:rPr>
                <a:t> </a:t>
              </a:r>
            </a:p>
            <a:p>
              <a:pPr>
                <a:lnSpc>
                  <a:spcPct val="250000"/>
                </a:lnSpc>
              </a:pPr>
              <a:r>
                <a:rPr lang="de-DE" sz="1600">
                  <a:solidFill>
                    <a:schemeClr val="accent1"/>
                  </a:solidFill>
                  <a:latin typeface="Century Gothic" panose="020B0502020202020204" pitchFamily="34" charset="0"/>
                </a:rPr>
                <a:t>  01</a:t>
              </a:r>
              <a:r>
                <a:rPr lang="de-DE" sz="1600" b="1">
                  <a:solidFill>
                    <a:schemeClr val="accent1"/>
                  </a:solidFill>
                  <a:latin typeface="Century Gothic" panose="020B0502020202020204" pitchFamily="34" charset="0"/>
                </a:rPr>
                <a:t> Start</a:t>
              </a:r>
            </a:p>
            <a:p>
              <a:endParaRPr lang="de-DE" sz="7196">
                <a:solidFill>
                  <a:schemeClr val="accent1"/>
                </a:solidFill>
              </a:endParaRPr>
            </a:p>
          </p:txBody>
        </p:sp>
        <p:sp>
          <p:nvSpPr>
            <p:cNvPr id="75" name="Textfeld 74"/>
            <p:cNvSpPr txBox="1"/>
            <p:nvPr/>
          </p:nvSpPr>
          <p:spPr>
            <a:xfrm>
              <a:off x="19065911" y="10393432"/>
              <a:ext cx="2020754" cy="477182"/>
            </a:xfrm>
            <a:prstGeom prst="rect">
              <a:avLst/>
            </a:prstGeom>
            <a:noFill/>
          </p:spPr>
          <p:txBody>
            <a:bodyPr wrap="square" rtlCol="0">
              <a:spAutoFit/>
            </a:bodyPr>
            <a:lstStyle/>
            <a:p>
              <a:r>
                <a:rPr lang="de-DE" sz="2501">
                  <a:solidFill>
                    <a:schemeClr val="bg1"/>
                  </a:solidFill>
                  <a:latin typeface="Century Gothic" panose="020B0502020202020204" pitchFamily="34" charset="0"/>
                </a:rPr>
                <a:t>|  85 %</a:t>
              </a:r>
            </a:p>
          </p:txBody>
        </p:sp>
        <p:sp>
          <p:nvSpPr>
            <p:cNvPr id="76" name="Rechteck 75"/>
            <p:cNvSpPr/>
            <p:nvPr/>
          </p:nvSpPr>
          <p:spPr>
            <a:xfrm>
              <a:off x="11518163" y="9606655"/>
              <a:ext cx="9833981" cy="4723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sz="1600">
                <a:solidFill>
                  <a:schemeClr val="accent1"/>
                </a:solidFill>
                <a:latin typeface="Century Gothic" panose="020B0502020202020204" pitchFamily="34" charset="0"/>
              </a:endParaRPr>
            </a:p>
            <a:p>
              <a:endParaRPr lang="de-DE" sz="1600">
                <a:solidFill>
                  <a:schemeClr val="accent1"/>
                </a:solidFill>
                <a:latin typeface="Century Gothic" panose="020B0502020202020204" pitchFamily="34" charset="0"/>
              </a:endParaRPr>
            </a:p>
            <a:p>
              <a:pPr>
                <a:lnSpc>
                  <a:spcPct val="200000"/>
                </a:lnSpc>
              </a:pPr>
              <a:r>
                <a:rPr lang="de-DE" sz="1600">
                  <a:solidFill>
                    <a:schemeClr val="accent1"/>
                  </a:solidFill>
                  <a:latin typeface="Century Gothic" panose="020B0502020202020204" pitchFamily="34" charset="0"/>
                </a:rPr>
                <a:t> </a:t>
              </a:r>
            </a:p>
            <a:p>
              <a:pPr>
                <a:lnSpc>
                  <a:spcPct val="250000"/>
                </a:lnSpc>
              </a:pPr>
              <a:r>
                <a:rPr lang="de-DE" sz="1600">
                  <a:solidFill>
                    <a:schemeClr val="accent1"/>
                  </a:solidFill>
                  <a:latin typeface="Century Gothic" panose="020B0502020202020204" pitchFamily="34" charset="0"/>
                </a:rPr>
                <a:t>  01</a:t>
              </a:r>
              <a:r>
                <a:rPr lang="de-DE" sz="1600" b="1">
                  <a:solidFill>
                    <a:schemeClr val="accent1"/>
                  </a:solidFill>
                  <a:latin typeface="Century Gothic" panose="020B0502020202020204" pitchFamily="34" charset="0"/>
                </a:rPr>
                <a:t> Start</a:t>
              </a:r>
            </a:p>
            <a:p>
              <a:endParaRPr lang="de-DE" sz="7196">
                <a:solidFill>
                  <a:schemeClr val="accent1"/>
                </a:solidFill>
              </a:endParaRPr>
            </a:p>
          </p:txBody>
        </p:sp>
        <p:sp>
          <p:nvSpPr>
            <p:cNvPr id="77" name="Textfeld 76"/>
            <p:cNvSpPr txBox="1"/>
            <p:nvPr/>
          </p:nvSpPr>
          <p:spPr>
            <a:xfrm>
              <a:off x="21487014" y="9549907"/>
              <a:ext cx="2020754" cy="477182"/>
            </a:xfrm>
            <a:prstGeom prst="rect">
              <a:avLst/>
            </a:prstGeom>
            <a:noFill/>
          </p:spPr>
          <p:txBody>
            <a:bodyPr wrap="square" rtlCol="0">
              <a:spAutoFit/>
            </a:bodyPr>
            <a:lstStyle/>
            <a:p>
              <a:r>
                <a:rPr lang="de-DE" sz="2501">
                  <a:solidFill>
                    <a:schemeClr val="bg1"/>
                  </a:solidFill>
                  <a:latin typeface="Century Gothic" panose="020B0502020202020204" pitchFamily="34" charset="0"/>
                </a:rPr>
                <a:t>|  92 %</a:t>
              </a:r>
            </a:p>
          </p:txBody>
        </p:sp>
      </p:grpSp>
      <p:sp>
        <p:nvSpPr>
          <p:cNvPr id="29" name="Ellipse 28"/>
          <p:cNvSpPr/>
          <p:nvPr/>
        </p:nvSpPr>
        <p:spPr>
          <a:xfrm>
            <a:off x="9006458" y="1479485"/>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33" name="Ellipse 32"/>
          <p:cNvSpPr/>
          <p:nvPr/>
        </p:nvSpPr>
        <p:spPr>
          <a:xfrm>
            <a:off x="13901070" y="1479485"/>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37" name="Ellipse 36"/>
          <p:cNvSpPr/>
          <p:nvPr/>
        </p:nvSpPr>
        <p:spPr>
          <a:xfrm>
            <a:off x="18861914" y="1479485"/>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42" name="Textfeld 41"/>
          <p:cNvSpPr txBox="1"/>
          <p:nvPr/>
        </p:nvSpPr>
        <p:spPr>
          <a:xfrm>
            <a:off x="20394096" y="1831316"/>
            <a:ext cx="4764828" cy="553870"/>
          </a:xfrm>
          <a:prstGeom prst="rect">
            <a:avLst/>
          </a:prstGeom>
          <a:noFill/>
        </p:spPr>
        <p:txBody>
          <a:bodyPr wrap="square" rtlCol="0">
            <a:spAutoFit/>
          </a:bodyPr>
          <a:lstStyle/>
          <a:p>
            <a:r>
              <a:rPr lang="de-DE" sz="2999" dirty="0">
                <a:solidFill>
                  <a:schemeClr val="bg1"/>
                </a:solidFill>
                <a:latin typeface="Helvetica" panose="020B0500000000000000" pitchFamily="34" charset="0"/>
              </a:rPr>
              <a:t>Aspekt drei</a:t>
            </a:r>
          </a:p>
        </p:txBody>
      </p:sp>
      <p:pic>
        <p:nvPicPr>
          <p:cNvPr id="31" name="Graphic 30">
            <a:extLst>
              <a:ext uri="{FF2B5EF4-FFF2-40B4-BE49-F238E27FC236}">
                <a16:creationId xmlns:a16="http://schemas.microsoft.com/office/drawing/2014/main" id="{34EE1D4B-3DD3-4EE4-AB3F-AD140231FE4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303723" y="1811444"/>
            <a:ext cx="609600" cy="609600"/>
          </a:xfrm>
          <a:prstGeom prst="rect">
            <a:avLst/>
          </a:prstGeom>
        </p:spPr>
      </p:pic>
      <p:pic>
        <p:nvPicPr>
          <p:cNvPr id="35" name="Graphic 34">
            <a:extLst>
              <a:ext uri="{FF2B5EF4-FFF2-40B4-BE49-F238E27FC236}">
                <a16:creationId xmlns:a16="http://schemas.microsoft.com/office/drawing/2014/main" id="{84039C61-2380-46A0-B4A9-72BE11EDC5D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9184611" y="1802182"/>
            <a:ext cx="609600" cy="609600"/>
          </a:xfrm>
          <a:prstGeom prst="rect">
            <a:avLst/>
          </a:prstGeom>
        </p:spPr>
      </p:pic>
      <p:pic>
        <p:nvPicPr>
          <p:cNvPr id="39" name="Graphic 38">
            <a:extLst>
              <a:ext uri="{FF2B5EF4-FFF2-40B4-BE49-F238E27FC236}">
                <a16:creationId xmlns:a16="http://schemas.microsoft.com/office/drawing/2014/main" id="{62248AE1-450C-4E39-AE2E-A0664A922225}"/>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4216785" y="1854676"/>
            <a:ext cx="609600" cy="609600"/>
          </a:xfrm>
          <a:prstGeom prst="rect">
            <a:avLst/>
          </a:prstGeom>
        </p:spPr>
      </p:pic>
    </p:spTree>
    <p:extLst>
      <p:ext uri="{BB962C8B-B14F-4D97-AF65-F5344CB8AC3E}">
        <p14:creationId xmlns:p14="http://schemas.microsoft.com/office/powerpoint/2010/main" val="1979557632"/>
      </p:ext>
    </p:extLst>
  </p:cSld>
  <p:clrMapOvr>
    <a:masterClrMapping/>
  </p:clrMapOvr>
  <p:transition spd="slow">
    <p:push/>
  </p:transition>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2" name="Rechteck 41"/>
          <p:cNvSpPr/>
          <p:nvPr/>
        </p:nvSpPr>
        <p:spPr>
          <a:xfrm>
            <a:off x="1492047" y="10103347"/>
            <a:ext cx="8785705" cy="4723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sz="1600">
              <a:solidFill>
                <a:schemeClr val="bg1"/>
              </a:solidFill>
              <a:latin typeface="Century Gothic" panose="020B0502020202020204" pitchFamily="34" charset="0"/>
            </a:endParaRPr>
          </a:p>
          <a:p>
            <a:endParaRPr lang="de-DE" sz="1600">
              <a:solidFill>
                <a:schemeClr val="bg1"/>
              </a:solidFill>
              <a:latin typeface="Century Gothic" panose="020B0502020202020204" pitchFamily="34" charset="0"/>
            </a:endParaRPr>
          </a:p>
          <a:p>
            <a:pPr>
              <a:lnSpc>
                <a:spcPct val="200000"/>
              </a:lnSpc>
            </a:pPr>
            <a:r>
              <a:rPr lang="de-DE" sz="1600">
                <a:solidFill>
                  <a:schemeClr val="bg1"/>
                </a:solidFill>
                <a:latin typeface="Century Gothic" panose="020B0502020202020204" pitchFamily="34" charset="0"/>
              </a:rPr>
              <a:t> </a:t>
            </a:r>
          </a:p>
          <a:p>
            <a:pPr>
              <a:lnSpc>
                <a:spcPct val="250000"/>
              </a:lnSpc>
            </a:pPr>
            <a:r>
              <a:rPr lang="de-DE" sz="1600">
                <a:solidFill>
                  <a:schemeClr val="bg1"/>
                </a:solidFill>
                <a:latin typeface="Century Gothic" panose="020B0502020202020204" pitchFamily="34" charset="0"/>
              </a:rPr>
              <a:t>  01</a:t>
            </a:r>
            <a:r>
              <a:rPr lang="de-DE" sz="1600" b="1">
                <a:solidFill>
                  <a:schemeClr val="bg1"/>
                </a:solidFill>
                <a:latin typeface="Century Gothic" panose="020B0502020202020204" pitchFamily="34" charset="0"/>
              </a:rPr>
              <a:t> Start</a:t>
            </a:r>
          </a:p>
          <a:p>
            <a:endParaRPr lang="de-DE" sz="7196">
              <a:solidFill>
                <a:schemeClr val="bg1"/>
              </a:solidFill>
            </a:endParaRPr>
          </a:p>
        </p:txBody>
      </p:sp>
      <p:sp>
        <p:nvSpPr>
          <p:cNvPr id="51" name="Rechteck 50"/>
          <p:cNvSpPr/>
          <p:nvPr/>
        </p:nvSpPr>
        <p:spPr>
          <a:xfrm>
            <a:off x="1492044" y="9103887"/>
            <a:ext cx="5455231" cy="4723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sz="1600">
              <a:solidFill>
                <a:schemeClr val="bg1"/>
              </a:solidFill>
              <a:latin typeface="Century Gothic" panose="020B0502020202020204" pitchFamily="34" charset="0"/>
            </a:endParaRPr>
          </a:p>
          <a:p>
            <a:endParaRPr lang="de-DE" sz="1600">
              <a:solidFill>
                <a:schemeClr val="bg1"/>
              </a:solidFill>
              <a:latin typeface="Century Gothic" panose="020B0502020202020204" pitchFamily="34" charset="0"/>
            </a:endParaRPr>
          </a:p>
          <a:p>
            <a:pPr>
              <a:lnSpc>
                <a:spcPct val="200000"/>
              </a:lnSpc>
            </a:pPr>
            <a:r>
              <a:rPr lang="de-DE" sz="1600">
                <a:solidFill>
                  <a:schemeClr val="bg1"/>
                </a:solidFill>
                <a:latin typeface="Century Gothic" panose="020B0502020202020204" pitchFamily="34" charset="0"/>
              </a:rPr>
              <a:t> </a:t>
            </a:r>
          </a:p>
          <a:p>
            <a:pPr>
              <a:lnSpc>
                <a:spcPct val="250000"/>
              </a:lnSpc>
            </a:pPr>
            <a:r>
              <a:rPr lang="de-DE" sz="1600">
                <a:solidFill>
                  <a:schemeClr val="bg1"/>
                </a:solidFill>
                <a:latin typeface="Century Gothic" panose="020B0502020202020204" pitchFamily="34" charset="0"/>
              </a:rPr>
              <a:t>  01</a:t>
            </a:r>
            <a:r>
              <a:rPr lang="de-DE" sz="1600" b="1">
                <a:solidFill>
                  <a:schemeClr val="bg1"/>
                </a:solidFill>
                <a:latin typeface="Century Gothic" panose="020B0502020202020204" pitchFamily="34" charset="0"/>
              </a:rPr>
              <a:t> Start</a:t>
            </a:r>
          </a:p>
          <a:p>
            <a:endParaRPr lang="de-DE" sz="7196">
              <a:solidFill>
                <a:schemeClr val="bg1"/>
              </a:solidFill>
            </a:endParaRPr>
          </a:p>
        </p:txBody>
      </p:sp>
      <p:sp>
        <p:nvSpPr>
          <p:cNvPr id="53" name="Textfeld 52"/>
          <p:cNvSpPr txBox="1"/>
          <p:nvPr/>
        </p:nvSpPr>
        <p:spPr>
          <a:xfrm>
            <a:off x="6998785" y="9056443"/>
            <a:ext cx="2020754" cy="477182"/>
          </a:xfrm>
          <a:prstGeom prst="rect">
            <a:avLst/>
          </a:prstGeom>
          <a:noFill/>
        </p:spPr>
        <p:txBody>
          <a:bodyPr wrap="square" rtlCol="0">
            <a:spAutoFit/>
          </a:bodyPr>
          <a:lstStyle/>
          <a:p>
            <a:r>
              <a:rPr lang="de-DE" sz="2501">
                <a:solidFill>
                  <a:schemeClr val="accent1"/>
                </a:solidFill>
                <a:latin typeface="Century Gothic" panose="020B0502020202020204" pitchFamily="34" charset="0"/>
              </a:rPr>
              <a:t>|  73 %</a:t>
            </a:r>
          </a:p>
        </p:txBody>
      </p:sp>
      <p:sp>
        <p:nvSpPr>
          <p:cNvPr id="56" name="Textfeld 55"/>
          <p:cNvSpPr txBox="1"/>
          <p:nvPr/>
        </p:nvSpPr>
        <p:spPr>
          <a:xfrm>
            <a:off x="10383123" y="10076096"/>
            <a:ext cx="2020754" cy="477182"/>
          </a:xfrm>
          <a:prstGeom prst="rect">
            <a:avLst/>
          </a:prstGeom>
          <a:noFill/>
        </p:spPr>
        <p:txBody>
          <a:bodyPr wrap="square" rtlCol="0">
            <a:spAutoFit/>
          </a:bodyPr>
          <a:lstStyle/>
          <a:p>
            <a:r>
              <a:rPr lang="de-DE" sz="2501">
                <a:solidFill>
                  <a:schemeClr val="accent1"/>
                </a:solidFill>
                <a:latin typeface="Century Gothic" panose="020B0502020202020204" pitchFamily="34" charset="0"/>
              </a:rPr>
              <a:t>|  92 %</a:t>
            </a:r>
          </a:p>
        </p:txBody>
      </p:sp>
      <p:sp>
        <p:nvSpPr>
          <p:cNvPr id="59" name="Rechteck 58"/>
          <p:cNvSpPr/>
          <p:nvPr/>
        </p:nvSpPr>
        <p:spPr>
          <a:xfrm>
            <a:off x="13064047" y="10080958"/>
            <a:ext cx="7987005" cy="4723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sz="1600">
              <a:solidFill>
                <a:schemeClr val="bg1"/>
              </a:solidFill>
              <a:latin typeface="Century Gothic" panose="020B0502020202020204" pitchFamily="34" charset="0"/>
            </a:endParaRPr>
          </a:p>
          <a:p>
            <a:endParaRPr lang="de-DE" sz="1600">
              <a:solidFill>
                <a:schemeClr val="bg1"/>
              </a:solidFill>
              <a:latin typeface="Century Gothic" panose="020B0502020202020204" pitchFamily="34" charset="0"/>
            </a:endParaRPr>
          </a:p>
          <a:p>
            <a:pPr>
              <a:lnSpc>
                <a:spcPct val="200000"/>
              </a:lnSpc>
            </a:pPr>
            <a:r>
              <a:rPr lang="de-DE" sz="1600">
                <a:solidFill>
                  <a:schemeClr val="bg1"/>
                </a:solidFill>
                <a:latin typeface="Century Gothic" panose="020B0502020202020204" pitchFamily="34" charset="0"/>
              </a:rPr>
              <a:t> </a:t>
            </a:r>
          </a:p>
          <a:p>
            <a:pPr>
              <a:lnSpc>
                <a:spcPct val="250000"/>
              </a:lnSpc>
            </a:pPr>
            <a:r>
              <a:rPr lang="de-DE" sz="1600">
                <a:solidFill>
                  <a:schemeClr val="bg1"/>
                </a:solidFill>
                <a:latin typeface="Century Gothic" panose="020B0502020202020204" pitchFamily="34" charset="0"/>
              </a:rPr>
              <a:t>  01</a:t>
            </a:r>
            <a:r>
              <a:rPr lang="de-DE" sz="1600" b="1">
                <a:solidFill>
                  <a:schemeClr val="bg1"/>
                </a:solidFill>
                <a:latin typeface="Century Gothic" panose="020B0502020202020204" pitchFamily="34" charset="0"/>
              </a:rPr>
              <a:t> Start</a:t>
            </a:r>
          </a:p>
          <a:p>
            <a:endParaRPr lang="de-DE" sz="7196">
              <a:solidFill>
                <a:schemeClr val="bg1"/>
              </a:solidFill>
            </a:endParaRPr>
          </a:p>
        </p:txBody>
      </p:sp>
      <p:sp>
        <p:nvSpPr>
          <p:cNvPr id="62" name="Rechteck 61"/>
          <p:cNvSpPr/>
          <p:nvPr/>
        </p:nvSpPr>
        <p:spPr>
          <a:xfrm>
            <a:off x="13064047" y="9081497"/>
            <a:ext cx="6000755" cy="4723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sz="1600">
              <a:solidFill>
                <a:schemeClr val="bg1"/>
              </a:solidFill>
              <a:latin typeface="Century Gothic" panose="020B0502020202020204" pitchFamily="34" charset="0"/>
            </a:endParaRPr>
          </a:p>
          <a:p>
            <a:endParaRPr lang="de-DE" sz="1600">
              <a:solidFill>
                <a:schemeClr val="bg1"/>
              </a:solidFill>
              <a:latin typeface="Century Gothic" panose="020B0502020202020204" pitchFamily="34" charset="0"/>
            </a:endParaRPr>
          </a:p>
          <a:p>
            <a:pPr>
              <a:lnSpc>
                <a:spcPct val="200000"/>
              </a:lnSpc>
            </a:pPr>
            <a:r>
              <a:rPr lang="de-DE" sz="1600">
                <a:solidFill>
                  <a:schemeClr val="bg1"/>
                </a:solidFill>
                <a:latin typeface="Century Gothic" panose="020B0502020202020204" pitchFamily="34" charset="0"/>
              </a:rPr>
              <a:t> </a:t>
            </a:r>
          </a:p>
          <a:p>
            <a:pPr>
              <a:lnSpc>
                <a:spcPct val="250000"/>
              </a:lnSpc>
            </a:pPr>
            <a:r>
              <a:rPr lang="de-DE" sz="1600">
                <a:solidFill>
                  <a:schemeClr val="bg1"/>
                </a:solidFill>
                <a:latin typeface="Century Gothic" panose="020B0502020202020204" pitchFamily="34" charset="0"/>
              </a:rPr>
              <a:t>  01</a:t>
            </a:r>
            <a:r>
              <a:rPr lang="de-DE" sz="1600" b="1">
                <a:solidFill>
                  <a:schemeClr val="bg1"/>
                </a:solidFill>
                <a:latin typeface="Century Gothic" panose="020B0502020202020204" pitchFamily="34" charset="0"/>
              </a:rPr>
              <a:t> Start</a:t>
            </a:r>
          </a:p>
          <a:p>
            <a:endParaRPr lang="de-DE" sz="7196">
              <a:solidFill>
                <a:schemeClr val="bg1"/>
              </a:solidFill>
            </a:endParaRPr>
          </a:p>
        </p:txBody>
      </p:sp>
      <p:sp>
        <p:nvSpPr>
          <p:cNvPr id="72" name="Textfeld 71"/>
          <p:cNvSpPr txBox="1"/>
          <p:nvPr/>
        </p:nvSpPr>
        <p:spPr>
          <a:xfrm>
            <a:off x="19170972" y="9042959"/>
            <a:ext cx="2020754" cy="477182"/>
          </a:xfrm>
          <a:prstGeom prst="rect">
            <a:avLst/>
          </a:prstGeom>
          <a:noFill/>
        </p:spPr>
        <p:txBody>
          <a:bodyPr wrap="square" rtlCol="0">
            <a:spAutoFit/>
          </a:bodyPr>
          <a:lstStyle/>
          <a:p>
            <a:r>
              <a:rPr lang="de-DE" sz="2501">
                <a:solidFill>
                  <a:schemeClr val="accent1"/>
                </a:solidFill>
                <a:latin typeface="Century Gothic" panose="020B0502020202020204" pitchFamily="34" charset="0"/>
              </a:rPr>
              <a:t>|  79 %</a:t>
            </a:r>
          </a:p>
        </p:txBody>
      </p:sp>
      <p:sp>
        <p:nvSpPr>
          <p:cNvPr id="73" name="Textfeld 72"/>
          <p:cNvSpPr txBox="1"/>
          <p:nvPr/>
        </p:nvSpPr>
        <p:spPr>
          <a:xfrm>
            <a:off x="21186182" y="10046725"/>
            <a:ext cx="2020754" cy="477182"/>
          </a:xfrm>
          <a:prstGeom prst="rect">
            <a:avLst/>
          </a:prstGeom>
          <a:noFill/>
        </p:spPr>
        <p:txBody>
          <a:bodyPr wrap="square" rtlCol="0">
            <a:spAutoFit/>
          </a:bodyPr>
          <a:lstStyle/>
          <a:p>
            <a:r>
              <a:rPr lang="de-DE" sz="2501">
                <a:solidFill>
                  <a:schemeClr val="accent1"/>
                </a:solidFill>
                <a:latin typeface="Century Gothic" panose="020B0502020202020204" pitchFamily="34" charset="0"/>
              </a:rPr>
              <a:t>|  86 %</a:t>
            </a:r>
          </a:p>
        </p:txBody>
      </p:sp>
      <p:sp>
        <p:nvSpPr>
          <p:cNvPr id="74" name="Rechteck 73"/>
          <p:cNvSpPr/>
          <p:nvPr/>
        </p:nvSpPr>
        <p:spPr>
          <a:xfrm>
            <a:off x="13064047" y="11050491"/>
            <a:ext cx="6000755" cy="4723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sz="1600">
              <a:solidFill>
                <a:schemeClr val="bg1"/>
              </a:solidFill>
              <a:latin typeface="Century Gothic" panose="020B0502020202020204" pitchFamily="34" charset="0"/>
            </a:endParaRPr>
          </a:p>
          <a:p>
            <a:endParaRPr lang="de-DE" sz="1600">
              <a:solidFill>
                <a:schemeClr val="bg1"/>
              </a:solidFill>
              <a:latin typeface="Century Gothic" panose="020B0502020202020204" pitchFamily="34" charset="0"/>
            </a:endParaRPr>
          </a:p>
          <a:p>
            <a:pPr>
              <a:lnSpc>
                <a:spcPct val="200000"/>
              </a:lnSpc>
            </a:pPr>
            <a:r>
              <a:rPr lang="de-DE" sz="1600">
                <a:solidFill>
                  <a:schemeClr val="bg1"/>
                </a:solidFill>
                <a:latin typeface="Century Gothic" panose="020B0502020202020204" pitchFamily="34" charset="0"/>
              </a:rPr>
              <a:t> </a:t>
            </a:r>
          </a:p>
          <a:p>
            <a:pPr>
              <a:lnSpc>
                <a:spcPct val="250000"/>
              </a:lnSpc>
            </a:pPr>
            <a:r>
              <a:rPr lang="de-DE" sz="1600">
                <a:solidFill>
                  <a:schemeClr val="bg1"/>
                </a:solidFill>
                <a:latin typeface="Century Gothic" panose="020B0502020202020204" pitchFamily="34" charset="0"/>
              </a:rPr>
              <a:t>  01</a:t>
            </a:r>
            <a:r>
              <a:rPr lang="de-DE" sz="1600" b="1">
                <a:solidFill>
                  <a:schemeClr val="bg1"/>
                </a:solidFill>
                <a:latin typeface="Century Gothic" panose="020B0502020202020204" pitchFamily="34" charset="0"/>
              </a:rPr>
              <a:t> Start</a:t>
            </a:r>
          </a:p>
          <a:p>
            <a:endParaRPr lang="de-DE" sz="7196">
              <a:solidFill>
                <a:schemeClr val="bg1"/>
              </a:solidFill>
            </a:endParaRPr>
          </a:p>
        </p:txBody>
      </p:sp>
      <p:sp>
        <p:nvSpPr>
          <p:cNvPr id="75" name="Textfeld 74"/>
          <p:cNvSpPr txBox="1"/>
          <p:nvPr/>
        </p:nvSpPr>
        <p:spPr>
          <a:xfrm>
            <a:off x="19170972" y="11011953"/>
            <a:ext cx="2020754" cy="477182"/>
          </a:xfrm>
          <a:prstGeom prst="rect">
            <a:avLst/>
          </a:prstGeom>
          <a:noFill/>
        </p:spPr>
        <p:txBody>
          <a:bodyPr wrap="square" rtlCol="0">
            <a:spAutoFit/>
          </a:bodyPr>
          <a:lstStyle/>
          <a:p>
            <a:r>
              <a:rPr lang="de-DE" sz="2501">
                <a:solidFill>
                  <a:schemeClr val="accent1"/>
                </a:solidFill>
                <a:latin typeface="Century Gothic" panose="020B0502020202020204" pitchFamily="34" charset="0"/>
              </a:rPr>
              <a:t>|  79 %</a:t>
            </a:r>
          </a:p>
        </p:txBody>
      </p:sp>
      <p:sp>
        <p:nvSpPr>
          <p:cNvPr id="76" name="Rechteck 75"/>
          <p:cNvSpPr/>
          <p:nvPr/>
        </p:nvSpPr>
        <p:spPr>
          <a:xfrm>
            <a:off x="1492044" y="11050491"/>
            <a:ext cx="5455231" cy="4723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sz="1600">
              <a:solidFill>
                <a:schemeClr val="bg1"/>
              </a:solidFill>
              <a:latin typeface="Century Gothic" panose="020B0502020202020204" pitchFamily="34" charset="0"/>
            </a:endParaRPr>
          </a:p>
          <a:p>
            <a:endParaRPr lang="de-DE" sz="1600">
              <a:solidFill>
                <a:schemeClr val="bg1"/>
              </a:solidFill>
              <a:latin typeface="Century Gothic" panose="020B0502020202020204" pitchFamily="34" charset="0"/>
            </a:endParaRPr>
          </a:p>
          <a:p>
            <a:pPr>
              <a:lnSpc>
                <a:spcPct val="200000"/>
              </a:lnSpc>
            </a:pPr>
            <a:r>
              <a:rPr lang="de-DE" sz="1600">
                <a:solidFill>
                  <a:schemeClr val="bg1"/>
                </a:solidFill>
                <a:latin typeface="Century Gothic" panose="020B0502020202020204" pitchFamily="34" charset="0"/>
              </a:rPr>
              <a:t> </a:t>
            </a:r>
          </a:p>
          <a:p>
            <a:pPr>
              <a:lnSpc>
                <a:spcPct val="250000"/>
              </a:lnSpc>
            </a:pPr>
            <a:r>
              <a:rPr lang="de-DE" sz="1600">
                <a:solidFill>
                  <a:schemeClr val="bg1"/>
                </a:solidFill>
                <a:latin typeface="Century Gothic" panose="020B0502020202020204" pitchFamily="34" charset="0"/>
              </a:rPr>
              <a:t>  01</a:t>
            </a:r>
            <a:r>
              <a:rPr lang="de-DE" sz="1600" b="1">
                <a:solidFill>
                  <a:schemeClr val="bg1"/>
                </a:solidFill>
                <a:latin typeface="Century Gothic" panose="020B0502020202020204" pitchFamily="34" charset="0"/>
              </a:rPr>
              <a:t> Start</a:t>
            </a:r>
          </a:p>
          <a:p>
            <a:endParaRPr lang="de-DE" sz="7196">
              <a:solidFill>
                <a:schemeClr val="bg1"/>
              </a:solidFill>
            </a:endParaRPr>
          </a:p>
        </p:txBody>
      </p:sp>
      <p:sp>
        <p:nvSpPr>
          <p:cNvPr id="17" name="Rectangle 16">
            <a:extLst>
              <a:ext uri="{FF2B5EF4-FFF2-40B4-BE49-F238E27FC236}">
                <a16:creationId xmlns:a16="http://schemas.microsoft.com/office/drawing/2014/main" id="{FCE1A697-2C19-43ED-9E1A-A2676378AF5F}"/>
              </a:ext>
            </a:extLst>
          </p:cNvPr>
          <p:cNvSpPr/>
          <p:nvPr/>
        </p:nvSpPr>
        <p:spPr>
          <a:xfrm>
            <a:off x="0" y="0"/>
            <a:ext cx="9658760" cy="7443417"/>
          </a:xfrm>
          <a:prstGeom prst="rect">
            <a:avLst/>
          </a:prstGeom>
          <a:solidFill>
            <a:schemeClr val="accent5">
              <a:lumMod val="90000"/>
              <a:lumOff val="1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pic>
        <p:nvPicPr>
          <p:cNvPr id="18" name="Graphic 17">
            <a:extLst>
              <a:ext uri="{FF2B5EF4-FFF2-40B4-BE49-F238E27FC236}">
                <a16:creationId xmlns:a16="http://schemas.microsoft.com/office/drawing/2014/main" id="{1D80665B-9FEF-4231-8F50-9BD0BDB0937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937150" y="2062558"/>
            <a:ext cx="3318300" cy="3318300"/>
          </a:xfrm>
          <a:prstGeom prst="rect">
            <a:avLst/>
          </a:prstGeom>
        </p:spPr>
      </p:pic>
      <p:sp>
        <p:nvSpPr>
          <p:cNvPr id="77" name="Textfeld 76"/>
          <p:cNvSpPr txBox="1"/>
          <p:nvPr/>
        </p:nvSpPr>
        <p:spPr>
          <a:xfrm>
            <a:off x="6998785" y="11003047"/>
            <a:ext cx="2020754" cy="477182"/>
          </a:xfrm>
          <a:prstGeom prst="rect">
            <a:avLst/>
          </a:prstGeom>
          <a:noFill/>
        </p:spPr>
        <p:txBody>
          <a:bodyPr wrap="square" rtlCol="0">
            <a:spAutoFit/>
          </a:bodyPr>
          <a:lstStyle/>
          <a:p>
            <a:r>
              <a:rPr lang="de-DE" sz="2501">
                <a:solidFill>
                  <a:schemeClr val="accent1"/>
                </a:solidFill>
                <a:latin typeface="Century Gothic" panose="020B0502020202020204" pitchFamily="34" charset="0"/>
              </a:rPr>
              <a:t>|  73 %</a:t>
            </a:r>
          </a:p>
        </p:txBody>
      </p:sp>
      <p:sp>
        <p:nvSpPr>
          <p:cNvPr id="11" name="Rechteck 10"/>
          <p:cNvSpPr/>
          <p:nvPr/>
        </p:nvSpPr>
        <p:spPr>
          <a:xfrm>
            <a:off x="6548453" y="2458462"/>
            <a:ext cx="9202994" cy="4984955"/>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de-DE"/>
          </a:p>
        </p:txBody>
      </p:sp>
      <p:sp>
        <p:nvSpPr>
          <p:cNvPr id="33" name="Textfeld 32"/>
          <p:cNvSpPr txBox="1"/>
          <p:nvPr/>
        </p:nvSpPr>
        <p:spPr>
          <a:xfrm>
            <a:off x="7433279" y="3633978"/>
            <a:ext cx="9202995" cy="2585323"/>
          </a:xfrm>
          <a:prstGeom prst="rect">
            <a:avLst/>
          </a:prstGeom>
          <a:noFill/>
        </p:spPr>
        <p:txBody>
          <a:bodyPr wrap="square" rtlCol="0">
            <a:spAutoFit/>
          </a:bodyPr>
          <a:lstStyle/>
          <a:p>
            <a:r>
              <a:rPr lang="en-US" sz="5400" dirty="0" err="1">
                <a:solidFill>
                  <a:schemeClr val="bg1"/>
                </a:solidFill>
                <a:latin typeface="Helvetica" panose="020B0500000000000000" pitchFamily="34" charset="0"/>
              </a:rPr>
              <a:t>Platziere</a:t>
            </a:r>
            <a:r>
              <a:rPr lang="en-US" sz="5400" dirty="0">
                <a:solidFill>
                  <a:schemeClr val="bg1"/>
                </a:solidFill>
                <a:latin typeface="Helvetica" panose="020B0500000000000000" pitchFamily="34" charset="0"/>
              </a:rPr>
              <a:t> </a:t>
            </a:r>
            <a:r>
              <a:rPr lang="en-US" sz="5400" dirty="0" err="1">
                <a:solidFill>
                  <a:schemeClr val="bg1"/>
                </a:solidFill>
                <a:latin typeface="Helvetica" panose="020B0500000000000000" pitchFamily="34" charset="0"/>
              </a:rPr>
              <a:t>hier</a:t>
            </a:r>
            <a:r>
              <a:rPr lang="en-US" sz="5400" dirty="0">
                <a:solidFill>
                  <a:schemeClr val="bg1"/>
                </a:solidFill>
                <a:latin typeface="Helvetica" panose="020B0500000000000000" pitchFamily="34" charset="0"/>
              </a:rPr>
              <a:t> die </a:t>
            </a:r>
            <a:r>
              <a:rPr lang="en-US" sz="5400" dirty="0" err="1">
                <a:solidFill>
                  <a:schemeClr val="bg1"/>
                </a:solidFill>
                <a:latin typeface="Helvetica" panose="020B0500000000000000" pitchFamily="34" charset="0"/>
              </a:rPr>
              <a:t>Kernaussage</a:t>
            </a:r>
            <a:r>
              <a:rPr lang="en-US" sz="5400" dirty="0">
                <a:solidFill>
                  <a:schemeClr val="bg1"/>
                </a:solidFill>
                <a:latin typeface="Helvetica" panose="020B0500000000000000" pitchFamily="34" charset="0"/>
              </a:rPr>
              <a:t> </a:t>
            </a:r>
            <a:r>
              <a:rPr lang="en-US" sz="5400" dirty="0" err="1">
                <a:solidFill>
                  <a:schemeClr val="bg1"/>
                </a:solidFill>
                <a:latin typeface="Helvetica" panose="020B0500000000000000" pitchFamily="34" charset="0"/>
              </a:rPr>
              <a:t>deiner</a:t>
            </a:r>
            <a:endParaRPr lang="en-US" sz="5400" dirty="0">
              <a:solidFill>
                <a:schemeClr val="bg1"/>
              </a:solidFill>
              <a:latin typeface="Helvetica" panose="020B0500000000000000" pitchFamily="34" charset="0"/>
            </a:endParaRPr>
          </a:p>
          <a:p>
            <a:r>
              <a:rPr lang="en-US" sz="5400" b="1" dirty="0" err="1">
                <a:solidFill>
                  <a:schemeClr val="bg1"/>
                </a:solidFill>
                <a:latin typeface="Helvetica" panose="020B0500000000000000" pitchFamily="34" charset="0"/>
              </a:rPr>
              <a:t>Präsentationsfolie</a:t>
            </a:r>
            <a:endParaRPr lang="en-US" sz="5400" b="1" dirty="0">
              <a:solidFill>
                <a:schemeClr val="bg1"/>
              </a:solidFill>
              <a:latin typeface="Helvetica" panose="020B0500000000000000" pitchFamily="34" charset="0"/>
            </a:endParaRPr>
          </a:p>
        </p:txBody>
      </p:sp>
    </p:spTree>
    <p:extLst>
      <p:ext uri="{BB962C8B-B14F-4D97-AF65-F5344CB8AC3E}">
        <p14:creationId xmlns:p14="http://schemas.microsoft.com/office/powerpoint/2010/main" val="3078452131"/>
      </p:ext>
    </p:extLst>
  </p:cSld>
  <p:clrMapOvr>
    <a:masterClrMapping/>
  </p:clrMapOvr>
  <p:transition spd="slow">
    <p:push/>
  </p:transition>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 name="Rechteck 38"/>
          <p:cNvSpPr/>
          <p:nvPr/>
        </p:nvSpPr>
        <p:spPr>
          <a:xfrm>
            <a:off x="4748981" y="5374"/>
            <a:ext cx="7757651" cy="13710626"/>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de-DE"/>
          </a:p>
        </p:txBody>
      </p:sp>
      <p:sp>
        <p:nvSpPr>
          <p:cNvPr id="17" name="Textfeld 16"/>
          <p:cNvSpPr txBox="1"/>
          <p:nvPr/>
        </p:nvSpPr>
        <p:spPr>
          <a:xfrm>
            <a:off x="5575357" y="3574549"/>
            <a:ext cx="4764828" cy="553870"/>
          </a:xfrm>
          <a:prstGeom prst="rect">
            <a:avLst/>
          </a:prstGeom>
          <a:noFill/>
        </p:spPr>
        <p:txBody>
          <a:bodyPr wrap="square" rtlCol="0">
            <a:spAutoFit/>
          </a:bodyPr>
          <a:lstStyle/>
          <a:p>
            <a:r>
              <a:rPr lang="de-DE" sz="2999" dirty="0">
                <a:solidFill>
                  <a:schemeClr val="bg1"/>
                </a:solidFill>
                <a:latin typeface="Helvetica" panose="020B0500000000000000" pitchFamily="34" charset="0"/>
              </a:rPr>
              <a:t>Aspekt eins</a:t>
            </a:r>
          </a:p>
        </p:txBody>
      </p:sp>
      <p:sp>
        <p:nvSpPr>
          <p:cNvPr id="18" name="Textfeld 17"/>
          <p:cNvSpPr txBox="1"/>
          <p:nvPr/>
        </p:nvSpPr>
        <p:spPr>
          <a:xfrm>
            <a:off x="5604855" y="3992892"/>
            <a:ext cx="3658408"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sp>
        <p:nvSpPr>
          <p:cNvPr id="19" name="Textfeld 18"/>
          <p:cNvSpPr txBox="1"/>
          <p:nvPr/>
        </p:nvSpPr>
        <p:spPr>
          <a:xfrm>
            <a:off x="5583682" y="6527334"/>
            <a:ext cx="4764828" cy="553870"/>
          </a:xfrm>
          <a:prstGeom prst="rect">
            <a:avLst/>
          </a:prstGeom>
          <a:noFill/>
        </p:spPr>
        <p:txBody>
          <a:bodyPr wrap="square" rtlCol="0">
            <a:spAutoFit/>
          </a:bodyPr>
          <a:lstStyle/>
          <a:p>
            <a:r>
              <a:rPr lang="de-DE" sz="2999" dirty="0">
                <a:solidFill>
                  <a:schemeClr val="bg1"/>
                </a:solidFill>
                <a:latin typeface="Helvetica" panose="020B0500000000000000" pitchFamily="34" charset="0"/>
              </a:rPr>
              <a:t>Aspekt zwei</a:t>
            </a:r>
          </a:p>
        </p:txBody>
      </p:sp>
      <p:sp>
        <p:nvSpPr>
          <p:cNvPr id="20" name="Textfeld 19"/>
          <p:cNvSpPr txBox="1"/>
          <p:nvPr/>
        </p:nvSpPr>
        <p:spPr>
          <a:xfrm>
            <a:off x="5613182" y="6945677"/>
            <a:ext cx="3658408"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sp>
        <p:nvSpPr>
          <p:cNvPr id="21" name="Textfeld 20"/>
          <p:cNvSpPr txBox="1"/>
          <p:nvPr/>
        </p:nvSpPr>
        <p:spPr>
          <a:xfrm>
            <a:off x="5587086" y="9441480"/>
            <a:ext cx="4764828" cy="553870"/>
          </a:xfrm>
          <a:prstGeom prst="rect">
            <a:avLst/>
          </a:prstGeom>
          <a:noFill/>
        </p:spPr>
        <p:txBody>
          <a:bodyPr wrap="square" rtlCol="0">
            <a:spAutoFit/>
          </a:bodyPr>
          <a:lstStyle/>
          <a:p>
            <a:r>
              <a:rPr lang="de-DE" sz="2999" dirty="0">
                <a:solidFill>
                  <a:schemeClr val="bg1"/>
                </a:solidFill>
                <a:latin typeface="Helvetica" panose="020B0500000000000000" pitchFamily="34" charset="0"/>
              </a:rPr>
              <a:t>Aspekt drei</a:t>
            </a:r>
          </a:p>
        </p:txBody>
      </p:sp>
      <p:sp>
        <p:nvSpPr>
          <p:cNvPr id="22" name="Textfeld 21"/>
          <p:cNvSpPr txBox="1"/>
          <p:nvPr/>
        </p:nvSpPr>
        <p:spPr>
          <a:xfrm>
            <a:off x="5616584" y="9859823"/>
            <a:ext cx="3658408"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sp>
        <p:nvSpPr>
          <p:cNvPr id="34" name="Ellipse 33"/>
          <p:cNvSpPr/>
          <p:nvPr/>
        </p:nvSpPr>
        <p:spPr>
          <a:xfrm>
            <a:off x="10454012" y="3347477"/>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37" name="Ellipse 36"/>
          <p:cNvSpPr/>
          <p:nvPr/>
        </p:nvSpPr>
        <p:spPr>
          <a:xfrm>
            <a:off x="10454012" y="6318180"/>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40" name="Ellipse 39"/>
          <p:cNvSpPr/>
          <p:nvPr/>
        </p:nvSpPr>
        <p:spPr>
          <a:xfrm>
            <a:off x="10454012" y="9195774"/>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50" name="Rechteck 49"/>
          <p:cNvSpPr/>
          <p:nvPr/>
        </p:nvSpPr>
        <p:spPr>
          <a:xfrm>
            <a:off x="13303047" y="8831024"/>
            <a:ext cx="6600830" cy="4723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sz="1600">
              <a:solidFill>
                <a:schemeClr val="bg1"/>
              </a:solidFill>
              <a:latin typeface="Century Gothic" panose="020B0502020202020204" pitchFamily="34" charset="0"/>
            </a:endParaRPr>
          </a:p>
          <a:p>
            <a:endParaRPr lang="de-DE" sz="1600">
              <a:solidFill>
                <a:schemeClr val="bg1"/>
              </a:solidFill>
              <a:latin typeface="Century Gothic" panose="020B0502020202020204" pitchFamily="34" charset="0"/>
            </a:endParaRPr>
          </a:p>
          <a:p>
            <a:pPr>
              <a:lnSpc>
                <a:spcPct val="200000"/>
              </a:lnSpc>
            </a:pPr>
            <a:r>
              <a:rPr lang="de-DE" sz="1600">
                <a:solidFill>
                  <a:schemeClr val="bg1"/>
                </a:solidFill>
                <a:latin typeface="Century Gothic" panose="020B0502020202020204" pitchFamily="34" charset="0"/>
              </a:rPr>
              <a:t> </a:t>
            </a:r>
          </a:p>
          <a:p>
            <a:pPr>
              <a:lnSpc>
                <a:spcPct val="250000"/>
              </a:lnSpc>
            </a:pPr>
            <a:r>
              <a:rPr lang="de-DE" sz="1600">
                <a:solidFill>
                  <a:schemeClr val="bg1"/>
                </a:solidFill>
                <a:latin typeface="Century Gothic" panose="020B0502020202020204" pitchFamily="34" charset="0"/>
              </a:rPr>
              <a:t>  01</a:t>
            </a:r>
            <a:r>
              <a:rPr lang="de-DE" sz="1600" b="1">
                <a:solidFill>
                  <a:schemeClr val="bg1"/>
                </a:solidFill>
                <a:latin typeface="Century Gothic" panose="020B0502020202020204" pitchFamily="34" charset="0"/>
              </a:rPr>
              <a:t> Start</a:t>
            </a:r>
          </a:p>
          <a:p>
            <a:endParaRPr lang="de-DE" sz="7196">
              <a:solidFill>
                <a:schemeClr val="bg1"/>
              </a:solidFill>
            </a:endParaRPr>
          </a:p>
        </p:txBody>
      </p:sp>
      <p:sp>
        <p:nvSpPr>
          <p:cNvPr id="51" name="Rechteck 50"/>
          <p:cNvSpPr/>
          <p:nvPr/>
        </p:nvSpPr>
        <p:spPr>
          <a:xfrm>
            <a:off x="13303046" y="7831563"/>
            <a:ext cx="7987005" cy="4723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sz="1600">
              <a:solidFill>
                <a:schemeClr val="bg1"/>
              </a:solidFill>
              <a:latin typeface="Century Gothic" panose="020B0502020202020204" pitchFamily="34" charset="0"/>
            </a:endParaRPr>
          </a:p>
          <a:p>
            <a:endParaRPr lang="de-DE" sz="1600">
              <a:solidFill>
                <a:schemeClr val="bg1"/>
              </a:solidFill>
              <a:latin typeface="Century Gothic" panose="020B0502020202020204" pitchFamily="34" charset="0"/>
            </a:endParaRPr>
          </a:p>
          <a:p>
            <a:pPr>
              <a:lnSpc>
                <a:spcPct val="200000"/>
              </a:lnSpc>
            </a:pPr>
            <a:r>
              <a:rPr lang="de-DE" sz="1600">
                <a:solidFill>
                  <a:schemeClr val="bg1"/>
                </a:solidFill>
                <a:latin typeface="Century Gothic" panose="020B0502020202020204" pitchFamily="34" charset="0"/>
              </a:rPr>
              <a:t> </a:t>
            </a:r>
          </a:p>
          <a:p>
            <a:pPr>
              <a:lnSpc>
                <a:spcPct val="250000"/>
              </a:lnSpc>
            </a:pPr>
            <a:r>
              <a:rPr lang="de-DE" sz="1600">
                <a:solidFill>
                  <a:schemeClr val="bg1"/>
                </a:solidFill>
                <a:latin typeface="Century Gothic" panose="020B0502020202020204" pitchFamily="34" charset="0"/>
              </a:rPr>
              <a:t>  01</a:t>
            </a:r>
            <a:r>
              <a:rPr lang="de-DE" sz="1600" b="1">
                <a:solidFill>
                  <a:schemeClr val="bg1"/>
                </a:solidFill>
                <a:latin typeface="Century Gothic" panose="020B0502020202020204" pitchFamily="34" charset="0"/>
              </a:rPr>
              <a:t> Start</a:t>
            </a:r>
          </a:p>
          <a:p>
            <a:endParaRPr lang="de-DE" sz="7196">
              <a:solidFill>
                <a:schemeClr val="bg1"/>
              </a:solidFill>
            </a:endParaRPr>
          </a:p>
        </p:txBody>
      </p:sp>
      <p:sp>
        <p:nvSpPr>
          <p:cNvPr id="52" name="Rechteck 51"/>
          <p:cNvSpPr/>
          <p:nvPr/>
        </p:nvSpPr>
        <p:spPr>
          <a:xfrm>
            <a:off x="13303046" y="6832102"/>
            <a:ext cx="6000755" cy="4723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sz="1600">
              <a:solidFill>
                <a:schemeClr val="bg1"/>
              </a:solidFill>
              <a:latin typeface="Century Gothic" panose="020B0502020202020204" pitchFamily="34" charset="0"/>
            </a:endParaRPr>
          </a:p>
          <a:p>
            <a:endParaRPr lang="de-DE" sz="1600">
              <a:solidFill>
                <a:schemeClr val="bg1"/>
              </a:solidFill>
              <a:latin typeface="Century Gothic" panose="020B0502020202020204" pitchFamily="34" charset="0"/>
            </a:endParaRPr>
          </a:p>
          <a:p>
            <a:pPr>
              <a:lnSpc>
                <a:spcPct val="200000"/>
              </a:lnSpc>
            </a:pPr>
            <a:r>
              <a:rPr lang="de-DE" sz="1600">
                <a:solidFill>
                  <a:schemeClr val="bg1"/>
                </a:solidFill>
                <a:latin typeface="Century Gothic" panose="020B0502020202020204" pitchFamily="34" charset="0"/>
              </a:rPr>
              <a:t> </a:t>
            </a:r>
          </a:p>
          <a:p>
            <a:pPr>
              <a:lnSpc>
                <a:spcPct val="250000"/>
              </a:lnSpc>
            </a:pPr>
            <a:r>
              <a:rPr lang="de-DE" sz="1600">
                <a:solidFill>
                  <a:schemeClr val="bg1"/>
                </a:solidFill>
                <a:latin typeface="Century Gothic" panose="020B0502020202020204" pitchFamily="34" charset="0"/>
              </a:rPr>
              <a:t>  01</a:t>
            </a:r>
            <a:r>
              <a:rPr lang="de-DE" sz="1600" b="1">
                <a:solidFill>
                  <a:schemeClr val="bg1"/>
                </a:solidFill>
                <a:latin typeface="Century Gothic" panose="020B0502020202020204" pitchFamily="34" charset="0"/>
              </a:rPr>
              <a:t> Start</a:t>
            </a:r>
          </a:p>
          <a:p>
            <a:endParaRPr lang="de-DE" sz="7196">
              <a:solidFill>
                <a:schemeClr val="bg1"/>
              </a:solidFill>
            </a:endParaRPr>
          </a:p>
        </p:txBody>
      </p:sp>
      <p:sp>
        <p:nvSpPr>
          <p:cNvPr id="53" name="Rechteck 52"/>
          <p:cNvSpPr/>
          <p:nvPr/>
        </p:nvSpPr>
        <p:spPr>
          <a:xfrm>
            <a:off x="13303047" y="5832643"/>
            <a:ext cx="8785705" cy="4723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sz="1600">
              <a:solidFill>
                <a:schemeClr val="bg1"/>
              </a:solidFill>
              <a:latin typeface="Century Gothic" panose="020B0502020202020204" pitchFamily="34" charset="0"/>
            </a:endParaRPr>
          </a:p>
          <a:p>
            <a:endParaRPr lang="de-DE" sz="1600">
              <a:solidFill>
                <a:schemeClr val="bg1"/>
              </a:solidFill>
              <a:latin typeface="Century Gothic" panose="020B0502020202020204" pitchFamily="34" charset="0"/>
            </a:endParaRPr>
          </a:p>
          <a:p>
            <a:pPr>
              <a:lnSpc>
                <a:spcPct val="200000"/>
              </a:lnSpc>
            </a:pPr>
            <a:r>
              <a:rPr lang="de-DE" sz="1600">
                <a:solidFill>
                  <a:schemeClr val="bg1"/>
                </a:solidFill>
                <a:latin typeface="Century Gothic" panose="020B0502020202020204" pitchFamily="34" charset="0"/>
              </a:rPr>
              <a:t> </a:t>
            </a:r>
          </a:p>
          <a:p>
            <a:pPr>
              <a:lnSpc>
                <a:spcPct val="250000"/>
              </a:lnSpc>
            </a:pPr>
            <a:r>
              <a:rPr lang="de-DE" sz="1600">
                <a:solidFill>
                  <a:schemeClr val="bg1"/>
                </a:solidFill>
                <a:latin typeface="Century Gothic" panose="020B0502020202020204" pitchFamily="34" charset="0"/>
              </a:rPr>
              <a:t>  01</a:t>
            </a:r>
            <a:r>
              <a:rPr lang="de-DE" sz="1600" b="1">
                <a:solidFill>
                  <a:schemeClr val="bg1"/>
                </a:solidFill>
                <a:latin typeface="Century Gothic" panose="020B0502020202020204" pitchFamily="34" charset="0"/>
              </a:rPr>
              <a:t> Start</a:t>
            </a:r>
          </a:p>
          <a:p>
            <a:endParaRPr lang="de-DE" sz="7196">
              <a:solidFill>
                <a:schemeClr val="bg1"/>
              </a:solidFill>
            </a:endParaRPr>
          </a:p>
        </p:txBody>
      </p:sp>
      <p:sp>
        <p:nvSpPr>
          <p:cNvPr id="55" name="Rechteck 54"/>
          <p:cNvSpPr/>
          <p:nvPr/>
        </p:nvSpPr>
        <p:spPr>
          <a:xfrm>
            <a:off x="13303044" y="4833183"/>
            <a:ext cx="5455231" cy="4723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sz="1600">
              <a:solidFill>
                <a:schemeClr val="bg1"/>
              </a:solidFill>
              <a:latin typeface="Century Gothic" panose="020B0502020202020204" pitchFamily="34" charset="0"/>
            </a:endParaRPr>
          </a:p>
          <a:p>
            <a:endParaRPr lang="de-DE" sz="1600">
              <a:solidFill>
                <a:schemeClr val="bg1"/>
              </a:solidFill>
              <a:latin typeface="Century Gothic" panose="020B0502020202020204" pitchFamily="34" charset="0"/>
            </a:endParaRPr>
          </a:p>
          <a:p>
            <a:pPr>
              <a:lnSpc>
                <a:spcPct val="200000"/>
              </a:lnSpc>
            </a:pPr>
            <a:r>
              <a:rPr lang="de-DE" sz="1600">
                <a:solidFill>
                  <a:schemeClr val="bg1"/>
                </a:solidFill>
                <a:latin typeface="Century Gothic" panose="020B0502020202020204" pitchFamily="34" charset="0"/>
              </a:rPr>
              <a:t> </a:t>
            </a:r>
          </a:p>
          <a:p>
            <a:pPr>
              <a:lnSpc>
                <a:spcPct val="250000"/>
              </a:lnSpc>
            </a:pPr>
            <a:r>
              <a:rPr lang="de-DE" sz="1600">
                <a:solidFill>
                  <a:schemeClr val="bg1"/>
                </a:solidFill>
                <a:latin typeface="Century Gothic" panose="020B0502020202020204" pitchFamily="34" charset="0"/>
              </a:rPr>
              <a:t>  01</a:t>
            </a:r>
            <a:r>
              <a:rPr lang="de-DE" sz="1600" b="1">
                <a:solidFill>
                  <a:schemeClr val="bg1"/>
                </a:solidFill>
                <a:latin typeface="Century Gothic" panose="020B0502020202020204" pitchFamily="34" charset="0"/>
              </a:rPr>
              <a:t> Start</a:t>
            </a:r>
          </a:p>
          <a:p>
            <a:endParaRPr lang="de-DE" sz="7196">
              <a:solidFill>
                <a:schemeClr val="bg1"/>
              </a:solidFill>
            </a:endParaRPr>
          </a:p>
        </p:txBody>
      </p:sp>
      <p:sp>
        <p:nvSpPr>
          <p:cNvPr id="56" name="Textfeld 55"/>
          <p:cNvSpPr txBox="1"/>
          <p:nvPr/>
        </p:nvSpPr>
        <p:spPr>
          <a:xfrm>
            <a:off x="18809785" y="4785739"/>
            <a:ext cx="2020754" cy="477182"/>
          </a:xfrm>
          <a:prstGeom prst="rect">
            <a:avLst/>
          </a:prstGeom>
          <a:noFill/>
        </p:spPr>
        <p:txBody>
          <a:bodyPr wrap="square" rtlCol="0">
            <a:spAutoFit/>
          </a:bodyPr>
          <a:lstStyle/>
          <a:p>
            <a:r>
              <a:rPr lang="de-DE" sz="2501">
                <a:solidFill>
                  <a:schemeClr val="accent1"/>
                </a:solidFill>
                <a:latin typeface="Century Gothic" panose="020B0502020202020204" pitchFamily="34" charset="0"/>
              </a:rPr>
              <a:t>|  73 %</a:t>
            </a:r>
          </a:p>
        </p:txBody>
      </p:sp>
      <p:sp>
        <p:nvSpPr>
          <p:cNvPr id="57" name="Textfeld 56"/>
          <p:cNvSpPr txBox="1"/>
          <p:nvPr/>
        </p:nvSpPr>
        <p:spPr>
          <a:xfrm>
            <a:off x="22194123" y="5805392"/>
            <a:ext cx="2020754" cy="477182"/>
          </a:xfrm>
          <a:prstGeom prst="rect">
            <a:avLst/>
          </a:prstGeom>
          <a:noFill/>
        </p:spPr>
        <p:txBody>
          <a:bodyPr wrap="square" rtlCol="0">
            <a:spAutoFit/>
          </a:bodyPr>
          <a:lstStyle/>
          <a:p>
            <a:r>
              <a:rPr lang="de-DE" sz="2501">
                <a:solidFill>
                  <a:schemeClr val="accent1"/>
                </a:solidFill>
                <a:latin typeface="Century Gothic" panose="020B0502020202020204" pitchFamily="34" charset="0"/>
              </a:rPr>
              <a:t>|  92 %</a:t>
            </a:r>
          </a:p>
        </p:txBody>
      </p:sp>
      <p:sp>
        <p:nvSpPr>
          <p:cNvPr id="58" name="Textfeld 57"/>
          <p:cNvSpPr txBox="1"/>
          <p:nvPr/>
        </p:nvSpPr>
        <p:spPr>
          <a:xfrm>
            <a:off x="19409971" y="6793564"/>
            <a:ext cx="2020754" cy="477182"/>
          </a:xfrm>
          <a:prstGeom prst="rect">
            <a:avLst/>
          </a:prstGeom>
          <a:noFill/>
        </p:spPr>
        <p:txBody>
          <a:bodyPr wrap="square" rtlCol="0">
            <a:spAutoFit/>
          </a:bodyPr>
          <a:lstStyle/>
          <a:p>
            <a:r>
              <a:rPr lang="de-DE" sz="2501">
                <a:solidFill>
                  <a:schemeClr val="accent1"/>
                </a:solidFill>
                <a:latin typeface="Century Gothic" panose="020B0502020202020204" pitchFamily="34" charset="0"/>
              </a:rPr>
              <a:t>|  79 %</a:t>
            </a:r>
          </a:p>
        </p:txBody>
      </p:sp>
      <p:sp>
        <p:nvSpPr>
          <p:cNvPr id="59" name="Textfeld 58"/>
          <p:cNvSpPr txBox="1"/>
          <p:nvPr/>
        </p:nvSpPr>
        <p:spPr>
          <a:xfrm>
            <a:off x="21425181" y="7797330"/>
            <a:ext cx="2020754" cy="477182"/>
          </a:xfrm>
          <a:prstGeom prst="rect">
            <a:avLst/>
          </a:prstGeom>
          <a:noFill/>
        </p:spPr>
        <p:txBody>
          <a:bodyPr wrap="square" rtlCol="0">
            <a:spAutoFit/>
          </a:bodyPr>
          <a:lstStyle/>
          <a:p>
            <a:r>
              <a:rPr lang="de-DE" sz="2501">
                <a:solidFill>
                  <a:schemeClr val="accent1"/>
                </a:solidFill>
                <a:latin typeface="Century Gothic" panose="020B0502020202020204" pitchFamily="34" charset="0"/>
              </a:rPr>
              <a:t>|  86 %</a:t>
            </a:r>
          </a:p>
        </p:txBody>
      </p:sp>
      <p:sp>
        <p:nvSpPr>
          <p:cNvPr id="60" name="Textfeld 59"/>
          <p:cNvSpPr txBox="1"/>
          <p:nvPr/>
        </p:nvSpPr>
        <p:spPr>
          <a:xfrm>
            <a:off x="20038496" y="8799160"/>
            <a:ext cx="2020754" cy="477182"/>
          </a:xfrm>
          <a:prstGeom prst="rect">
            <a:avLst/>
          </a:prstGeom>
          <a:noFill/>
        </p:spPr>
        <p:txBody>
          <a:bodyPr wrap="square" rtlCol="0">
            <a:spAutoFit/>
          </a:bodyPr>
          <a:lstStyle/>
          <a:p>
            <a:r>
              <a:rPr lang="de-DE" sz="2501">
                <a:solidFill>
                  <a:schemeClr val="accent1"/>
                </a:solidFill>
                <a:latin typeface="Century Gothic" panose="020B0502020202020204" pitchFamily="34" charset="0"/>
              </a:rPr>
              <a:t>|  85 %</a:t>
            </a:r>
          </a:p>
        </p:txBody>
      </p:sp>
      <p:pic>
        <p:nvPicPr>
          <p:cNvPr id="25" name="Graphic 24">
            <a:extLst>
              <a:ext uri="{FF2B5EF4-FFF2-40B4-BE49-F238E27FC236}">
                <a16:creationId xmlns:a16="http://schemas.microsoft.com/office/drawing/2014/main" id="{1C4B13BE-F871-46CA-8A08-0A03BCBAFB7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776709" y="6640877"/>
            <a:ext cx="609600" cy="609600"/>
          </a:xfrm>
          <a:prstGeom prst="rect">
            <a:avLst/>
          </a:prstGeom>
        </p:spPr>
      </p:pic>
      <p:pic>
        <p:nvPicPr>
          <p:cNvPr id="26" name="Graphic 25">
            <a:extLst>
              <a:ext uri="{FF2B5EF4-FFF2-40B4-BE49-F238E27FC236}">
                <a16:creationId xmlns:a16="http://schemas.microsoft.com/office/drawing/2014/main" id="{CFF02E84-4CA9-444B-9AC0-327581461A6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810749" y="3685148"/>
            <a:ext cx="609600" cy="609600"/>
          </a:xfrm>
          <a:prstGeom prst="rect">
            <a:avLst/>
          </a:prstGeom>
        </p:spPr>
      </p:pic>
      <p:pic>
        <p:nvPicPr>
          <p:cNvPr id="27" name="Graphic 26">
            <a:extLst>
              <a:ext uri="{FF2B5EF4-FFF2-40B4-BE49-F238E27FC236}">
                <a16:creationId xmlns:a16="http://schemas.microsoft.com/office/drawing/2014/main" id="{5924A3FF-11A2-42E0-9BB2-64FA6E70AA4A}"/>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792820" y="9576036"/>
            <a:ext cx="609600" cy="609600"/>
          </a:xfrm>
          <a:prstGeom prst="rect">
            <a:avLst/>
          </a:prstGeom>
        </p:spPr>
      </p:pic>
    </p:spTree>
    <p:extLst>
      <p:ext uri="{BB962C8B-B14F-4D97-AF65-F5344CB8AC3E}">
        <p14:creationId xmlns:p14="http://schemas.microsoft.com/office/powerpoint/2010/main" val="3053842716"/>
      </p:ext>
    </p:extLst>
  </p:cSld>
  <p:clrMapOvr>
    <a:masterClrMapping/>
  </p:clrMapOvr>
  <p:transition spd="slow">
    <p:push/>
  </p:transition>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4" name="Ellipse 33"/>
          <p:cNvSpPr/>
          <p:nvPr/>
        </p:nvSpPr>
        <p:spPr>
          <a:xfrm>
            <a:off x="10454012" y="3443343"/>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37" name="Ellipse 36"/>
          <p:cNvSpPr/>
          <p:nvPr/>
        </p:nvSpPr>
        <p:spPr>
          <a:xfrm>
            <a:off x="10454012" y="7557046"/>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29" name="Ellipse 28"/>
          <p:cNvSpPr/>
          <p:nvPr/>
        </p:nvSpPr>
        <p:spPr>
          <a:xfrm>
            <a:off x="10454012" y="5500194"/>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32" name="Ellipse 31"/>
          <p:cNvSpPr/>
          <p:nvPr/>
        </p:nvSpPr>
        <p:spPr>
          <a:xfrm>
            <a:off x="10454012" y="9567343"/>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76" name="Rechteck 75"/>
          <p:cNvSpPr/>
          <p:nvPr/>
        </p:nvSpPr>
        <p:spPr>
          <a:xfrm>
            <a:off x="12536128" y="9955330"/>
            <a:ext cx="7987005" cy="4723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sz="1600">
              <a:solidFill>
                <a:schemeClr val="bg1"/>
              </a:solidFill>
              <a:latin typeface="Century Gothic" panose="020B0502020202020204" pitchFamily="34" charset="0"/>
            </a:endParaRPr>
          </a:p>
          <a:p>
            <a:endParaRPr lang="de-DE" sz="1600">
              <a:solidFill>
                <a:schemeClr val="bg1"/>
              </a:solidFill>
              <a:latin typeface="Century Gothic" panose="020B0502020202020204" pitchFamily="34" charset="0"/>
            </a:endParaRPr>
          </a:p>
          <a:p>
            <a:pPr>
              <a:lnSpc>
                <a:spcPct val="200000"/>
              </a:lnSpc>
            </a:pPr>
            <a:r>
              <a:rPr lang="de-DE" sz="1600">
                <a:solidFill>
                  <a:schemeClr val="bg1"/>
                </a:solidFill>
                <a:latin typeface="Century Gothic" panose="020B0502020202020204" pitchFamily="34" charset="0"/>
              </a:rPr>
              <a:t> </a:t>
            </a:r>
          </a:p>
          <a:p>
            <a:pPr>
              <a:lnSpc>
                <a:spcPct val="250000"/>
              </a:lnSpc>
            </a:pPr>
            <a:r>
              <a:rPr lang="de-DE" sz="1600">
                <a:solidFill>
                  <a:schemeClr val="bg1"/>
                </a:solidFill>
                <a:latin typeface="Century Gothic" panose="020B0502020202020204" pitchFamily="34" charset="0"/>
              </a:rPr>
              <a:t>  01</a:t>
            </a:r>
            <a:r>
              <a:rPr lang="de-DE" sz="1600" b="1">
                <a:solidFill>
                  <a:schemeClr val="bg1"/>
                </a:solidFill>
                <a:latin typeface="Century Gothic" panose="020B0502020202020204" pitchFamily="34" charset="0"/>
              </a:rPr>
              <a:t> Start</a:t>
            </a:r>
          </a:p>
          <a:p>
            <a:endParaRPr lang="de-DE" sz="7196">
              <a:solidFill>
                <a:schemeClr val="bg1"/>
              </a:solidFill>
            </a:endParaRPr>
          </a:p>
        </p:txBody>
      </p:sp>
      <p:sp>
        <p:nvSpPr>
          <p:cNvPr id="77" name="Rechteck 76"/>
          <p:cNvSpPr/>
          <p:nvPr/>
        </p:nvSpPr>
        <p:spPr>
          <a:xfrm>
            <a:off x="12536128" y="7952978"/>
            <a:ext cx="6000755" cy="4723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sz="1600">
              <a:solidFill>
                <a:schemeClr val="bg1"/>
              </a:solidFill>
              <a:latin typeface="Century Gothic" panose="020B0502020202020204" pitchFamily="34" charset="0"/>
            </a:endParaRPr>
          </a:p>
          <a:p>
            <a:endParaRPr lang="de-DE" sz="1600">
              <a:solidFill>
                <a:schemeClr val="bg1"/>
              </a:solidFill>
              <a:latin typeface="Century Gothic" panose="020B0502020202020204" pitchFamily="34" charset="0"/>
            </a:endParaRPr>
          </a:p>
          <a:p>
            <a:pPr>
              <a:lnSpc>
                <a:spcPct val="200000"/>
              </a:lnSpc>
            </a:pPr>
            <a:r>
              <a:rPr lang="de-DE" sz="1600">
                <a:solidFill>
                  <a:schemeClr val="bg1"/>
                </a:solidFill>
                <a:latin typeface="Century Gothic" panose="020B0502020202020204" pitchFamily="34" charset="0"/>
              </a:rPr>
              <a:t> </a:t>
            </a:r>
          </a:p>
          <a:p>
            <a:pPr>
              <a:lnSpc>
                <a:spcPct val="250000"/>
              </a:lnSpc>
            </a:pPr>
            <a:r>
              <a:rPr lang="de-DE" sz="1600">
                <a:solidFill>
                  <a:schemeClr val="bg1"/>
                </a:solidFill>
                <a:latin typeface="Century Gothic" panose="020B0502020202020204" pitchFamily="34" charset="0"/>
              </a:rPr>
              <a:t>  01</a:t>
            </a:r>
            <a:r>
              <a:rPr lang="de-DE" sz="1600" b="1">
                <a:solidFill>
                  <a:schemeClr val="bg1"/>
                </a:solidFill>
                <a:latin typeface="Century Gothic" panose="020B0502020202020204" pitchFamily="34" charset="0"/>
              </a:rPr>
              <a:t> Start</a:t>
            </a:r>
          </a:p>
          <a:p>
            <a:endParaRPr lang="de-DE" sz="7196">
              <a:solidFill>
                <a:schemeClr val="bg1"/>
              </a:solidFill>
            </a:endParaRPr>
          </a:p>
        </p:txBody>
      </p:sp>
      <p:sp>
        <p:nvSpPr>
          <p:cNvPr id="78" name="Rechteck 77"/>
          <p:cNvSpPr/>
          <p:nvPr/>
        </p:nvSpPr>
        <p:spPr>
          <a:xfrm>
            <a:off x="12536129" y="5921134"/>
            <a:ext cx="8785705" cy="4723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sz="1600">
              <a:solidFill>
                <a:schemeClr val="bg1"/>
              </a:solidFill>
              <a:latin typeface="Century Gothic" panose="020B0502020202020204" pitchFamily="34" charset="0"/>
            </a:endParaRPr>
          </a:p>
          <a:p>
            <a:endParaRPr lang="de-DE" sz="1600">
              <a:solidFill>
                <a:schemeClr val="bg1"/>
              </a:solidFill>
              <a:latin typeface="Century Gothic" panose="020B0502020202020204" pitchFamily="34" charset="0"/>
            </a:endParaRPr>
          </a:p>
          <a:p>
            <a:pPr>
              <a:lnSpc>
                <a:spcPct val="200000"/>
              </a:lnSpc>
            </a:pPr>
            <a:r>
              <a:rPr lang="de-DE" sz="1600">
                <a:solidFill>
                  <a:schemeClr val="bg1"/>
                </a:solidFill>
                <a:latin typeface="Century Gothic" panose="020B0502020202020204" pitchFamily="34" charset="0"/>
              </a:rPr>
              <a:t> </a:t>
            </a:r>
          </a:p>
          <a:p>
            <a:pPr>
              <a:lnSpc>
                <a:spcPct val="250000"/>
              </a:lnSpc>
            </a:pPr>
            <a:r>
              <a:rPr lang="de-DE" sz="1600">
                <a:solidFill>
                  <a:schemeClr val="bg1"/>
                </a:solidFill>
                <a:latin typeface="Century Gothic" panose="020B0502020202020204" pitchFamily="34" charset="0"/>
              </a:rPr>
              <a:t>  01</a:t>
            </a:r>
            <a:r>
              <a:rPr lang="de-DE" sz="1600" b="1">
                <a:solidFill>
                  <a:schemeClr val="bg1"/>
                </a:solidFill>
                <a:latin typeface="Century Gothic" panose="020B0502020202020204" pitchFamily="34" charset="0"/>
              </a:rPr>
              <a:t> Start</a:t>
            </a:r>
          </a:p>
          <a:p>
            <a:endParaRPr lang="de-DE" sz="7196">
              <a:solidFill>
                <a:schemeClr val="bg1"/>
              </a:solidFill>
            </a:endParaRPr>
          </a:p>
        </p:txBody>
      </p:sp>
      <p:sp>
        <p:nvSpPr>
          <p:cNvPr id="79" name="Rechteck 78"/>
          <p:cNvSpPr/>
          <p:nvPr/>
        </p:nvSpPr>
        <p:spPr>
          <a:xfrm>
            <a:off x="12536126" y="3871027"/>
            <a:ext cx="5455231" cy="4723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sz="1600">
              <a:solidFill>
                <a:schemeClr val="bg1"/>
              </a:solidFill>
              <a:latin typeface="Century Gothic" panose="020B0502020202020204" pitchFamily="34" charset="0"/>
            </a:endParaRPr>
          </a:p>
          <a:p>
            <a:endParaRPr lang="de-DE" sz="1600">
              <a:solidFill>
                <a:schemeClr val="bg1"/>
              </a:solidFill>
              <a:latin typeface="Century Gothic" panose="020B0502020202020204" pitchFamily="34" charset="0"/>
            </a:endParaRPr>
          </a:p>
          <a:p>
            <a:pPr>
              <a:lnSpc>
                <a:spcPct val="200000"/>
              </a:lnSpc>
            </a:pPr>
            <a:r>
              <a:rPr lang="de-DE" sz="1600">
                <a:solidFill>
                  <a:schemeClr val="bg1"/>
                </a:solidFill>
                <a:latin typeface="Century Gothic" panose="020B0502020202020204" pitchFamily="34" charset="0"/>
              </a:rPr>
              <a:t> </a:t>
            </a:r>
          </a:p>
          <a:p>
            <a:pPr>
              <a:lnSpc>
                <a:spcPct val="250000"/>
              </a:lnSpc>
            </a:pPr>
            <a:r>
              <a:rPr lang="de-DE" sz="1600">
                <a:solidFill>
                  <a:schemeClr val="bg1"/>
                </a:solidFill>
                <a:latin typeface="Century Gothic" panose="020B0502020202020204" pitchFamily="34" charset="0"/>
              </a:rPr>
              <a:t>  01</a:t>
            </a:r>
            <a:r>
              <a:rPr lang="de-DE" sz="1600" b="1">
                <a:solidFill>
                  <a:schemeClr val="bg1"/>
                </a:solidFill>
                <a:latin typeface="Century Gothic" panose="020B0502020202020204" pitchFamily="34" charset="0"/>
              </a:rPr>
              <a:t> Start</a:t>
            </a:r>
          </a:p>
          <a:p>
            <a:endParaRPr lang="de-DE" sz="7196">
              <a:solidFill>
                <a:schemeClr val="bg1"/>
              </a:solidFill>
            </a:endParaRPr>
          </a:p>
        </p:txBody>
      </p:sp>
      <p:sp>
        <p:nvSpPr>
          <p:cNvPr id="80" name="Textfeld 79"/>
          <p:cNvSpPr txBox="1"/>
          <p:nvPr/>
        </p:nvSpPr>
        <p:spPr>
          <a:xfrm>
            <a:off x="18042867" y="3823583"/>
            <a:ext cx="2020754" cy="477182"/>
          </a:xfrm>
          <a:prstGeom prst="rect">
            <a:avLst/>
          </a:prstGeom>
          <a:noFill/>
        </p:spPr>
        <p:txBody>
          <a:bodyPr wrap="square" rtlCol="0">
            <a:spAutoFit/>
          </a:bodyPr>
          <a:lstStyle/>
          <a:p>
            <a:r>
              <a:rPr lang="de-DE" sz="2501">
                <a:solidFill>
                  <a:schemeClr val="accent1"/>
                </a:solidFill>
                <a:latin typeface="Century Gothic" panose="020B0502020202020204" pitchFamily="34" charset="0"/>
              </a:rPr>
              <a:t>|  73 %</a:t>
            </a:r>
          </a:p>
        </p:txBody>
      </p:sp>
      <p:sp>
        <p:nvSpPr>
          <p:cNvPr id="81" name="Textfeld 80"/>
          <p:cNvSpPr txBox="1"/>
          <p:nvPr/>
        </p:nvSpPr>
        <p:spPr>
          <a:xfrm>
            <a:off x="21427205" y="5893883"/>
            <a:ext cx="2020754" cy="477182"/>
          </a:xfrm>
          <a:prstGeom prst="rect">
            <a:avLst/>
          </a:prstGeom>
          <a:noFill/>
        </p:spPr>
        <p:txBody>
          <a:bodyPr wrap="square" rtlCol="0">
            <a:spAutoFit/>
          </a:bodyPr>
          <a:lstStyle/>
          <a:p>
            <a:r>
              <a:rPr lang="de-DE" sz="2501">
                <a:solidFill>
                  <a:schemeClr val="accent1"/>
                </a:solidFill>
                <a:latin typeface="Century Gothic" panose="020B0502020202020204" pitchFamily="34" charset="0"/>
              </a:rPr>
              <a:t>|  92 %</a:t>
            </a:r>
          </a:p>
        </p:txBody>
      </p:sp>
      <p:sp>
        <p:nvSpPr>
          <p:cNvPr id="82" name="Textfeld 81"/>
          <p:cNvSpPr txBox="1"/>
          <p:nvPr/>
        </p:nvSpPr>
        <p:spPr>
          <a:xfrm>
            <a:off x="18643053" y="7914440"/>
            <a:ext cx="2020754" cy="477182"/>
          </a:xfrm>
          <a:prstGeom prst="rect">
            <a:avLst/>
          </a:prstGeom>
          <a:noFill/>
        </p:spPr>
        <p:txBody>
          <a:bodyPr wrap="square" rtlCol="0">
            <a:spAutoFit/>
          </a:bodyPr>
          <a:lstStyle/>
          <a:p>
            <a:r>
              <a:rPr lang="de-DE" sz="2501">
                <a:solidFill>
                  <a:schemeClr val="accent1"/>
                </a:solidFill>
                <a:latin typeface="Century Gothic" panose="020B0502020202020204" pitchFamily="34" charset="0"/>
              </a:rPr>
              <a:t>|  79 %</a:t>
            </a:r>
          </a:p>
        </p:txBody>
      </p:sp>
      <p:sp>
        <p:nvSpPr>
          <p:cNvPr id="83" name="Textfeld 82"/>
          <p:cNvSpPr txBox="1"/>
          <p:nvPr/>
        </p:nvSpPr>
        <p:spPr>
          <a:xfrm>
            <a:off x="20658263" y="9921097"/>
            <a:ext cx="2020754" cy="477182"/>
          </a:xfrm>
          <a:prstGeom prst="rect">
            <a:avLst/>
          </a:prstGeom>
          <a:noFill/>
        </p:spPr>
        <p:txBody>
          <a:bodyPr wrap="square" rtlCol="0">
            <a:spAutoFit/>
          </a:bodyPr>
          <a:lstStyle/>
          <a:p>
            <a:r>
              <a:rPr lang="de-DE" sz="2501">
                <a:solidFill>
                  <a:schemeClr val="accent1"/>
                </a:solidFill>
                <a:latin typeface="Century Gothic" panose="020B0502020202020204" pitchFamily="34" charset="0"/>
              </a:rPr>
              <a:t>|  86 %</a:t>
            </a:r>
          </a:p>
        </p:txBody>
      </p:sp>
      <p:pic>
        <p:nvPicPr>
          <p:cNvPr id="18" name="Graphic 17">
            <a:extLst>
              <a:ext uri="{FF2B5EF4-FFF2-40B4-BE49-F238E27FC236}">
                <a16:creationId xmlns:a16="http://schemas.microsoft.com/office/drawing/2014/main" id="{1F83A9A8-E28F-4172-8EE8-CB8BA2345F2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807216" y="9901147"/>
            <a:ext cx="609600" cy="609600"/>
          </a:xfrm>
          <a:prstGeom prst="rect">
            <a:avLst/>
          </a:prstGeom>
        </p:spPr>
      </p:pic>
      <p:pic>
        <p:nvPicPr>
          <p:cNvPr id="19" name="Graphic 18">
            <a:extLst>
              <a:ext uri="{FF2B5EF4-FFF2-40B4-BE49-F238E27FC236}">
                <a16:creationId xmlns:a16="http://schemas.microsoft.com/office/drawing/2014/main" id="{1514F628-CE41-4958-B0BB-B54C01E08E1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786078" y="3777169"/>
            <a:ext cx="609600" cy="609600"/>
          </a:xfrm>
          <a:prstGeom prst="rect">
            <a:avLst/>
          </a:prstGeom>
        </p:spPr>
      </p:pic>
      <p:pic>
        <p:nvPicPr>
          <p:cNvPr id="20" name="Graphic 19">
            <a:extLst>
              <a:ext uri="{FF2B5EF4-FFF2-40B4-BE49-F238E27FC236}">
                <a16:creationId xmlns:a16="http://schemas.microsoft.com/office/drawing/2014/main" id="{BF6C8150-98D2-4DC7-814E-B53265A941EB}"/>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794638" y="5851981"/>
            <a:ext cx="609600" cy="609600"/>
          </a:xfrm>
          <a:prstGeom prst="rect">
            <a:avLst/>
          </a:prstGeom>
        </p:spPr>
      </p:pic>
      <p:pic>
        <p:nvPicPr>
          <p:cNvPr id="21" name="Graphic 20">
            <a:extLst>
              <a:ext uri="{FF2B5EF4-FFF2-40B4-BE49-F238E27FC236}">
                <a16:creationId xmlns:a16="http://schemas.microsoft.com/office/drawing/2014/main" id="{8923C14A-AB6F-45B2-AE12-D4ED3A6D01EA}"/>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0807216" y="7893405"/>
            <a:ext cx="609600" cy="609600"/>
          </a:xfrm>
          <a:prstGeom prst="rect">
            <a:avLst/>
          </a:prstGeom>
        </p:spPr>
      </p:pic>
    </p:spTree>
    <p:extLst>
      <p:ext uri="{BB962C8B-B14F-4D97-AF65-F5344CB8AC3E}">
        <p14:creationId xmlns:p14="http://schemas.microsoft.com/office/powerpoint/2010/main" val="2961678626"/>
      </p:ext>
    </p:extLst>
  </p:cSld>
  <p:clrMapOvr>
    <a:masterClrMapping/>
  </p:clrMapOvr>
  <p:transition spd="slow">
    <p:push/>
  </p:transition>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7" name="Rechteck 36"/>
          <p:cNvSpPr/>
          <p:nvPr/>
        </p:nvSpPr>
        <p:spPr>
          <a:xfrm>
            <a:off x="0" y="5374"/>
            <a:ext cx="7757651" cy="13710626"/>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de-DE"/>
          </a:p>
        </p:txBody>
      </p:sp>
      <p:sp>
        <p:nvSpPr>
          <p:cNvPr id="39" name="Ellipse 38"/>
          <p:cNvSpPr/>
          <p:nvPr/>
        </p:nvSpPr>
        <p:spPr>
          <a:xfrm>
            <a:off x="5705031" y="1164715"/>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51" name="Textfeld 50"/>
          <p:cNvSpPr txBox="1"/>
          <p:nvPr/>
        </p:nvSpPr>
        <p:spPr>
          <a:xfrm>
            <a:off x="678518" y="7670860"/>
            <a:ext cx="4649561" cy="4247317"/>
          </a:xfrm>
          <a:prstGeom prst="rect">
            <a:avLst/>
          </a:prstGeom>
          <a:noFill/>
        </p:spPr>
        <p:txBody>
          <a:bodyPr wrap="square" rtlCol="0">
            <a:spAutoFit/>
          </a:bodyPr>
          <a:lstStyle/>
          <a:p>
            <a:r>
              <a:rPr lang="de-DE" sz="5400" dirty="0">
                <a:solidFill>
                  <a:schemeClr val="bg1"/>
                </a:solidFill>
                <a:latin typeface="Helvetica" panose="020B0500000000000000" pitchFamily="34" charset="0"/>
              </a:rPr>
              <a:t>Genau der richtige Platz für ein </a:t>
            </a:r>
            <a:r>
              <a:rPr lang="de-DE" sz="5400" b="1" dirty="0">
                <a:solidFill>
                  <a:schemeClr val="bg1"/>
                </a:solidFill>
                <a:latin typeface="Helvetica" panose="020B0500000000000000" pitchFamily="34" charset="0"/>
              </a:rPr>
              <a:t>Zitat</a:t>
            </a:r>
            <a:r>
              <a:rPr lang="de-DE" sz="5400" dirty="0">
                <a:solidFill>
                  <a:schemeClr val="bg1"/>
                </a:solidFill>
                <a:latin typeface="Helvetica" panose="020B0500000000000000" pitchFamily="34" charset="0"/>
              </a:rPr>
              <a:t> oder eine Kernaussage</a:t>
            </a:r>
          </a:p>
        </p:txBody>
      </p:sp>
      <p:sp>
        <p:nvSpPr>
          <p:cNvPr id="7" name="Textfeld 6"/>
          <p:cNvSpPr txBox="1"/>
          <p:nvPr/>
        </p:nvSpPr>
        <p:spPr>
          <a:xfrm>
            <a:off x="727931" y="1515277"/>
            <a:ext cx="4764828" cy="553870"/>
          </a:xfrm>
          <a:prstGeom prst="rect">
            <a:avLst/>
          </a:prstGeom>
          <a:noFill/>
        </p:spPr>
        <p:txBody>
          <a:bodyPr wrap="square" rtlCol="0">
            <a:spAutoFit/>
          </a:bodyPr>
          <a:lstStyle/>
          <a:p>
            <a:pPr algn="r"/>
            <a:r>
              <a:rPr lang="de-DE" sz="2999" dirty="0">
                <a:solidFill>
                  <a:schemeClr val="bg1"/>
                </a:solidFill>
                <a:latin typeface="Helvetica" panose="020B0500000000000000" pitchFamily="34" charset="0"/>
              </a:rPr>
              <a:t>Thema des Abschnitts</a:t>
            </a:r>
          </a:p>
        </p:txBody>
      </p:sp>
      <p:pic>
        <p:nvPicPr>
          <p:cNvPr id="8" name="Graphic 7">
            <a:extLst>
              <a:ext uri="{FF2B5EF4-FFF2-40B4-BE49-F238E27FC236}">
                <a16:creationId xmlns:a16="http://schemas.microsoft.com/office/drawing/2014/main" id="{5F9DFB6C-6C30-4C1B-96A7-9304B347F27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027728" y="1459547"/>
            <a:ext cx="609600" cy="609600"/>
          </a:xfrm>
          <a:prstGeom prst="rect">
            <a:avLst/>
          </a:prstGeom>
        </p:spPr>
      </p:pic>
      <p:pic>
        <p:nvPicPr>
          <p:cNvPr id="9" name="Graphic 8">
            <a:extLst>
              <a:ext uri="{FF2B5EF4-FFF2-40B4-BE49-F238E27FC236}">
                <a16:creationId xmlns:a16="http://schemas.microsoft.com/office/drawing/2014/main" id="{D0478661-7A1B-4780-AA2C-493307A76A3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3099099" y="4166657"/>
            <a:ext cx="5382687" cy="5382687"/>
          </a:xfrm>
          <a:prstGeom prst="rect">
            <a:avLst/>
          </a:prstGeom>
        </p:spPr>
      </p:pic>
    </p:spTree>
    <p:extLst>
      <p:ext uri="{BB962C8B-B14F-4D97-AF65-F5344CB8AC3E}">
        <p14:creationId xmlns:p14="http://schemas.microsoft.com/office/powerpoint/2010/main" val="2590309770"/>
      </p:ext>
    </p:extLst>
  </p:cSld>
  <p:clrMapOvr>
    <a:masterClrMapping/>
  </p:clrMapOvr>
  <p:transition spd="slow">
    <p:push/>
  </p:transition>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accent1">
            <a:alpha val="90000"/>
          </a:schemeClr>
        </a:solidFill>
        <a:effectLst/>
      </p:bgPr>
    </p:bg>
    <p:spTree>
      <p:nvGrpSpPr>
        <p:cNvPr id="1" name=""/>
        <p:cNvGrpSpPr/>
        <p:nvPr/>
      </p:nvGrpSpPr>
      <p:grpSpPr>
        <a:xfrm>
          <a:off x="0" y="0"/>
          <a:ext cx="0" cy="0"/>
          <a:chOff x="0" y="0"/>
          <a:chExt cx="0" cy="0"/>
        </a:xfrm>
      </p:grpSpPr>
      <p:sp>
        <p:nvSpPr>
          <p:cNvPr id="26" name="Textfeld 25"/>
          <p:cNvSpPr txBox="1"/>
          <p:nvPr/>
        </p:nvSpPr>
        <p:spPr>
          <a:xfrm>
            <a:off x="1026109" y="8056606"/>
            <a:ext cx="4869340" cy="2532681"/>
          </a:xfrm>
          <a:prstGeom prst="rect">
            <a:avLst/>
          </a:prstGeom>
          <a:noFill/>
        </p:spPr>
        <p:txBody>
          <a:bodyPr wrap="square" rtlCol="0">
            <a:spAutoFit/>
          </a:bodyPr>
          <a:lstStyle/>
          <a:p>
            <a:pPr algn="ctr">
              <a:lnSpc>
                <a:spcPct val="150000"/>
              </a:lnSpc>
            </a:pPr>
            <a:r>
              <a:rPr lang="de-DE" b="1" dirty="0">
                <a:solidFill>
                  <a:schemeClr val="bg1"/>
                </a:solidFill>
                <a:latin typeface="Century Gothic" panose="020B0502020202020204" pitchFamily="34" charset="0"/>
              </a:rPr>
              <a:t>01 </a:t>
            </a:r>
            <a:r>
              <a:rPr lang="de-DE" dirty="0">
                <a:solidFill>
                  <a:schemeClr val="bg1"/>
                </a:solidFill>
                <a:latin typeface="Century Gothic" panose="020B0502020202020204" pitchFamily="34" charset="0"/>
              </a:rPr>
              <a:t>Hier eigenen Text einfügen. </a:t>
            </a:r>
            <a:r>
              <a:rPr lang="de-DE" b="1" dirty="0">
                <a:solidFill>
                  <a:schemeClr val="bg1"/>
                </a:solidFill>
                <a:latin typeface="Century Gothic" panose="020B0502020202020204" pitchFamily="34" charset="0"/>
              </a:rPr>
              <a:t>02 </a:t>
            </a:r>
            <a:r>
              <a:rPr lang="de-DE" dirty="0" err="1">
                <a:solidFill>
                  <a:schemeClr val="bg1"/>
                </a:solidFill>
                <a:latin typeface="Century Gothic" panose="020B0502020202020204" pitchFamily="34" charset="0"/>
              </a:rPr>
              <a:t>Lorem</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ipsum</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dolor</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sit</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amet</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consetetur</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sadipscin</a:t>
            </a:r>
            <a:r>
              <a:rPr lang="de-DE" dirty="0">
                <a:solidFill>
                  <a:schemeClr val="bg1"/>
                </a:solidFill>
                <a:latin typeface="Century Gothic" panose="020B0502020202020204" pitchFamily="34" charset="0"/>
              </a:rPr>
              <a:t>. </a:t>
            </a:r>
            <a:r>
              <a:rPr lang="de-DE" b="1" dirty="0">
                <a:solidFill>
                  <a:schemeClr val="bg1"/>
                </a:solidFill>
                <a:latin typeface="Century Gothic" panose="020B0502020202020204" pitchFamily="34" charset="0"/>
              </a:rPr>
              <a:t>03</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Lorem</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ipsum</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dolor</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sit</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amet</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consetetur</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sadipscin</a:t>
            </a:r>
            <a:r>
              <a:rPr lang="de-DE" dirty="0">
                <a:solidFill>
                  <a:schemeClr val="bg1"/>
                </a:solidFill>
                <a:latin typeface="Century Gothic" panose="020B0502020202020204" pitchFamily="34" charset="0"/>
              </a:rPr>
              <a:t>. </a:t>
            </a:r>
            <a:r>
              <a:rPr lang="de-DE" b="1" dirty="0">
                <a:solidFill>
                  <a:schemeClr val="bg1"/>
                </a:solidFill>
                <a:latin typeface="Century Gothic" panose="020B0502020202020204" pitchFamily="34" charset="0"/>
              </a:rPr>
              <a:t>04 </a:t>
            </a:r>
            <a:r>
              <a:rPr lang="de-DE" dirty="0" err="1">
                <a:solidFill>
                  <a:schemeClr val="bg1"/>
                </a:solidFill>
                <a:latin typeface="Century Gothic" panose="020B0502020202020204" pitchFamily="34" charset="0"/>
              </a:rPr>
              <a:t>Lorem</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ipsum</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dolor</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sit</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amet</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consetetur</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sadipscin</a:t>
            </a:r>
            <a:r>
              <a:rPr lang="de-DE" dirty="0">
                <a:solidFill>
                  <a:schemeClr val="bg1"/>
                </a:solidFill>
                <a:latin typeface="Century Gothic" panose="020B0502020202020204" pitchFamily="34" charset="0"/>
              </a:rPr>
              <a:t>.</a:t>
            </a:r>
          </a:p>
          <a:p>
            <a:pPr marL="457102" indent="-457102">
              <a:lnSpc>
                <a:spcPct val="150000"/>
              </a:lnSpc>
              <a:buAutoNum type="arabicPeriod"/>
            </a:pPr>
            <a:endParaRPr lang="de-DE" dirty="0">
              <a:solidFill>
                <a:schemeClr val="bg1"/>
              </a:solidFill>
              <a:latin typeface="Century Gothic" panose="020B0502020202020204" pitchFamily="34" charset="0"/>
            </a:endParaRPr>
          </a:p>
        </p:txBody>
      </p:sp>
      <p:sp>
        <p:nvSpPr>
          <p:cNvPr id="27" name="Textfeld 26"/>
          <p:cNvSpPr txBox="1"/>
          <p:nvPr/>
        </p:nvSpPr>
        <p:spPr>
          <a:xfrm>
            <a:off x="1413875" y="6063483"/>
            <a:ext cx="4216103" cy="707886"/>
          </a:xfrm>
          <a:prstGeom prst="rect">
            <a:avLst/>
          </a:prstGeom>
          <a:noFill/>
        </p:spPr>
        <p:txBody>
          <a:bodyPr wrap="square" rtlCol="0">
            <a:spAutoFit/>
          </a:bodyPr>
          <a:lstStyle/>
          <a:p>
            <a:pPr algn="ctr"/>
            <a:r>
              <a:rPr lang="de-DE" sz="4000" dirty="0">
                <a:solidFill>
                  <a:schemeClr val="bg1"/>
                </a:solidFill>
                <a:latin typeface="Century Gothic" panose="020B0502020202020204" pitchFamily="34" charset="0"/>
              </a:rPr>
              <a:t>Thema 1</a:t>
            </a:r>
          </a:p>
        </p:txBody>
      </p:sp>
      <p:sp>
        <p:nvSpPr>
          <p:cNvPr id="29" name="Textfeld 28"/>
          <p:cNvSpPr txBox="1"/>
          <p:nvPr/>
        </p:nvSpPr>
        <p:spPr>
          <a:xfrm>
            <a:off x="1443373" y="6841977"/>
            <a:ext cx="4216103" cy="477054"/>
          </a:xfrm>
          <a:prstGeom prst="rect">
            <a:avLst/>
          </a:prstGeom>
          <a:noFill/>
        </p:spPr>
        <p:txBody>
          <a:bodyPr wrap="square" rtlCol="0">
            <a:spAutoFit/>
          </a:bodyPr>
          <a:lstStyle/>
          <a:p>
            <a:pPr algn="ctr"/>
            <a:r>
              <a:rPr lang="de-DE" sz="2500" dirty="0">
                <a:solidFill>
                  <a:schemeClr val="bg1"/>
                </a:solidFill>
                <a:latin typeface="Century Gothic" panose="020B0502020202020204" pitchFamily="34" charset="0"/>
              </a:rPr>
              <a:t>Untertitel</a:t>
            </a:r>
          </a:p>
        </p:txBody>
      </p:sp>
      <p:sp>
        <p:nvSpPr>
          <p:cNvPr id="30" name="Textfeld 29"/>
          <p:cNvSpPr txBox="1"/>
          <p:nvPr/>
        </p:nvSpPr>
        <p:spPr>
          <a:xfrm>
            <a:off x="6694405" y="8101812"/>
            <a:ext cx="4869340" cy="2117183"/>
          </a:xfrm>
          <a:prstGeom prst="rect">
            <a:avLst/>
          </a:prstGeom>
          <a:noFill/>
        </p:spPr>
        <p:txBody>
          <a:bodyPr wrap="square" rtlCol="0">
            <a:spAutoFit/>
          </a:bodyPr>
          <a:lstStyle/>
          <a:p>
            <a:pPr algn="ctr">
              <a:lnSpc>
                <a:spcPct val="150000"/>
              </a:lnSpc>
            </a:pPr>
            <a:r>
              <a:rPr lang="de-DE" b="1" dirty="0">
                <a:solidFill>
                  <a:schemeClr val="bg1"/>
                </a:solidFill>
                <a:latin typeface="Century Gothic" panose="020B0502020202020204" pitchFamily="34" charset="0"/>
              </a:rPr>
              <a:t>01 </a:t>
            </a:r>
            <a:r>
              <a:rPr lang="de-DE" dirty="0">
                <a:solidFill>
                  <a:schemeClr val="bg1"/>
                </a:solidFill>
                <a:latin typeface="Century Gothic" panose="020B0502020202020204" pitchFamily="34" charset="0"/>
              </a:rPr>
              <a:t>Hier eigenen Text einfügen. </a:t>
            </a:r>
            <a:r>
              <a:rPr lang="de-DE" b="1" dirty="0">
                <a:solidFill>
                  <a:schemeClr val="bg1"/>
                </a:solidFill>
                <a:latin typeface="Century Gothic" panose="020B0502020202020204" pitchFamily="34" charset="0"/>
              </a:rPr>
              <a:t>02 </a:t>
            </a:r>
            <a:r>
              <a:rPr lang="de-DE" dirty="0" err="1">
                <a:solidFill>
                  <a:schemeClr val="bg1"/>
                </a:solidFill>
                <a:latin typeface="Century Gothic" panose="020B0502020202020204" pitchFamily="34" charset="0"/>
              </a:rPr>
              <a:t>Lorem</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ipsum</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dolor</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sit</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amet</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consetetur</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sadipscin</a:t>
            </a:r>
            <a:r>
              <a:rPr lang="de-DE" dirty="0">
                <a:solidFill>
                  <a:schemeClr val="bg1"/>
                </a:solidFill>
                <a:latin typeface="Century Gothic" panose="020B0502020202020204" pitchFamily="34" charset="0"/>
              </a:rPr>
              <a:t>. </a:t>
            </a:r>
            <a:r>
              <a:rPr lang="de-DE" b="1" dirty="0">
                <a:solidFill>
                  <a:schemeClr val="bg1"/>
                </a:solidFill>
                <a:latin typeface="Century Gothic" panose="020B0502020202020204" pitchFamily="34" charset="0"/>
              </a:rPr>
              <a:t>03</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Lorem</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ipsum</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dolor</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sit</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amet</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consetetur</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sadipscin</a:t>
            </a:r>
            <a:r>
              <a:rPr lang="de-DE" dirty="0">
                <a:solidFill>
                  <a:schemeClr val="bg1"/>
                </a:solidFill>
                <a:latin typeface="Century Gothic" panose="020B0502020202020204" pitchFamily="34" charset="0"/>
              </a:rPr>
              <a:t>. </a:t>
            </a:r>
            <a:r>
              <a:rPr lang="de-DE" b="1" dirty="0">
                <a:solidFill>
                  <a:schemeClr val="bg1"/>
                </a:solidFill>
                <a:latin typeface="Century Gothic" panose="020B0502020202020204" pitchFamily="34" charset="0"/>
              </a:rPr>
              <a:t>04 </a:t>
            </a:r>
            <a:r>
              <a:rPr lang="de-DE" dirty="0" err="1">
                <a:solidFill>
                  <a:schemeClr val="bg1"/>
                </a:solidFill>
                <a:latin typeface="Century Gothic" panose="020B0502020202020204" pitchFamily="34" charset="0"/>
              </a:rPr>
              <a:t>Lorem</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ipsum</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dolor</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sit</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amet</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consetetur</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sadipscin</a:t>
            </a:r>
            <a:r>
              <a:rPr lang="de-DE" dirty="0">
                <a:solidFill>
                  <a:schemeClr val="bg1"/>
                </a:solidFill>
                <a:latin typeface="Century Gothic" panose="020B0502020202020204" pitchFamily="34" charset="0"/>
              </a:rPr>
              <a:t>.</a:t>
            </a:r>
          </a:p>
        </p:txBody>
      </p:sp>
      <p:sp>
        <p:nvSpPr>
          <p:cNvPr id="31" name="Textfeld 30"/>
          <p:cNvSpPr txBox="1"/>
          <p:nvPr/>
        </p:nvSpPr>
        <p:spPr>
          <a:xfrm>
            <a:off x="7082175" y="6108685"/>
            <a:ext cx="4216103" cy="707886"/>
          </a:xfrm>
          <a:prstGeom prst="rect">
            <a:avLst/>
          </a:prstGeom>
          <a:noFill/>
        </p:spPr>
        <p:txBody>
          <a:bodyPr wrap="square" rtlCol="0">
            <a:spAutoFit/>
          </a:bodyPr>
          <a:lstStyle/>
          <a:p>
            <a:pPr algn="ctr"/>
            <a:r>
              <a:rPr lang="de-DE" sz="4000" dirty="0">
                <a:solidFill>
                  <a:schemeClr val="bg1"/>
                </a:solidFill>
                <a:latin typeface="Century Gothic" panose="020B0502020202020204" pitchFamily="34" charset="0"/>
              </a:rPr>
              <a:t>Thema 2</a:t>
            </a:r>
          </a:p>
        </p:txBody>
      </p:sp>
      <p:sp>
        <p:nvSpPr>
          <p:cNvPr id="32" name="Textfeld 31"/>
          <p:cNvSpPr txBox="1"/>
          <p:nvPr/>
        </p:nvSpPr>
        <p:spPr>
          <a:xfrm>
            <a:off x="7111671" y="6887179"/>
            <a:ext cx="4216103" cy="477054"/>
          </a:xfrm>
          <a:prstGeom prst="rect">
            <a:avLst/>
          </a:prstGeom>
          <a:noFill/>
        </p:spPr>
        <p:txBody>
          <a:bodyPr wrap="square" rtlCol="0">
            <a:spAutoFit/>
          </a:bodyPr>
          <a:lstStyle/>
          <a:p>
            <a:pPr algn="ctr"/>
            <a:r>
              <a:rPr lang="de-DE" sz="2500" dirty="0">
                <a:solidFill>
                  <a:schemeClr val="bg1"/>
                </a:solidFill>
                <a:latin typeface="Century Gothic" panose="020B0502020202020204" pitchFamily="34" charset="0"/>
              </a:rPr>
              <a:t>Untertitel</a:t>
            </a:r>
          </a:p>
        </p:txBody>
      </p:sp>
      <p:sp>
        <p:nvSpPr>
          <p:cNvPr id="33" name="Textfeld 32"/>
          <p:cNvSpPr txBox="1"/>
          <p:nvPr/>
        </p:nvSpPr>
        <p:spPr>
          <a:xfrm>
            <a:off x="12421700" y="8101812"/>
            <a:ext cx="4869340" cy="2117183"/>
          </a:xfrm>
          <a:prstGeom prst="rect">
            <a:avLst/>
          </a:prstGeom>
          <a:noFill/>
        </p:spPr>
        <p:txBody>
          <a:bodyPr wrap="square" rtlCol="0">
            <a:spAutoFit/>
          </a:bodyPr>
          <a:lstStyle/>
          <a:p>
            <a:pPr algn="ctr">
              <a:lnSpc>
                <a:spcPct val="150000"/>
              </a:lnSpc>
            </a:pPr>
            <a:r>
              <a:rPr lang="de-DE" b="1" dirty="0">
                <a:solidFill>
                  <a:schemeClr val="bg1"/>
                </a:solidFill>
                <a:latin typeface="Century Gothic" panose="020B0502020202020204" pitchFamily="34" charset="0"/>
              </a:rPr>
              <a:t>01 </a:t>
            </a:r>
            <a:r>
              <a:rPr lang="de-DE" dirty="0">
                <a:solidFill>
                  <a:schemeClr val="bg1"/>
                </a:solidFill>
                <a:latin typeface="Century Gothic" panose="020B0502020202020204" pitchFamily="34" charset="0"/>
              </a:rPr>
              <a:t>Hier eigenen Text einfügen. </a:t>
            </a:r>
            <a:r>
              <a:rPr lang="de-DE" b="1" dirty="0">
                <a:solidFill>
                  <a:schemeClr val="bg1"/>
                </a:solidFill>
                <a:latin typeface="Century Gothic" panose="020B0502020202020204" pitchFamily="34" charset="0"/>
              </a:rPr>
              <a:t>02 </a:t>
            </a:r>
            <a:r>
              <a:rPr lang="de-DE" dirty="0" err="1">
                <a:solidFill>
                  <a:schemeClr val="bg1"/>
                </a:solidFill>
                <a:latin typeface="Century Gothic" panose="020B0502020202020204" pitchFamily="34" charset="0"/>
              </a:rPr>
              <a:t>Lorem</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ipsum</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dolor</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sit</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amet</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consetetur</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sadipscin</a:t>
            </a:r>
            <a:r>
              <a:rPr lang="de-DE" dirty="0">
                <a:solidFill>
                  <a:schemeClr val="bg1"/>
                </a:solidFill>
                <a:latin typeface="Century Gothic" panose="020B0502020202020204" pitchFamily="34" charset="0"/>
              </a:rPr>
              <a:t>. </a:t>
            </a:r>
            <a:r>
              <a:rPr lang="de-DE" b="1" dirty="0">
                <a:solidFill>
                  <a:schemeClr val="bg1"/>
                </a:solidFill>
                <a:latin typeface="Century Gothic" panose="020B0502020202020204" pitchFamily="34" charset="0"/>
              </a:rPr>
              <a:t>03</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Lorem</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ipsum</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dolor</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sit</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amet</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consetetur</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sadipscin</a:t>
            </a:r>
            <a:r>
              <a:rPr lang="de-DE" dirty="0">
                <a:solidFill>
                  <a:schemeClr val="bg1"/>
                </a:solidFill>
                <a:latin typeface="Century Gothic" panose="020B0502020202020204" pitchFamily="34" charset="0"/>
              </a:rPr>
              <a:t>. </a:t>
            </a:r>
            <a:r>
              <a:rPr lang="de-DE" b="1" dirty="0">
                <a:solidFill>
                  <a:schemeClr val="bg1"/>
                </a:solidFill>
                <a:latin typeface="Century Gothic" panose="020B0502020202020204" pitchFamily="34" charset="0"/>
              </a:rPr>
              <a:t>04 </a:t>
            </a:r>
            <a:r>
              <a:rPr lang="de-DE" dirty="0" err="1">
                <a:solidFill>
                  <a:schemeClr val="bg1"/>
                </a:solidFill>
                <a:latin typeface="Century Gothic" panose="020B0502020202020204" pitchFamily="34" charset="0"/>
              </a:rPr>
              <a:t>Lorem</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ipsum</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dolor</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sit</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amet</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consetetur</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sadipscin</a:t>
            </a:r>
            <a:r>
              <a:rPr lang="de-DE" dirty="0">
                <a:solidFill>
                  <a:schemeClr val="bg1"/>
                </a:solidFill>
                <a:latin typeface="Century Gothic" panose="020B0502020202020204" pitchFamily="34" charset="0"/>
              </a:rPr>
              <a:t>.</a:t>
            </a:r>
          </a:p>
        </p:txBody>
      </p:sp>
      <p:sp>
        <p:nvSpPr>
          <p:cNvPr id="34" name="Textfeld 33"/>
          <p:cNvSpPr txBox="1"/>
          <p:nvPr/>
        </p:nvSpPr>
        <p:spPr>
          <a:xfrm>
            <a:off x="12809468" y="6108685"/>
            <a:ext cx="4216103" cy="707886"/>
          </a:xfrm>
          <a:prstGeom prst="rect">
            <a:avLst/>
          </a:prstGeom>
          <a:noFill/>
        </p:spPr>
        <p:txBody>
          <a:bodyPr wrap="square" rtlCol="0">
            <a:spAutoFit/>
          </a:bodyPr>
          <a:lstStyle/>
          <a:p>
            <a:pPr algn="ctr"/>
            <a:r>
              <a:rPr lang="de-DE" sz="4000" dirty="0">
                <a:solidFill>
                  <a:schemeClr val="bg1"/>
                </a:solidFill>
                <a:latin typeface="Century Gothic" panose="020B0502020202020204" pitchFamily="34" charset="0"/>
              </a:rPr>
              <a:t>Thema 3</a:t>
            </a:r>
          </a:p>
        </p:txBody>
      </p:sp>
      <p:sp>
        <p:nvSpPr>
          <p:cNvPr id="35" name="Textfeld 34"/>
          <p:cNvSpPr txBox="1"/>
          <p:nvPr/>
        </p:nvSpPr>
        <p:spPr>
          <a:xfrm>
            <a:off x="12838966" y="6887179"/>
            <a:ext cx="4216103" cy="477054"/>
          </a:xfrm>
          <a:prstGeom prst="rect">
            <a:avLst/>
          </a:prstGeom>
          <a:noFill/>
        </p:spPr>
        <p:txBody>
          <a:bodyPr wrap="square" rtlCol="0">
            <a:spAutoFit/>
          </a:bodyPr>
          <a:lstStyle/>
          <a:p>
            <a:pPr algn="ctr"/>
            <a:r>
              <a:rPr lang="de-DE" sz="2500" dirty="0">
                <a:solidFill>
                  <a:schemeClr val="bg1"/>
                </a:solidFill>
                <a:latin typeface="Century Gothic" panose="020B0502020202020204" pitchFamily="34" charset="0"/>
              </a:rPr>
              <a:t>Untertitel</a:t>
            </a:r>
          </a:p>
        </p:txBody>
      </p:sp>
      <p:sp>
        <p:nvSpPr>
          <p:cNvPr id="36" name="Textfeld 35"/>
          <p:cNvSpPr txBox="1"/>
          <p:nvPr/>
        </p:nvSpPr>
        <p:spPr>
          <a:xfrm>
            <a:off x="18229271" y="8056609"/>
            <a:ext cx="4869340" cy="2117183"/>
          </a:xfrm>
          <a:prstGeom prst="rect">
            <a:avLst/>
          </a:prstGeom>
          <a:noFill/>
        </p:spPr>
        <p:txBody>
          <a:bodyPr wrap="square" rtlCol="0">
            <a:spAutoFit/>
          </a:bodyPr>
          <a:lstStyle/>
          <a:p>
            <a:pPr algn="ctr">
              <a:lnSpc>
                <a:spcPct val="150000"/>
              </a:lnSpc>
            </a:pPr>
            <a:r>
              <a:rPr lang="de-DE" b="1" dirty="0">
                <a:solidFill>
                  <a:schemeClr val="bg1"/>
                </a:solidFill>
                <a:latin typeface="Century Gothic" panose="020B0502020202020204" pitchFamily="34" charset="0"/>
              </a:rPr>
              <a:t>01 </a:t>
            </a:r>
            <a:r>
              <a:rPr lang="de-DE" dirty="0">
                <a:solidFill>
                  <a:schemeClr val="bg1"/>
                </a:solidFill>
                <a:latin typeface="Century Gothic" panose="020B0502020202020204" pitchFamily="34" charset="0"/>
              </a:rPr>
              <a:t>Hier eigenen Text einfügen. </a:t>
            </a:r>
            <a:r>
              <a:rPr lang="de-DE" b="1" dirty="0">
                <a:solidFill>
                  <a:schemeClr val="bg1"/>
                </a:solidFill>
                <a:latin typeface="Century Gothic" panose="020B0502020202020204" pitchFamily="34" charset="0"/>
              </a:rPr>
              <a:t>02 </a:t>
            </a:r>
            <a:r>
              <a:rPr lang="de-DE" dirty="0" err="1">
                <a:solidFill>
                  <a:schemeClr val="bg1"/>
                </a:solidFill>
                <a:latin typeface="Century Gothic" panose="020B0502020202020204" pitchFamily="34" charset="0"/>
              </a:rPr>
              <a:t>Lorem</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ipsum</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dolor</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sit</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amet</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consetetur</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sadipscin</a:t>
            </a:r>
            <a:r>
              <a:rPr lang="de-DE" dirty="0">
                <a:solidFill>
                  <a:schemeClr val="bg1"/>
                </a:solidFill>
                <a:latin typeface="Century Gothic" panose="020B0502020202020204" pitchFamily="34" charset="0"/>
              </a:rPr>
              <a:t>. </a:t>
            </a:r>
            <a:r>
              <a:rPr lang="de-DE" b="1" dirty="0">
                <a:solidFill>
                  <a:schemeClr val="bg1"/>
                </a:solidFill>
                <a:latin typeface="Century Gothic" panose="020B0502020202020204" pitchFamily="34" charset="0"/>
              </a:rPr>
              <a:t>03</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Lorem</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ipsum</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dolor</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sit</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amet</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consetetur</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sadipscin</a:t>
            </a:r>
            <a:r>
              <a:rPr lang="de-DE" dirty="0">
                <a:solidFill>
                  <a:schemeClr val="bg1"/>
                </a:solidFill>
                <a:latin typeface="Century Gothic" panose="020B0502020202020204" pitchFamily="34" charset="0"/>
              </a:rPr>
              <a:t>. </a:t>
            </a:r>
            <a:r>
              <a:rPr lang="de-DE" b="1" dirty="0">
                <a:solidFill>
                  <a:schemeClr val="bg1"/>
                </a:solidFill>
                <a:latin typeface="Century Gothic" panose="020B0502020202020204" pitchFamily="34" charset="0"/>
              </a:rPr>
              <a:t>04 </a:t>
            </a:r>
            <a:r>
              <a:rPr lang="de-DE" dirty="0" err="1">
                <a:solidFill>
                  <a:schemeClr val="bg1"/>
                </a:solidFill>
                <a:latin typeface="Century Gothic" panose="020B0502020202020204" pitchFamily="34" charset="0"/>
              </a:rPr>
              <a:t>Lorem</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ipsum</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dolor</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sit</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amet</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consetetur</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sadipscin</a:t>
            </a:r>
            <a:r>
              <a:rPr lang="de-DE" dirty="0">
                <a:solidFill>
                  <a:schemeClr val="bg1"/>
                </a:solidFill>
                <a:latin typeface="Century Gothic" panose="020B0502020202020204" pitchFamily="34" charset="0"/>
              </a:rPr>
              <a:t>.</a:t>
            </a:r>
          </a:p>
        </p:txBody>
      </p:sp>
      <p:sp>
        <p:nvSpPr>
          <p:cNvPr id="37" name="Textfeld 36"/>
          <p:cNvSpPr txBox="1"/>
          <p:nvPr/>
        </p:nvSpPr>
        <p:spPr>
          <a:xfrm>
            <a:off x="18617041" y="6063483"/>
            <a:ext cx="4216103" cy="707886"/>
          </a:xfrm>
          <a:prstGeom prst="rect">
            <a:avLst/>
          </a:prstGeom>
          <a:noFill/>
        </p:spPr>
        <p:txBody>
          <a:bodyPr wrap="square" rtlCol="0">
            <a:spAutoFit/>
          </a:bodyPr>
          <a:lstStyle/>
          <a:p>
            <a:pPr algn="ctr"/>
            <a:r>
              <a:rPr lang="de-DE" sz="4000" dirty="0">
                <a:solidFill>
                  <a:schemeClr val="bg1"/>
                </a:solidFill>
                <a:latin typeface="Century Gothic" panose="020B0502020202020204" pitchFamily="34" charset="0"/>
              </a:rPr>
              <a:t>Thema 4</a:t>
            </a:r>
          </a:p>
        </p:txBody>
      </p:sp>
      <p:sp>
        <p:nvSpPr>
          <p:cNvPr id="38" name="Textfeld 37"/>
          <p:cNvSpPr txBox="1"/>
          <p:nvPr/>
        </p:nvSpPr>
        <p:spPr>
          <a:xfrm>
            <a:off x="18646536" y="6841977"/>
            <a:ext cx="4216103" cy="477054"/>
          </a:xfrm>
          <a:prstGeom prst="rect">
            <a:avLst/>
          </a:prstGeom>
          <a:noFill/>
        </p:spPr>
        <p:txBody>
          <a:bodyPr wrap="square" rtlCol="0">
            <a:spAutoFit/>
          </a:bodyPr>
          <a:lstStyle/>
          <a:p>
            <a:pPr algn="ctr"/>
            <a:r>
              <a:rPr lang="de-DE" sz="2500" dirty="0">
                <a:solidFill>
                  <a:schemeClr val="bg1"/>
                </a:solidFill>
                <a:latin typeface="Century Gothic" panose="020B0502020202020204" pitchFamily="34" charset="0"/>
              </a:rPr>
              <a:t>Untertitel</a:t>
            </a:r>
          </a:p>
        </p:txBody>
      </p:sp>
      <p:sp>
        <p:nvSpPr>
          <p:cNvPr id="40" name="Ellipse 39"/>
          <p:cNvSpPr/>
          <p:nvPr/>
        </p:nvSpPr>
        <p:spPr>
          <a:xfrm>
            <a:off x="8515652" y="4260671"/>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49" name="Ellipse 48"/>
          <p:cNvSpPr/>
          <p:nvPr/>
        </p:nvSpPr>
        <p:spPr>
          <a:xfrm>
            <a:off x="2744806" y="4260671"/>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52" name="Ellipse 51"/>
          <p:cNvSpPr/>
          <p:nvPr/>
        </p:nvSpPr>
        <p:spPr>
          <a:xfrm>
            <a:off x="14286498" y="4260671"/>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55" name="Ellipse 54"/>
          <p:cNvSpPr/>
          <p:nvPr/>
        </p:nvSpPr>
        <p:spPr>
          <a:xfrm>
            <a:off x="20036444" y="4260671"/>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pic>
        <p:nvPicPr>
          <p:cNvPr id="28" name="Graphic 27">
            <a:extLst>
              <a:ext uri="{FF2B5EF4-FFF2-40B4-BE49-F238E27FC236}">
                <a16:creationId xmlns:a16="http://schemas.microsoft.com/office/drawing/2014/main" id="{33AAB1DC-7654-430E-8A09-AFC97D58D6B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086212" y="4585540"/>
            <a:ext cx="609600" cy="609600"/>
          </a:xfrm>
          <a:prstGeom prst="rect">
            <a:avLst/>
          </a:prstGeom>
        </p:spPr>
      </p:pic>
      <p:pic>
        <p:nvPicPr>
          <p:cNvPr id="43" name="Graphic 42">
            <a:extLst>
              <a:ext uri="{FF2B5EF4-FFF2-40B4-BE49-F238E27FC236}">
                <a16:creationId xmlns:a16="http://schemas.microsoft.com/office/drawing/2014/main" id="{D9859FF0-2A70-4B04-A593-46689EC46B9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0377070" y="4601297"/>
            <a:ext cx="609600" cy="609600"/>
          </a:xfrm>
          <a:prstGeom prst="rect">
            <a:avLst/>
          </a:prstGeom>
        </p:spPr>
      </p:pic>
      <p:pic>
        <p:nvPicPr>
          <p:cNvPr id="44" name="Graphic 43">
            <a:extLst>
              <a:ext uri="{FF2B5EF4-FFF2-40B4-BE49-F238E27FC236}">
                <a16:creationId xmlns:a16="http://schemas.microsoft.com/office/drawing/2014/main" id="{28B8B332-5FCF-4B40-BAE3-1A98CDE74820}"/>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879641" y="4583368"/>
            <a:ext cx="609600" cy="609600"/>
          </a:xfrm>
          <a:prstGeom prst="rect">
            <a:avLst/>
          </a:prstGeom>
        </p:spPr>
      </p:pic>
      <p:pic>
        <p:nvPicPr>
          <p:cNvPr id="45" name="Graphic 44">
            <a:extLst>
              <a:ext uri="{FF2B5EF4-FFF2-40B4-BE49-F238E27FC236}">
                <a16:creationId xmlns:a16="http://schemas.microsoft.com/office/drawing/2014/main" id="{DAE83E51-5D52-4C66-A931-5A39F091EBFC}"/>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4642217" y="4636569"/>
            <a:ext cx="609600" cy="609600"/>
          </a:xfrm>
          <a:prstGeom prst="rect">
            <a:avLst/>
          </a:prstGeom>
        </p:spPr>
      </p:pic>
    </p:spTree>
    <p:extLst>
      <p:ext uri="{BB962C8B-B14F-4D97-AF65-F5344CB8AC3E}">
        <p14:creationId xmlns:p14="http://schemas.microsoft.com/office/powerpoint/2010/main" val="1157293631"/>
      </p:ext>
    </p:extLst>
  </p:cSld>
  <p:clrMapOvr>
    <a:masterClrMapping/>
  </p:clrMapOvr>
  <p:transition spd="slow">
    <p:push/>
  </p:transition>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accent1">
            <a:alpha val="90000"/>
          </a:schemeClr>
        </a:solidFill>
        <a:effectLst/>
      </p:bgPr>
    </p:bg>
    <p:spTree>
      <p:nvGrpSpPr>
        <p:cNvPr id="1" name=""/>
        <p:cNvGrpSpPr/>
        <p:nvPr/>
      </p:nvGrpSpPr>
      <p:grpSpPr>
        <a:xfrm>
          <a:off x="0" y="0"/>
          <a:ext cx="0" cy="0"/>
          <a:chOff x="0" y="0"/>
          <a:chExt cx="0" cy="0"/>
        </a:xfrm>
      </p:grpSpPr>
      <p:cxnSp>
        <p:nvCxnSpPr>
          <p:cNvPr id="57" name="Gerader Verbinder 56"/>
          <p:cNvCxnSpPr/>
          <p:nvPr/>
        </p:nvCxnSpPr>
        <p:spPr>
          <a:xfrm>
            <a:off x="4752304" y="6255135"/>
            <a:ext cx="0" cy="1045153"/>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58" name="Textfeld 57"/>
          <p:cNvSpPr txBox="1"/>
          <p:nvPr/>
        </p:nvSpPr>
        <p:spPr>
          <a:xfrm>
            <a:off x="3464201" y="4927868"/>
            <a:ext cx="2686929"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sp>
        <p:nvSpPr>
          <p:cNvPr id="59" name="Textfeld 58"/>
          <p:cNvSpPr txBox="1"/>
          <p:nvPr/>
        </p:nvSpPr>
        <p:spPr>
          <a:xfrm>
            <a:off x="2796120" y="5477477"/>
            <a:ext cx="3937876" cy="553870"/>
          </a:xfrm>
          <a:prstGeom prst="rect">
            <a:avLst/>
          </a:prstGeom>
          <a:noFill/>
        </p:spPr>
        <p:txBody>
          <a:bodyPr wrap="square" rtlCol="0">
            <a:spAutoFit/>
          </a:bodyPr>
          <a:lstStyle/>
          <a:p>
            <a:pPr algn="ctr"/>
            <a:r>
              <a:rPr lang="de-DE" sz="2999" dirty="0">
                <a:solidFill>
                  <a:schemeClr val="bg1"/>
                </a:solidFill>
                <a:latin typeface="Century Gothic" panose="020B0502020202020204" pitchFamily="34" charset="0"/>
              </a:rPr>
              <a:t>Titel 01</a:t>
            </a:r>
          </a:p>
        </p:txBody>
      </p:sp>
      <p:cxnSp>
        <p:nvCxnSpPr>
          <p:cNvPr id="60" name="Gerader Verbinder 59"/>
          <p:cNvCxnSpPr/>
          <p:nvPr/>
        </p:nvCxnSpPr>
        <p:spPr>
          <a:xfrm>
            <a:off x="12218059" y="6225638"/>
            <a:ext cx="0" cy="1045153"/>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61" name="Textfeld 60"/>
          <p:cNvSpPr txBox="1"/>
          <p:nvPr/>
        </p:nvSpPr>
        <p:spPr>
          <a:xfrm>
            <a:off x="10900461" y="4898371"/>
            <a:ext cx="2686929"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sp>
        <p:nvSpPr>
          <p:cNvPr id="62" name="Textfeld 61"/>
          <p:cNvSpPr txBox="1"/>
          <p:nvPr/>
        </p:nvSpPr>
        <p:spPr>
          <a:xfrm>
            <a:off x="10247741" y="5477477"/>
            <a:ext cx="3937876" cy="553870"/>
          </a:xfrm>
          <a:prstGeom prst="rect">
            <a:avLst/>
          </a:prstGeom>
          <a:noFill/>
        </p:spPr>
        <p:txBody>
          <a:bodyPr wrap="square" rtlCol="0">
            <a:spAutoFit/>
          </a:bodyPr>
          <a:lstStyle/>
          <a:p>
            <a:pPr algn="ctr"/>
            <a:r>
              <a:rPr lang="de-DE" sz="2999" dirty="0">
                <a:solidFill>
                  <a:schemeClr val="bg1"/>
                </a:solidFill>
                <a:latin typeface="Century Gothic" panose="020B0502020202020204" pitchFamily="34" charset="0"/>
              </a:rPr>
              <a:t>Titel 03</a:t>
            </a:r>
          </a:p>
        </p:txBody>
      </p:sp>
      <p:cxnSp>
        <p:nvCxnSpPr>
          <p:cNvPr id="63" name="Gerader Verbinder 62"/>
          <p:cNvCxnSpPr/>
          <p:nvPr/>
        </p:nvCxnSpPr>
        <p:spPr>
          <a:xfrm>
            <a:off x="19679670" y="6255135"/>
            <a:ext cx="0" cy="1045153"/>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64" name="Textfeld 63"/>
          <p:cNvSpPr txBox="1"/>
          <p:nvPr/>
        </p:nvSpPr>
        <p:spPr>
          <a:xfrm>
            <a:off x="18391568" y="4927868"/>
            <a:ext cx="2686929"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sp>
        <p:nvSpPr>
          <p:cNvPr id="65" name="Textfeld 64"/>
          <p:cNvSpPr txBox="1"/>
          <p:nvPr/>
        </p:nvSpPr>
        <p:spPr>
          <a:xfrm>
            <a:off x="17738849" y="5477477"/>
            <a:ext cx="3937876" cy="553870"/>
          </a:xfrm>
          <a:prstGeom prst="rect">
            <a:avLst/>
          </a:prstGeom>
          <a:noFill/>
        </p:spPr>
        <p:txBody>
          <a:bodyPr wrap="square" rtlCol="0">
            <a:spAutoFit/>
          </a:bodyPr>
          <a:lstStyle/>
          <a:p>
            <a:pPr algn="ctr"/>
            <a:r>
              <a:rPr lang="de-DE" sz="2999" dirty="0">
                <a:solidFill>
                  <a:schemeClr val="bg1"/>
                </a:solidFill>
                <a:latin typeface="Century Gothic" panose="020B0502020202020204" pitchFamily="34" charset="0"/>
              </a:rPr>
              <a:t>Titel 05</a:t>
            </a:r>
          </a:p>
        </p:txBody>
      </p:sp>
      <p:cxnSp>
        <p:nvCxnSpPr>
          <p:cNvPr id="66" name="Gerader Verbinder 65"/>
          <p:cNvCxnSpPr/>
          <p:nvPr/>
        </p:nvCxnSpPr>
        <p:spPr>
          <a:xfrm>
            <a:off x="8474844" y="8288079"/>
            <a:ext cx="0" cy="1045153"/>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67" name="Textfeld 66"/>
          <p:cNvSpPr txBox="1"/>
          <p:nvPr/>
        </p:nvSpPr>
        <p:spPr>
          <a:xfrm>
            <a:off x="6516344" y="9513530"/>
            <a:ext cx="3937876" cy="553870"/>
          </a:xfrm>
          <a:prstGeom prst="rect">
            <a:avLst/>
          </a:prstGeom>
          <a:noFill/>
        </p:spPr>
        <p:txBody>
          <a:bodyPr wrap="square" rtlCol="0">
            <a:spAutoFit/>
          </a:bodyPr>
          <a:lstStyle/>
          <a:p>
            <a:pPr algn="ctr"/>
            <a:r>
              <a:rPr lang="de-DE" sz="2999" dirty="0">
                <a:solidFill>
                  <a:schemeClr val="bg1"/>
                </a:solidFill>
                <a:latin typeface="Century Gothic" panose="020B0502020202020204" pitchFamily="34" charset="0"/>
              </a:rPr>
              <a:t>Titel 02</a:t>
            </a:r>
          </a:p>
        </p:txBody>
      </p:sp>
      <p:sp>
        <p:nvSpPr>
          <p:cNvPr id="68" name="Textfeld 67"/>
          <p:cNvSpPr txBox="1"/>
          <p:nvPr/>
        </p:nvSpPr>
        <p:spPr>
          <a:xfrm>
            <a:off x="7159728" y="10023089"/>
            <a:ext cx="2686929"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cxnSp>
        <p:nvCxnSpPr>
          <p:cNvPr id="69" name="Gerader Verbinder 68"/>
          <p:cNvCxnSpPr/>
          <p:nvPr/>
        </p:nvCxnSpPr>
        <p:spPr>
          <a:xfrm>
            <a:off x="15878642" y="8258582"/>
            <a:ext cx="0" cy="1045153"/>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70" name="Textfeld 69"/>
          <p:cNvSpPr txBox="1"/>
          <p:nvPr/>
        </p:nvSpPr>
        <p:spPr>
          <a:xfrm>
            <a:off x="13920142" y="9484033"/>
            <a:ext cx="3937876" cy="553870"/>
          </a:xfrm>
          <a:prstGeom prst="rect">
            <a:avLst/>
          </a:prstGeom>
          <a:noFill/>
        </p:spPr>
        <p:txBody>
          <a:bodyPr wrap="square" rtlCol="0">
            <a:spAutoFit/>
          </a:bodyPr>
          <a:lstStyle/>
          <a:p>
            <a:pPr algn="ctr"/>
            <a:r>
              <a:rPr lang="de-DE" sz="2999" dirty="0">
                <a:solidFill>
                  <a:schemeClr val="bg1"/>
                </a:solidFill>
                <a:latin typeface="Century Gothic" panose="020B0502020202020204" pitchFamily="34" charset="0"/>
              </a:rPr>
              <a:t>Titel 04</a:t>
            </a:r>
          </a:p>
        </p:txBody>
      </p:sp>
      <p:sp>
        <p:nvSpPr>
          <p:cNvPr id="72" name="Textfeld 71"/>
          <p:cNvSpPr txBox="1"/>
          <p:nvPr/>
        </p:nvSpPr>
        <p:spPr>
          <a:xfrm>
            <a:off x="14622520" y="9993592"/>
            <a:ext cx="2686929"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sp>
        <p:nvSpPr>
          <p:cNvPr id="73" name="Freeform 42"/>
          <p:cNvSpPr/>
          <p:nvPr/>
        </p:nvSpPr>
        <p:spPr>
          <a:xfrm flipV="1">
            <a:off x="6359853" y="5613060"/>
            <a:ext cx="4254800" cy="2097484"/>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74" name="Freeform 43"/>
          <p:cNvSpPr/>
          <p:nvPr/>
        </p:nvSpPr>
        <p:spPr>
          <a:xfrm>
            <a:off x="2648636" y="7858028"/>
            <a:ext cx="4254800" cy="2097484"/>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chemeClr val="bg1">
                  <a:lumMod val="65000"/>
                </a:schemeClr>
              </a:solidFill>
            </a:endParaRPr>
          </a:p>
        </p:txBody>
      </p:sp>
      <p:sp>
        <p:nvSpPr>
          <p:cNvPr id="75" name="Freeform 48"/>
          <p:cNvSpPr/>
          <p:nvPr/>
        </p:nvSpPr>
        <p:spPr>
          <a:xfrm flipV="1">
            <a:off x="13782285" y="5613060"/>
            <a:ext cx="4254800" cy="2097484"/>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76" name="Freeform 69"/>
          <p:cNvSpPr/>
          <p:nvPr/>
        </p:nvSpPr>
        <p:spPr>
          <a:xfrm>
            <a:off x="10086833" y="7858028"/>
            <a:ext cx="4211476" cy="2097484"/>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77" name="Freeform 70"/>
          <p:cNvSpPr/>
          <p:nvPr/>
        </p:nvSpPr>
        <p:spPr>
          <a:xfrm>
            <a:off x="17509265" y="7858028"/>
            <a:ext cx="4254800" cy="2097484"/>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78" name="Shape 56"/>
          <p:cNvSpPr/>
          <p:nvPr/>
        </p:nvSpPr>
        <p:spPr>
          <a:xfrm>
            <a:off x="4277367" y="7290680"/>
            <a:ext cx="960187" cy="960436"/>
          </a:xfrm>
          <a:custGeom>
            <a:avLst/>
            <a:gdLst/>
            <a:ahLst/>
            <a:cxnLst/>
            <a:rect l="0" t="0" r="0" b="0"/>
            <a:pathLst>
              <a:path w="120000" h="120000" extrusionOk="0">
                <a:moveTo>
                  <a:pt x="102419" y="17567"/>
                </a:moveTo>
                <a:cubicBezTo>
                  <a:pt x="125847" y="41002"/>
                  <a:pt x="125847" y="78985"/>
                  <a:pt x="102419" y="102419"/>
                </a:cubicBezTo>
                <a:cubicBezTo>
                  <a:pt x="78985" y="125853"/>
                  <a:pt x="41002" y="125853"/>
                  <a:pt x="17567" y="102419"/>
                </a:cubicBezTo>
                <a:cubicBezTo>
                  <a:pt x="-5860" y="78985"/>
                  <a:pt x="-5860" y="41002"/>
                  <a:pt x="17567" y="17567"/>
                </a:cubicBezTo>
                <a:cubicBezTo>
                  <a:pt x="41002" y="-5860"/>
                  <a:pt x="78985" y="-5860"/>
                  <a:pt x="102419" y="17567"/>
                </a:cubicBezTo>
              </a:path>
            </a:pathLst>
          </a:custGeom>
          <a:noFill/>
          <a:ln w="25400" cap="flat" cmpd="sng">
            <a:solidFill>
              <a:schemeClr val="bg1"/>
            </a:solidFill>
            <a:prstDash val="solid"/>
            <a:miter/>
            <a:headEnd type="none" w="med" len="med"/>
            <a:tailEnd type="none" w="med" len="med"/>
          </a:ln>
        </p:spPr>
        <p:txBody>
          <a:bodyPr lIns="0" tIns="0" rIns="0" bIns="0" anchor="ctr" anchorCtr="0">
            <a:noAutofit/>
          </a:bodyPr>
          <a:lstStyle/>
          <a:p>
            <a:pPr algn="ctr"/>
            <a:endParaRPr lang="de-DE" sz="5600">
              <a:solidFill>
                <a:schemeClr val="bg1"/>
              </a:solidFill>
              <a:latin typeface="Century Gothic" panose="020B0502020202020204" pitchFamily="34" charset="0"/>
              <a:ea typeface="Cabin"/>
              <a:cs typeface="Cabin"/>
              <a:sym typeface="Cabin"/>
            </a:endParaRPr>
          </a:p>
        </p:txBody>
      </p:sp>
      <p:sp>
        <p:nvSpPr>
          <p:cNvPr id="79" name="Shape 57"/>
          <p:cNvSpPr/>
          <p:nvPr/>
        </p:nvSpPr>
        <p:spPr>
          <a:xfrm>
            <a:off x="15405443" y="7290680"/>
            <a:ext cx="960187" cy="960436"/>
          </a:xfrm>
          <a:custGeom>
            <a:avLst/>
            <a:gdLst/>
            <a:ahLst/>
            <a:cxnLst/>
            <a:rect l="0" t="0" r="0" b="0"/>
            <a:pathLst>
              <a:path w="120000" h="120000" extrusionOk="0">
                <a:moveTo>
                  <a:pt x="102419" y="17567"/>
                </a:moveTo>
                <a:cubicBezTo>
                  <a:pt x="125847" y="41002"/>
                  <a:pt x="125847" y="78985"/>
                  <a:pt x="102419" y="102419"/>
                </a:cubicBezTo>
                <a:cubicBezTo>
                  <a:pt x="78985" y="125853"/>
                  <a:pt x="41002" y="125853"/>
                  <a:pt x="17567" y="102419"/>
                </a:cubicBezTo>
                <a:cubicBezTo>
                  <a:pt x="-5860" y="78985"/>
                  <a:pt x="-5860" y="41002"/>
                  <a:pt x="17567" y="17567"/>
                </a:cubicBezTo>
                <a:cubicBezTo>
                  <a:pt x="41002" y="-5860"/>
                  <a:pt x="78985" y="-5860"/>
                  <a:pt x="102419" y="17567"/>
                </a:cubicBezTo>
              </a:path>
            </a:pathLst>
          </a:custGeom>
          <a:solidFill>
            <a:schemeClr val="bg1"/>
          </a:solidFill>
          <a:ln w="25400" cap="flat" cmpd="sng">
            <a:solidFill>
              <a:schemeClr val="accent1"/>
            </a:solidFill>
            <a:prstDash val="solid"/>
            <a:miter/>
            <a:headEnd type="none" w="med" len="med"/>
            <a:tailEnd type="none" w="med" len="med"/>
          </a:ln>
        </p:spPr>
        <p:txBody>
          <a:bodyPr lIns="0" tIns="0" rIns="0" bIns="0" anchor="ctr" anchorCtr="0">
            <a:noAutofit/>
          </a:bodyPr>
          <a:lstStyle/>
          <a:p>
            <a:endParaRPr sz="5600">
              <a:solidFill>
                <a:schemeClr val="bg2">
                  <a:lumMod val="50000"/>
                </a:schemeClr>
              </a:solidFill>
              <a:latin typeface="Century Gothic" panose="020B0502020202020204" pitchFamily="34" charset="0"/>
              <a:ea typeface="Cabin"/>
              <a:cs typeface="Cabin"/>
              <a:sym typeface="Cabin"/>
            </a:endParaRPr>
          </a:p>
        </p:txBody>
      </p:sp>
      <p:sp>
        <p:nvSpPr>
          <p:cNvPr id="80" name="Shape 58"/>
          <p:cNvSpPr/>
          <p:nvPr/>
        </p:nvSpPr>
        <p:spPr>
          <a:xfrm>
            <a:off x="7986359" y="7290680"/>
            <a:ext cx="960187" cy="960436"/>
          </a:xfrm>
          <a:custGeom>
            <a:avLst/>
            <a:gdLst/>
            <a:ahLst/>
            <a:cxnLst/>
            <a:rect l="0" t="0" r="0" b="0"/>
            <a:pathLst>
              <a:path w="120000" h="120000" extrusionOk="0">
                <a:moveTo>
                  <a:pt x="102419" y="17567"/>
                </a:moveTo>
                <a:cubicBezTo>
                  <a:pt x="125847" y="41002"/>
                  <a:pt x="125847" y="78985"/>
                  <a:pt x="102419" y="102419"/>
                </a:cubicBezTo>
                <a:cubicBezTo>
                  <a:pt x="78985" y="125853"/>
                  <a:pt x="41002" y="125853"/>
                  <a:pt x="17567" y="102419"/>
                </a:cubicBezTo>
                <a:cubicBezTo>
                  <a:pt x="-5860" y="78985"/>
                  <a:pt x="-5860" y="41002"/>
                  <a:pt x="17567" y="17567"/>
                </a:cubicBezTo>
                <a:cubicBezTo>
                  <a:pt x="41002" y="-5860"/>
                  <a:pt x="78985" y="-5860"/>
                  <a:pt x="102419" y="17567"/>
                </a:cubicBezTo>
              </a:path>
            </a:pathLst>
          </a:custGeom>
          <a:solidFill>
            <a:schemeClr val="bg1"/>
          </a:solidFill>
          <a:ln w="25400" cap="flat" cmpd="sng">
            <a:solidFill>
              <a:schemeClr val="accent1"/>
            </a:solidFill>
            <a:prstDash val="solid"/>
            <a:miter/>
            <a:headEnd type="none" w="med" len="med"/>
            <a:tailEnd type="none" w="med" len="med"/>
          </a:ln>
        </p:spPr>
        <p:txBody>
          <a:bodyPr lIns="0" tIns="0" rIns="0" bIns="0" anchor="ctr" anchorCtr="0">
            <a:noAutofit/>
          </a:bodyPr>
          <a:lstStyle/>
          <a:p>
            <a:endParaRPr sz="5600">
              <a:solidFill>
                <a:schemeClr val="bg2">
                  <a:lumMod val="50000"/>
                </a:schemeClr>
              </a:solidFill>
              <a:latin typeface="Century Gothic" panose="020B0502020202020204" pitchFamily="34" charset="0"/>
              <a:ea typeface="Cabin"/>
              <a:cs typeface="Cabin"/>
              <a:sym typeface="Cabin"/>
            </a:endParaRPr>
          </a:p>
        </p:txBody>
      </p:sp>
      <p:sp>
        <p:nvSpPr>
          <p:cNvPr id="81" name="Shape 59"/>
          <p:cNvSpPr/>
          <p:nvPr/>
        </p:nvSpPr>
        <p:spPr>
          <a:xfrm>
            <a:off x="19202570" y="7290680"/>
            <a:ext cx="957910" cy="960436"/>
          </a:xfrm>
          <a:custGeom>
            <a:avLst/>
            <a:gdLst/>
            <a:ahLst/>
            <a:cxnLst/>
            <a:rect l="0" t="0" r="0" b="0"/>
            <a:pathLst>
              <a:path w="120000" h="120000" extrusionOk="0">
                <a:moveTo>
                  <a:pt x="102419" y="17567"/>
                </a:moveTo>
                <a:cubicBezTo>
                  <a:pt x="125847" y="41002"/>
                  <a:pt x="125847" y="78985"/>
                  <a:pt x="102419" y="102419"/>
                </a:cubicBezTo>
                <a:cubicBezTo>
                  <a:pt x="78985" y="125853"/>
                  <a:pt x="41002" y="125853"/>
                  <a:pt x="17567" y="102419"/>
                </a:cubicBezTo>
                <a:cubicBezTo>
                  <a:pt x="-5860" y="78985"/>
                  <a:pt x="-5860" y="41002"/>
                  <a:pt x="17567" y="17567"/>
                </a:cubicBezTo>
                <a:cubicBezTo>
                  <a:pt x="41002" y="-5860"/>
                  <a:pt x="78985" y="-5860"/>
                  <a:pt x="102419" y="17567"/>
                </a:cubicBezTo>
              </a:path>
            </a:pathLst>
          </a:custGeom>
          <a:solidFill>
            <a:schemeClr val="bg1"/>
          </a:solidFill>
          <a:ln w="25400" cap="flat" cmpd="sng">
            <a:solidFill>
              <a:schemeClr val="accent1"/>
            </a:solidFill>
            <a:prstDash val="solid"/>
            <a:miter/>
            <a:headEnd type="none" w="med" len="med"/>
            <a:tailEnd type="none" w="med" len="med"/>
          </a:ln>
        </p:spPr>
        <p:txBody>
          <a:bodyPr lIns="0" tIns="0" rIns="0" bIns="0" anchor="ctr" anchorCtr="0">
            <a:noAutofit/>
          </a:bodyPr>
          <a:lstStyle/>
          <a:p>
            <a:endParaRPr sz="5600">
              <a:solidFill>
                <a:schemeClr val="bg2">
                  <a:lumMod val="50000"/>
                </a:schemeClr>
              </a:solidFill>
              <a:latin typeface="Century Gothic" panose="020B0502020202020204" pitchFamily="34" charset="0"/>
              <a:ea typeface="Cabin"/>
              <a:cs typeface="Cabin"/>
              <a:sym typeface="Cabin"/>
            </a:endParaRPr>
          </a:p>
        </p:txBody>
      </p:sp>
      <p:sp>
        <p:nvSpPr>
          <p:cNvPr id="82" name="Shape 74"/>
          <p:cNvSpPr/>
          <p:nvPr/>
        </p:nvSpPr>
        <p:spPr>
          <a:xfrm>
            <a:off x="11752675" y="7290680"/>
            <a:ext cx="957910" cy="960436"/>
          </a:xfrm>
          <a:custGeom>
            <a:avLst/>
            <a:gdLst/>
            <a:ahLst/>
            <a:cxnLst/>
            <a:rect l="0" t="0" r="0" b="0"/>
            <a:pathLst>
              <a:path w="120000" h="120000" extrusionOk="0">
                <a:moveTo>
                  <a:pt x="102419" y="17567"/>
                </a:moveTo>
                <a:cubicBezTo>
                  <a:pt x="125847" y="41002"/>
                  <a:pt x="125847" y="78985"/>
                  <a:pt x="102419" y="102419"/>
                </a:cubicBezTo>
                <a:cubicBezTo>
                  <a:pt x="78985" y="125853"/>
                  <a:pt x="41002" y="125853"/>
                  <a:pt x="17567" y="102419"/>
                </a:cubicBezTo>
                <a:cubicBezTo>
                  <a:pt x="-5860" y="78985"/>
                  <a:pt x="-5860" y="41002"/>
                  <a:pt x="17567" y="17567"/>
                </a:cubicBezTo>
                <a:cubicBezTo>
                  <a:pt x="41002" y="-5860"/>
                  <a:pt x="78985" y="-5860"/>
                  <a:pt x="102419" y="17567"/>
                </a:cubicBezTo>
              </a:path>
            </a:pathLst>
          </a:custGeom>
          <a:solidFill>
            <a:schemeClr val="bg1"/>
          </a:solidFill>
          <a:ln w="25400" cap="flat" cmpd="sng">
            <a:solidFill>
              <a:schemeClr val="accent1"/>
            </a:solidFill>
            <a:prstDash val="solid"/>
            <a:miter/>
            <a:headEnd type="none" w="med" len="med"/>
            <a:tailEnd type="none" w="med" len="med"/>
          </a:ln>
        </p:spPr>
        <p:txBody>
          <a:bodyPr lIns="0" tIns="0" rIns="0" bIns="0" anchor="ctr" anchorCtr="0">
            <a:noAutofit/>
          </a:bodyPr>
          <a:lstStyle/>
          <a:p>
            <a:endParaRPr sz="5600">
              <a:solidFill>
                <a:schemeClr val="bg2">
                  <a:lumMod val="50000"/>
                </a:schemeClr>
              </a:solidFill>
              <a:latin typeface="Century Gothic" panose="020B0502020202020204" pitchFamily="34" charset="0"/>
              <a:ea typeface="Cabin"/>
              <a:cs typeface="Cabin"/>
              <a:sym typeface="Cabin"/>
            </a:endParaRPr>
          </a:p>
        </p:txBody>
      </p:sp>
      <p:sp>
        <p:nvSpPr>
          <p:cNvPr id="83" name="Textfeld 82"/>
          <p:cNvSpPr txBox="1"/>
          <p:nvPr/>
        </p:nvSpPr>
        <p:spPr>
          <a:xfrm>
            <a:off x="4240632" y="7492474"/>
            <a:ext cx="1036966" cy="554126"/>
          </a:xfrm>
          <a:prstGeom prst="rect">
            <a:avLst/>
          </a:prstGeom>
          <a:noFill/>
        </p:spPr>
        <p:txBody>
          <a:bodyPr wrap="square" rtlCol="0">
            <a:spAutoFit/>
          </a:bodyPr>
          <a:lstStyle/>
          <a:p>
            <a:pPr algn="ctr"/>
            <a:r>
              <a:rPr lang="de-DE" sz="3001">
                <a:solidFill>
                  <a:schemeClr val="bg1"/>
                </a:solidFill>
                <a:latin typeface="Century Gothic" panose="020B0502020202020204" pitchFamily="34" charset="0"/>
              </a:rPr>
              <a:t>01</a:t>
            </a:r>
          </a:p>
        </p:txBody>
      </p:sp>
      <p:sp>
        <p:nvSpPr>
          <p:cNvPr id="84" name="Textfeld 83"/>
          <p:cNvSpPr txBox="1"/>
          <p:nvPr/>
        </p:nvSpPr>
        <p:spPr>
          <a:xfrm>
            <a:off x="7948258" y="7492474"/>
            <a:ext cx="1036966" cy="554126"/>
          </a:xfrm>
          <a:prstGeom prst="rect">
            <a:avLst/>
          </a:prstGeom>
          <a:noFill/>
        </p:spPr>
        <p:txBody>
          <a:bodyPr wrap="square" rtlCol="0">
            <a:spAutoFit/>
          </a:bodyPr>
          <a:lstStyle/>
          <a:p>
            <a:pPr algn="ctr"/>
            <a:r>
              <a:rPr lang="de-DE" sz="3001">
                <a:solidFill>
                  <a:schemeClr val="accent1"/>
                </a:solidFill>
                <a:latin typeface="Century Gothic" panose="020B0502020202020204" pitchFamily="34" charset="0"/>
              </a:rPr>
              <a:t>02</a:t>
            </a:r>
          </a:p>
        </p:txBody>
      </p:sp>
      <p:sp>
        <p:nvSpPr>
          <p:cNvPr id="85" name="Textfeld 84"/>
          <p:cNvSpPr txBox="1"/>
          <p:nvPr/>
        </p:nvSpPr>
        <p:spPr>
          <a:xfrm>
            <a:off x="11725438" y="7492474"/>
            <a:ext cx="1036966" cy="554126"/>
          </a:xfrm>
          <a:prstGeom prst="rect">
            <a:avLst/>
          </a:prstGeom>
          <a:noFill/>
        </p:spPr>
        <p:txBody>
          <a:bodyPr wrap="square" rtlCol="0">
            <a:spAutoFit/>
          </a:bodyPr>
          <a:lstStyle/>
          <a:p>
            <a:pPr algn="ctr"/>
            <a:r>
              <a:rPr lang="de-DE" sz="3001">
                <a:solidFill>
                  <a:schemeClr val="accent1"/>
                </a:solidFill>
                <a:latin typeface="Century Gothic" panose="020B0502020202020204" pitchFamily="34" charset="0"/>
              </a:rPr>
              <a:t>03</a:t>
            </a:r>
          </a:p>
        </p:txBody>
      </p:sp>
      <p:sp>
        <p:nvSpPr>
          <p:cNvPr id="86" name="Textfeld 85"/>
          <p:cNvSpPr txBox="1"/>
          <p:nvPr/>
        </p:nvSpPr>
        <p:spPr>
          <a:xfrm>
            <a:off x="15391106" y="7492474"/>
            <a:ext cx="1036966" cy="554126"/>
          </a:xfrm>
          <a:prstGeom prst="rect">
            <a:avLst/>
          </a:prstGeom>
          <a:noFill/>
        </p:spPr>
        <p:txBody>
          <a:bodyPr wrap="square" rtlCol="0">
            <a:spAutoFit/>
          </a:bodyPr>
          <a:lstStyle/>
          <a:p>
            <a:pPr algn="ctr"/>
            <a:r>
              <a:rPr lang="de-DE" sz="3001">
                <a:solidFill>
                  <a:schemeClr val="accent1"/>
                </a:solidFill>
                <a:latin typeface="Century Gothic" panose="020B0502020202020204" pitchFamily="34" charset="0"/>
              </a:rPr>
              <a:t>04</a:t>
            </a:r>
          </a:p>
        </p:txBody>
      </p:sp>
      <p:sp>
        <p:nvSpPr>
          <p:cNvPr id="87" name="Textfeld 86"/>
          <p:cNvSpPr txBox="1"/>
          <p:nvPr/>
        </p:nvSpPr>
        <p:spPr>
          <a:xfrm>
            <a:off x="19185719" y="7492474"/>
            <a:ext cx="1036966" cy="554126"/>
          </a:xfrm>
          <a:prstGeom prst="rect">
            <a:avLst/>
          </a:prstGeom>
          <a:noFill/>
        </p:spPr>
        <p:txBody>
          <a:bodyPr wrap="square" rtlCol="0">
            <a:spAutoFit/>
          </a:bodyPr>
          <a:lstStyle/>
          <a:p>
            <a:pPr algn="ctr"/>
            <a:r>
              <a:rPr lang="de-DE" sz="3001">
                <a:solidFill>
                  <a:schemeClr val="accent1"/>
                </a:solidFill>
                <a:latin typeface="Century Gothic" panose="020B0502020202020204" pitchFamily="34" charset="0"/>
              </a:rPr>
              <a:t>05</a:t>
            </a:r>
          </a:p>
        </p:txBody>
      </p:sp>
      <p:sp>
        <p:nvSpPr>
          <p:cNvPr id="88" name="Freeform 48"/>
          <p:cNvSpPr/>
          <p:nvPr/>
        </p:nvSpPr>
        <p:spPr>
          <a:xfrm flipV="1">
            <a:off x="21243143" y="5613060"/>
            <a:ext cx="4254800" cy="2097484"/>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89" name="Freeform 48"/>
          <p:cNvSpPr/>
          <p:nvPr/>
        </p:nvSpPr>
        <p:spPr>
          <a:xfrm flipV="1">
            <a:off x="-1085885" y="5613060"/>
            <a:ext cx="4254800" cy="2097484"/>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90" name="Rechteck 89"/>
          <p:cNvSpPr/>
          <p:nvPr/>
        </p:nvSpPr>
        <p:spPr>
          <a:xfrm>
            <a:off x="-4188542" y="3333134"/>
            <a:ext cx="4166518" cy="6445396"/>
          </a:xfrm>
          <a:prstGeom prst="rect">
            <a:avLst/>
          </a:prstGeom>
          <a:solidFill>
            <a:srgbClr val="6A6A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1" name="Rechteck 90"/>
          <p:cNvSpPr/>
          <p:nvPr/>
        </p:nvSpPr>
        <p:spPr>
          <a:xfrm>
            <a:off x="24407147" y="3333134"/>
            <a:ext cx="4166518" cy="6445396"/>
          </a:xfrm>
          <a:prstGeom prst="rect">
            <a:avLst/>
          </a:prstGeom>
          <a:solidFill>
            <a:srgbClr val="6A6A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4070080050"/>
      </p:ext>
    </p:extLst>
  </p:cSld>
  <p:clrMapOvr>
    <a:masterClrMapping/>
  </p:clrMapOvr>
  <p:transition spd="slow">
    <p:push/>
  </p:transition>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Shape 52"/>
          <p:cNvSpPr/>
          <p:nvPr/>
        </p:nvSpPr>
        <p:spPr>
          <a:xfrm>
            <a:off x="3434701" y="10236190"/>
            <a:ext cx="17609738" cy="352895"/>
          </a:xfrm>
          <a:prstGeom prst="roundRect">
            <a:avLst>
              <a:gd name="adj" fmla="val 50000"/>
            </a:avLst>
          </a:prstGeom>
          <a:solidFill>
            <a:schemeClr val="accent1"/>
          </a:solidFill>
          <a:ln w="25400" cap="flat" cmpd="sng">
            <a:noFill/>
            <a:prstDash val="solid"/>
            <a:miter/>
            <a:headEnd type="none" w="med" len="med"/>
            <a:tailEnd type="none" w="med" len="med"/>
          </a:ln>
        </p:spPr>
        <p:txBody>
          <a:bodyPr lIns="0" tIns="0" rIns="0" bIns="0" anchor="ctr" anchorCtr="0">
            <a:noAutofit/>
          </a:bodyPr>
          <a:lstStyle/>
          <a:p>
            <a:endParaRPr sz="5600">
              <a:solidFill>
                <a:schemeClr val="accent1"/>
              </a:solidFill>
              <a:latin typeface="Century Gothic" panose="020B0502020202020204" pitchFamily="34" charset="0"/>
              <a:ea typeface="Cabin"/>
              <a:cs typeface="Cabin"/>
              <a:sym typeface="Cabin"/>
            </a:endParaRPr>
          </a:p>
        </p:txBody>
      </p:sp>
      <p:sp>
        <p:nvSpPr>
          <p:cNvPr id="37" name="Shape 56"/>
          <p:cNvSpPr/>
          <p:nvPr/>
        </p:nvSpPr>
        <p:spPr>
          <a:xfrm>
            <a:off x="4218373" y="9915897"/>
            <a:ext cx="960187" cy="960436"/>
          </a:xfrm>
          <a:custGeom>
            <a:avLst/>
            <a:gdLst/>
            <a:ahLst/>
            <a:cxnLst/>
            <a:rect l="0" t="0" r="0" b="0"/>
            <a:pathLst>
              <a:path w="120000" h="120000" extrusionOk="0">
                <a:moveTo>
                  <a:pt x="102419" y="17567"/>
                </a:moveTo>
                <a:cubicBezTo>
                  <a:pt x="125847" y="41002"/>
                  <a:pt x="125847" y="78985"/>
                  <a:pt x="102419" y="102419"/>
                </a:cubicBezTo>
                <a:cubicBezTo>
                  <a:pt x="78985" y="125853"/>
                  <a:pt x="41002" y="125853"/>
                  <a:pt x="17567" y="102419"/>
                </a:cubicBezTo>
                <a:cubicBezTo>
                  <a:pt x="-5860" y="78985"/>
                  <a:pt x="-5860" y="41002"/>
                  <a:pt x="17567" y="17567"/>
                </a:cubicBezTo>
                <a:cubicBezTo>
                  <a:pt x="41002" y="-5860"/>
                  <a:pt x="78985" y="-5860"/>
                  <a:pt x="102419" y="17567"/>
                </a:cubicBezTo>
              </a:path>
            </a:pathLst>
          </a:custGeom>
          <a:solidFill>
            <a:schemeClr val="accent1"/>
          </a:solidFill>
          <a:ln w="25400" cap="flat" cmpd="sng">
            <a:solidFill>
              <a:schemeClr val="bg1"/>
            </a:solidFill>
            <a:prstDash val="solid"/>
            <a:miter/>
            <a:headEnd type="none" w="med" len="med"/>
            <a:tailEnd type="none" w="med" len="med"/>
          </a:ln>
        </p:spPr>
        <p:txBody>
          <a:bodyPr lIns="0" tIns="0" rIns="0" bIns="0" anchor="ctr" anchorCtr="0">
            <a:noAutofit/>
          </a:bodyPr>
          <a:lstStyle/>
          <a:p>
            <a:pPr algn="ctr"/>
            <a:endParaRPr lang="de-DE" sz="5600">
              <a:solidFill>
                <a:schemeClr val="accent1"/>
              </a:solidFill>
              <a:latin typeface="Century Gothic" panose="020B0502020202020204" pitchFamily="34" charset="0"/>
              <a:ea typeface="Cabin"/>
              <a:cs typeface="Cabin"/>
              <a:sym typeface="Cabin"/>
            </a:endParaRPr>
          </a:p>
        </p:txBody>
      </p:sp>
      <p:sp>
        <p:nvSpPr>
          <p:cNvPr id="38" name="Shape 57"/>
          <p:cNvSpPr/>
          <p:nvPr/>
        </p:nvSpPr>
        <p:spPr>
          <a:xfrm>
            <a:off x="15523431" y="9915897"/>
            <a:ext cx="960187" cy="960436"/>
          </a:xfrm>
          <a:custGeom>
            <a:avLst/>
            <a:gdLst/>
            <a:ahLst/>
            <a:cxnLst/>
            <a:rect l="0" t="0" r="0" b="0"/>
            <a:pathLst>
              <a:path w="120000" h="120000" extrusionOk="0">
                <a:moveTo>
                  <a:pt x="102419" y="17567"/>
                </a:moveTo>
                <a:cubicBezTo>
                  <a:pt x="125847" y="41002"/>
                  <a:pt x="125847" y="78985"/>
                  <a:pt x="102419" y="102419"/>
                </a:cubicBezTo>
                <a:cubicBezTo>
                  <a:pt x="78985" y="125853"/>
                  <a:pt x="41002" y="125853"/>
                  <a:pt x="17567" y="102419"/>
                </a:cubicBezTo>
                <a:cubicBezTo>
                  <a:pt x="-5860" y="78985"/>
                  <a:pt x="-5860" y="41002"/>
                  <a:pt x="17567" y="17567"/>
                </a:cubicBezTo>
                <a:cubicBezTo>
                  <a:pt x="41002" y="-5860"/>
                  <a:pt x="78985" y="-5860"/>
                  <a:pt x="102419" y="17567"/>
                </a:cubicBezTo>
              </a:path>
            </a:pathLst>
          </a:custGeom>
          <a:solidFill>
            <a:schemeClr val="bg1"/>
          </a:solidFill>
          <a:ln w="25400" cap="flat" cmpd="sng">
            <a:solidFill>
              <a:schemeClr val="accent1"/>
            </a:solidFill>
            <a:prstDash val="solid"/>
            <a:miter/>
            <a:headEnd type="none" w="med" len="med"/>
            <a:tailEnd type="none" w="med" len="med"/>
          </a:ln>
        </p:spPr>
        <p:txBody>
          <a:bodyPr lIns="0" tIns="0" rIns="0" bIns="0" anchor="ctr" anchorCtr="0">
            <a:noAutofit/>
          </a:bodyPr>
          <a:lstStyle/>
          <a:p>
            <a:endParaRPr sz="5600">
              <a:solidFill>
                <a:schemeClr val="accent1"/>
              </a:solidFill>
              <a:latin typeface="Century Gothic" panose="020B0502020202020204" pitchFamily="34" charset="0"/>
              <a:ea typeface="Cabin"/>
              <a:cs typeface="Cabin"/>
              <a:sym typeface="Cabin"/>
            </a:endParaRPr>
          </a:p>
        </p:txBody>
      </p:sp>
      <p:sp>
        <p:nvSpPr>
          <p:cNvPr id="39" name="Shape 58"/>
          <p:cNvSpPr/>
          <p:nvPr/>
        </p:nvSpPr>
        <p:spPr>
          <a:xfrm>
            <a:off x="7868371" y="9915897"/>
            <a:ext cx="960187" cy="960436"/>
          </a:xfrm>
          <a:custGeom>
            <a:avLst/>
            <a:gdLst/>
            <a:ahLst/>
            <a:cxnLst/>
            <a:rect l="0" t="0" r="0" b="0"/>
            <a:pathLst>
              <a:path w="120000" h="120000" extrusionOk="0">
                <a:moveTo>
                  <a:pt x="102419" y="17567"/>
                </a:moveTo>
                <a:cubicBezTo>
                  <a:pt x="125847" y="41002"/>
                  <a:pt x="125847" y="78985"/>
                  <a:pt x="102419" y="102419"/>
                </a:cubicBezTo>
                <a:cubicBezTo>
                  <a:pt x="78985" y="125853"/>
                  <a:pt x="41002" y="125853"/>
                  <a:pt x="17567" y="102419"/>
                </a:cubicBezTo>
                <a:cubicBezTo>
                  <a:pt x="-5860" y="78985"/>
                  <a:pt x="-5860" y="41002"/>
                  <a:pt x="17567" y="17567"/>
                </a:cubicBezTo>
                <a:cubicBezTo>
                  <a:pt x="41002" y="-5860"/>
                  <a:pt x="78985" y="-5860"/>
                  <a:pt x="102419" y="17567"/>
                </a:cubicBezTo>
              </a:path>
            </a:pathLst>
          </a:custGeom>
          <a:solidFill>
            <a:schemeClr val="bg1"/>
          </a:solidFill>
          <a:ln w="25400" cap="flat" cmpd="sng">
            <a:solidFill>
              <a:schemeClr val="accent1"/>
            </a:solidFill>
            <a:prstDash val="solid"/>
            <a:miter/>
            <a:headEnd type="none" w="med" len="med"/>
            <a:tailEnd type="none" w="med" len="med"/>
          </a:ln>
        </p:spPr>
        <p:txBody>
          <a:bodyPr lIns="0" tIns="0" rIns="0" bIns="0" anchor="ctr" anchorCtr="0">
            <a:noAutofit/>
          </a:bodyPr>
          <a:lstStyle/>
          <a:p>
            <a:endParaRPr sz="5600">
              <a:solidFill>
                <a:schemeClr val="accent1"/>
              </a:solidFill>
              <a:latin typeface="Century Gothic" panose="020B0502020202020204" pitchFamily="34" charset="0"/>
              <a:ea typeface="Cabin"/>
              <a:cs typeface="Cabin"/>
              <a:sym typeface="Cabin"/>
            </a:endParaRPr>
          </a:p>
        </p:txBody>
      </p:sp>
      <p:sp>
        <p:nvSpPr>
          <p:cNvPr id="40" name="Shape 59"/>
          <p:cNvSpPr/>
          <p:nvPr/>
        </p:nvSpPr>
        <p:spPr>
          <a:xfrm>
            <a:off x="19202570" y="9915897"/>
            <a:ext cx="957910" cy="960436"/>
          </a:xfrm>
          <a:custGeom>
            <a:avLst/>
            <a:gdLst/>
            <a:ahLst/>
            <a:cxnLst/>
            <a:rect l="0" t="0" r="0" b="0"/>
            <a:pathLst>
              <a:path w="120000" h="120000" extrusionOk="0">
                <a:moveTo>
                  <a:pt x="102419" y="17567"/>
                </a:moveTo>
                <a:cubicBezTo>
                  <a:pt x="125847" y="41002"/>
                  <a:pt x="125847" y="78985"/>
                  <a:pt x="102419" y="102419"/>
                </a:cubicBezTo>
                <a:cubicBezTo>
                  <a:pt x="78985" y="125853"/>
                  <a:pt x="41002" y="125853"/>
                  <a:pt x="17567" y="102419"/>
                </a:cubicBezTo>
                <a:cubicBezTo>
                  <a:pt x="-5860" y="78985"/>
                  <a:pt x="-5860" y="41002"/>
                  <a:pt x="17567" y="17567"/>
                </a:cubicBezTo>
                <a:cubicBezTo>
                  <a:pt x="41002" y="-5860"/>
                  <a:pt x="78985" y="-5860"/>
                  <a:pt x="102419" y="17567"/>
                </a:cubicBezTo>
              </a:path>
            </a:pathLst>
          </a:custGeom>
          <a:solidFill>
            <a:schemeClr val="bg1"/>
          </a:solidFill>
          <a:ln w="25400" cap="flat" cmpd="sng">
            <a:solidFill>
              <a:schemeClr val="accent1"/>
            </a:solidFill>
            <a:prstDash val="solid"/>
            <a:miter/>
            <a:headEnd type="none" w="med" len="med"/>
            <a:tailEnd type="none" w="med" len="med"/>
          </a:ln>
        </p:spPr>
        <p:txBody>
          <a:bodyPr lIns="0" tIns="0" rIns="0" bIns="0" anchor="ctr" anchorCtr="0">
            <a:noAutofit/>
          </a:bodyPr>
          <a:lstStyle/>
          <a:p>
            <a:endParaRPr sz="5600">
              <a:solidFill>
                <a:schemeClr val="accent1"/>
              </a:solidFill>
              <a:latin typeface="Century Gothic" panose="020B0502020202020204" pitchFamily="34" charset="0"/>
              <a:ea typeface="Cabin"/>
              <a:cs typeface="Cabin"/>
              <a:sym typeface="Cabin"/>
            </a:endParaRPr>
          </a:p>
        </p:txBody>
      </p:sp>
      <p:sp>
        <p:nvSpPr>
          <p:cNvPr id="41" name="Shape 74"/>
          <p:cNvSpPr/>
          <p:nvPr/>
        </p:nvSpPr>
        <p:spPr>
          <a:xfrm>
            <a:off x="11752675" y="9915897"/>
            <a:ext cx="957910" cy="960436"/>
          </a:xfrm>
          <a:custGeom>
            <a:avLst/>
            <a:gdLst/>
            <a:ahLst/>
            <a:cxnLst/>
            <a:rect l="0" t="0" r="0" b="0"/>
            <a:pathLst>
              <a:path w="120000" h="120000" extrusionOk="0">
                <a:moveTo>
                  <a:pt x="102419" y="17567"/>
                </a:moveTo>
                <a:cubicBezTo>
                  <a:pt x="125847" y="41002"/>
                  <a:pt x="125847" y="78985"/>
                  <a:pt x="102419" y="102419"/>
                </a:cubicBezTo>
                <a:cubicBezTo>
                  <a:pt x="78985" y="125853"/>
                  <a:pt x="41002" y="125853"/>
                  <a:pt x="17567" y="102419"/>
                </a:cubicBezTo>
                <a:cubicBezTo>
                  <a:pt x="-5860" y="78985"/>
                  <a:pt x="-5860" y="41002"/>
                  <a:pt x="17567" y="17567"/>
                </a:cubicBezTo>
                <a:cubicBezTo>
                  <a:pt x="41002" y="-5860"/>
                  <a:pt x="78985" y="-5860"/>
                  <a:pt x="102419" y="17567"/>
                </a:cubicBezTo>
              </a:path>
            </a:pathLst>
          </a:custGeom>
          <a:solidFill>
            <a:schemeClr val="bg1"/>
          </a:solidFill>
          <a:ln w="25400" cap="flat" cmpd="sng">
            <a:solidFill>
              <a:schemeClr val="accent1"/>
            </a:solidFill>
            <a:prstDash val="solid"/>
            <a:miter/>
            <a:headEnd type="none" w="med" len="med"/>
            <a:tailEnd type="none" w="med" len="med"/>
          </a:ln>
        </p:spPr>
        <p:txBody>
          <a:bodyPr lIns="0" tIns="0" rIns="0" bIns="0" anchor="ctr" anchorCtr="0">
            <a:noAutofit/>
          </a:bodyPr>
          <a:lstStyle/>
          <a:p>
            <a:endParaRPr sz="5600">
              <a:solidFill>
                <a:schemeClr val="accent1"/>
              </a:solidFill>
              <a:latin typeface="Century Gothic" panose="020B0502020202020204" pitchFamily="34" charset="0"/>
              <a:ea typeface="Cabin"/>
              <a:cs typeface="Cabin"/>
              <a:sym typeface="Cabin"/>
            </a:endParaRPr>
          </a:p>
        </p:txBody>
      </p:sp>
      <p:sp>
        <p:nvSpPr>
          <p:cNvPr id="49" name="Textfeld 48"/>
          <p:cNvSpPr txBox="1"/>
          <p:nvPr/>
        </p:nvSpPr>
        <p:spPr>
          <a:xfrm>
            <a:off x="3362600" y="8467486"/>
            <a:ext cx="2686929" cy="455189"/>
          </a:xfrm>
          <a:prstGeom prst="rect">
            <a:avLst/>
          </a:prstGeom>
          <a:noFill/>
        </p:spPr>
        <p:txBody>
          <a:bodyPr wrap="square" rtlCol="0">
            <a:spAutoFit/>
          </a:bodyPr>
          <a:lstStyle/>
          <a:p>
            <a:pPr>
              <a:lnSpc>
                <a:spcPct val="150000"/>
              </a:lnSpc>
            </a:pPr>
            <a:r>
              <a:rPr lang="de-DE" dirty="0">
                <a:solidFill>
                  <a:schemeClr val="accent1"/>
                </a:solidFill>
                <a:latin typeface="Century Gothic" panose="020B0502020202020204" pitchFamily="34" charset="0"/>
              </a:rPr>
              <a:t>Eigenen Text einfügen</a:t>
            </a:r>
          </a:p>
        </p:txBody>
      </p:sp>
      <p:sp>
        <p:nvSpPr>
          <p:cNvPr id="50" name="Textfeld 49"/>
          <p:cNvSpPr txBox="1"/>
          <p:nvPr/>
        </p:nvSpPr>
        <p:spPr>
          <a:xfrm>
            <a:off x="2737126" y="9017094"/>
            <a:ext cx="3937876" cy="553870"/>
          </a:xfrm>
          <a:prstGeom prst="rect">
            <a:avLst/>
          </a:prstGeom>
          <a:noFill/>
        </p:spPr>
        <p:txBody>
          <a:bodyPr wrap="square" rtlCol="0">
            <a:spAutoFit/>
          </a:bodyPr>
          <a:lstStyle/>
          <a:p>
            <a:pPr algn="ctr"/>
            <a:r>
              <a:rPr lang="de-DE" sz="2999" dirty="0">
                <a:solidFill>
                  <a:schemeClr val="accent1"/>
                </a:solidFill>
                <a:latin typeface="Century Gothic" panose="020B0502020202020204" pitchFamily="34" charset="0"/>
              </a:rPr>
              <a:t>Titel 01</a:t>
            </a:r>
          </a:p>
        </p:txBody>
      </p:sp>
      <p:sp>
        <p:nvSpPr>
          <p:cNvPr id="52" name="Textfeld 51"/>
          <p:cNvSpPr txBox="1"/>
          <p:nvPr/>
        </p:nvSpPr>
        <p:spPr>
          <a:xfrm>
            <a:off x="10929958" y="8467486"/>
            <a:ext cx="2686929" cy="455189"/>
          </a:xfrm>
          <a:prstGeom prst="rect">
            <a:avLst/>
          </a:prstGeom>
          <a:noFill/>
        </p:spPr>
        <p:txBody>
          <a:bodyPr wrap="square" rtlCol="0">
            <a:spAutoFit/>
          </a:bodyPr>
          <a:lstStyle/>
          <a:p>
            <a:pPr>
              <a:lnSpc>
                <a:spcPct val="150000"/>
              </a:lnSpc>
            </a:pPr>
            <a:r>
              <a:rPr lang="de-DE" dirty="0">
                <a:solidFill>
                  <a:schemeClr val="accent1"/>
                </a:solidFill>
                <a:latin typeface="Century Gothic" panose="020B0502020202020204" pitchFamily="34" charset="0"/>
              </a:rPr>
              <a:t>Eigenen Text einfügen</a:t>
            </a:r>
          </a:p>
        </p:txBody>
      </p:sp>
      <p:sp>
        <p:nvSpPr>
          <p:cNvPr id="55" name="Textfeld 54"/>
          <p:cNvSpPr txBox="1"/>
          <p:nvPr/>
        </p:nvSpPr>
        <p:spPr>
          <a:xfrm>
            <a:off x="10277238" y="9017094"/>
            <a:ext cx="3937876" cy="553870"/>
          </a:xfrm>
          <a:prstGeom prst="rect">
            <a:avLst/>
          </a:prstGeom>
          <a:noFill/>
        </p:spPr>
        <p:txBody>
          <a:bodyPr wrap="square" rtlCol="0">
            <a:spAutoFit/>
          </a:bodyPr>
          <a:lstStyle/>
          <a:p>
            <a:pPr algn="ctr"/>
            <a:r>
              <a:rPr lang="de-DE" sz="2999" dirty="0">
                <a:solidFill>
                  <a:schemeClr val="accent1"/>
                </a:solidFill>
                <a:latin typeface="Century Gothic" panose="020B0502020202020204" pitchFamily="34" charset="0"/>
              </a:rPr>
              <a:t>Titel 03</a:t>
            </a:r>
          </a:p>
        </p:txBody>
      </p:sp>
      <p:sp>
        <p:nvSpPr>
          <p:cNvPr id="57" name="Textfeld 56"/>
          <p:cNvSpPr txBox="1"/>
          <p:nvPr/>
        </p:nvSpPr>
        <p:spPr>
          <a:xfrm>
            <a:off x="18362071" y="8467486"/>
            <a:ext cx="2686929" cy="455189"/>
          </a:xfrm>
          <a:prstGeom prst="rect">
            <a:avLst/>
          </a:prstGeom>
          <a:noFill/>
        </p:spPr>
        <p:txBody>
          <a:bodyPr wrap="square" rtlCol="0">
            <a:spAutoFit/>
          </a:bodyPr>
          <a:lstStyle/>
          <a:p>
            <a:pPr>
              <a:lnSpc>
                <a:spcPct val="150000"/>
              </a:lnSpc>
            </a:pPr>
            <a:r>
              <a:rPr lang="de-DE" dirty="0">
                <a:solidFill>
                  <a:schemeClr val="accent1"/>
                </a:solidFill>
                <a:latin typeface="Century Gothic" panose="020B0502020202020204" pitchFamily="34" charset="0"/>
              </a:rPr>
              <a:t>Eigenen Text einfügen</a:t>
            </a:r>
          </a:p>
        </p:txBody>
      </p:sp>
      <p:sp>
        <p:nvSpPr>
          <p:cNvPr id="58" name="Textfeld 57"/>
          <p:cNvSpPr txBox="1"/>
          <p:nvPr/>
        </p:nvSpPr>
        <p:spPr>
          <a:xfrm>
            <a:off x="17709352" y="9017094"/>
            <a:ext cx="3937876" cy="553870"/>
          </a:xfrm>
          <a:prstGeom prst="rect">
            <a:avLst/>
          </a:prstGeom>
          <a:noFill/>
        </p:spPr>
        <p:txBody>
          <a:bodyPr wrap="square" rtlCol="0">
            <a:spAutoFit/>
          </a:bodyPr>
          <a:lstStyle/>
          <a:p>
            <a:pPr algn="ctr"/>
            <a:r>
              <a:rPr lang="de-DE" sz="2999" dirty="0">
                <a:solidFill>
                  <a:schemeClr val="accent1"/>
                </a:solidFill>
                <a:latin typeface="Century Gothic" panose="020B0502020202020204" pitchFamily="34" charset="0"/>
              </a:rPr>
              <a:t>Titel 05</a:t>
            </a:r>
          </a:p>
        </p:txBody>
      </p:sp>
      <p:sp>
        <p:nvSpPr>
          <p:cNvPr id="60" name="Textfeld 59"/>
          <p:cNvSpPr txBox="1"/>
          <p:nvPr/>
        </p:nvSpPr>
        <p:spPr>
          <a:xfrm>
            <a:off x="6398356" y="11371826"/>
            <a:ext cx="3937876" cy="553870"/>
          </a:xfrm>
          <a:prstGeom prst="rect">
            <a:avLst/>
          </a:prstGeom>
          <a:noFill/>
        </p:spPr>
        <p:txBody>
          <a:bodyPr wrap="square" rtlCol="0">
            <a:spAutoFit/>
          </a:bodyPr>
          <a:lstStyle/>
          <a:p>
            <a:pPr algn="ctr"/>
            <a:r>
              <a:rPr lang="de-DE" sz="2999" dirty="0">
                <a:solidFill>
                  <a:schemeClr val="accent1"/>
                </a:solidFill>
                <a:latin typeface="Century Gothic" panose="020B0502020202020204" pitchFamily="34" charset="0"/>
              </a:rPr>
              <a:t>Titel 02</a:t>
            </a:r>
          </a:p>
        </p:txBody>
      </p:sp>
      <p:sp>
        <p:nvSpPr>
          <p:cNvPr id="61" name="Textfeld 60"/>
          <p:cNvSpPr txBox="1"/>
          <p:nvPr/>
        </p:nvSpPr>
        <p:spPr>
          <a:xfrm>
            <a:off x="7100734" y="11881386"/>
            <a:ext cx="2686929" cy="455189"/>
          </a:xfrm>
          <a:prstGeom prst="rect">
            <a:avLst/>
          </a:prstGeom>
          <a:noFill/>
        </p:spPr>
        <p:txBody>
          <a:bodyPr wrap="square" rtlCol="0">
            <a:spAutoFit/>
          </a:bodyPr>
          <a:lstStyle/>
          <a:p>
            <a:pPr>
              <a:lnSpc>
                <a:spcPct val="150000"/>
              </a:lnSpc>
            </a:pPr>
            <a:r>
              <a:rPr lang="de-DE" dirty="0">
                <a:solidFill>
                  <a:schemeClr val="accent1"/>
                </a:solidFill>
                <a:latin typeface="Century Gothic" panose="020B0502020202020204" pitchFamily="34" charset="0"/>
              </a:rPr>
              <a:t>Eigenen Text einfügen</a:t>
            </a:r>
          </a:p>
        </p:txBody>
      </p:sp>
      <p:sp>
        <p:nvSpPr>
          <p:cNvPr id="63" name="Textfeld 62"/>
          <p:cNvSpPr txBox="1"/>
          <p:nvPr/>
        </p:nvSpPr>
        <p:spPr>
          <a:xfrm>
            <a:off x="14038130" y="11371826"/>
            <a:ext cx="3937876" cy="553870"/>
          </a:xfrm>
          <a:prstGeom prst="rect">
            <a:avLst/>
          </a:prstGeom>
          <a:noFill/>
        </p:spPr>
        <p:txBody>
          <a:bodyPr wrap="square" rtlCol="0">
            <a:spAutoFit/>
          </a:bodyPr>
          <a:lstStyle/>
          <a:p>
            <a:pPr algn="ctr"/>
            <a:r>
              <a:rPr lang="de-DE" sz="2999" dirty="0">
                <a:solidFill>
                  <a:schemeClr val="accent1"/>
                </a:solidFill>
                <a:latin typeface="Century Gothic" panose="020B0502020202020204" pitchFamily="34" charset="0"/>
              </a:rPr>
              <a:t>Titel 04</a:t>
            </a:r>
          </a:p>
        </p:txBody>
      </p:sp>
      <p:sp>
        <p:nvSpPr>
          <p:cNvPr id="64" name="Textfeld 63"/>
          <p:cNvSpPr txBox="1"/>
          <p:nvPr/>
        </p:nvSpPr>
        <p:spPr>
          <a:xfrm>
            <a:off x="14740508" y="11881386"/>
            <a:ext cx="2686929" cy="455189"/>
          </a:xfrm>
          <a:prstGeom prst="rect">
            <a:avLst/>
          </a:prstGeom>
          <a:noFill/>
        </p:spPr>
        <p:txBody>
          <a:bodyPr wrap="square" rtlCol="0">
            <a:spAutoFit/>
          </a:bodyPr>
          <a:lstStyle/>
          <a:p>
            <a:pPr>
              <a:lnSpc>
                <a:spcPct val="150000"/>
              </a:lnSpc>
            </a:pPr>
            <a:r>
              <a:rPr lang="de-DE" dirty="0">
                <a:solidFill>
                  <a:schemeClr val="accent1"/>
                </a:solidFill>
                <a:latin typeface="Century Gothic" panose="020B0502020202020204" pitchFamily="34" charset="0"/>
              </a:rPr>
              <a:t>Eigenen Text einfügen</a:t>
            </a:r>
          </a:p>
        </p:txBody>
      </p:sp>
      <p:sp>
        <p:nvSpPr>
          <p:cNvPr id="65" name="Textfeld 64"/>
          <p:cNvSpPr txBox="1"/>
          <p:nvPr/>
        </p:nvSpPr>
        <p:spPr>
          <a:xfrm>
            <a:off x="4181638" y="10117692"/>
            <a:ext cx="1036966" cy="554126"/>
          </a:xfrm>
          <a:prstGeom prst="rect">
            <a:avLst/>
          </a:prstGeom>
          <a:noFill/>
        </p:spPr>
        <p:txBody>
          <a:bodyPr wrap="square" rtlCol="0">
            <a:spAutoFit/>
          </a:bodyPr>
          <a:lstStyle/>
          <a:p>
            <a:pPr algn="ctr"/>
            <a:r>
              <a:rPr lang="de-DE" sz="3001">
                <a:solidFill>
                  <a:schemeClr val="bg1"/>
                </a:solidFill>
                <a:latin typeface="Century Gothic" panose="020B0502020202020204" pitchFamily="34" charset="0"/>
              </a:rPr>
              <a:t>01</a:t>
            </a:r>
          </a:p>
        </p:txBody>
      </p:sp>
      <p:sp>
        <p:nvSpPr>
          <p:cNvPr id="66" name="Textfeld 65"/>
          <p:cNvSpPr txBox="1"/>
          <p:nvPr/>
        </p:nvSpPr>
        <p:spPr>
          <a:xfrm>
            <a:off x="7830270" y="10117692"/>
            <a:ext cx="1036966" cy="554126"/>
          </a:xfrm>
          <a:prstGeom prst="rect">
            <a:avLst/>
          </a:prstGeom>
          <a:noFill/>
        </p:spPr>
        <p:txBody>
          <a:bodyPr wrap="square" rtlCol="0">
            <a:spAutoFit/>
          </a:bodyPr>
          <a:lstStyle/>
          <a:p>
            <a:pPr algn="ctr"/>
            <a:r>
              <a:rPr lang="de-DE" sz="3001">
                <a:solidFill>
                  <a:schemeClr val="accent1"/>
                </a:solidFill>
                <a:latin typeface="Century Gothic" panose="020B0502020202020204" pitchFamily="34" charset="0"/>
              </a:rPr>
              <a:t>02</a:t>
            </a:r>
          </a:p>
        </p:txBody>
      </p:sp>
      <p:sp>
        <p:nvSpPr>
          <p:cNvPr id="67" name="Textfeld 66"/>
          <p:cNvSpPr txBox="1"/>
          <p:nvPr/>
        </p:nvSpPr>
        <p:spPr>
          <a:xfrm>
            <a:off x="11725438" y="10117692"/>
            <a:ext cx="1036966" cy="554126"/>
          </a:xfrm>
          <a:prstGeom prst="rect">
            <a:avLst/>
          </a:prstGeom>
          <a:noFill/>
        </p:spPr>
        <p:txBody>
          <a:bodyPr wrap="square" rtlCol="0">
            <a:spAutoFit/>
          </a:bodyPr>
          <a:lstStyle/>
          <a:p>
            <a:pPr algn="ctr"/>
            <a:r>
              <a:rPr lang="de-DE" sz="3001">
                <a:solidFill>
                  <a:schemeClr val="accent1"/>
                </a:solidFill>
                <a:latin typeface="Century Gothic" panose="020B0502020202020204" pitchFamily="34" charset="0"/>
              </a:rPr>
              <a:t>03</a:t>
            </a:r>
          </a:p>
        </p:txBody>
      </p:sp>
      <p:sp>
        <p:nvSpPr>
          <p:cNvPr id="68" name="Textfeld 67"/>
          <p:cNvSpPr txBox="1"/>
          <p:nvPr/>
        </p:nvSpPr>
        <p:spPr>
          <a:xfrm>
            <a:off x="15509094" y="10117692"/>
            <a:ext cx="1036966" cy="554126"/>
          </a:xfrm>
          <a:prstGeom prst="rect">
            <a:avLst/>
          </a:prstGeom>
          <a:noFill/>
        </p:spPr>
        <p:txBody>
          <a:bodyPr wrap="square" rtlCol="0">
            <a:spAutoFit/>
          </a:bodyPr>
          <a:lstStyle/>
          <a:p>
            <a:pPr algn="ctr"/>
            <a:r>
              <a:rPr lang="de-DE" sz="3001">
                <a:solidFill>
                  <a:schemeClr val="accent1"/>
                </a:solidFill>
                <a:latin typeface="Century Gothic" panose="020B0502020202020204" pitchFamily="34" charset="0"/>
              </a:rPr>
              <a:t>04</a:t>
            </a:r>
          </a:p>
        </p:txBody>
      </p:sp>
      <p:sp>
        <p:nvSpPr>
          <p:cNvPr id="69" name="Textfeld 68"/>
          <p:cNvSpPr txBox="1"/>
          <p:nvPr/>
        </p:nvSpPr>
        <p:spPr>
          <a:xfrm>
            <a:off x="19185719" y="10117692"/>
            <a:ext cx="1036966" cy="554126"/>
          </a:xfrm>
          <a:prstGeom prst="rect">
            <a:avLst/>
          </a:prstGeom>
          <a:noFill/>
        </p:spPr>
        <p:txBody>
          <a:bodyPr wrap="square" rtlCol="0">
            <a:spAutoFit/>
          </a:bodyPr>
          <a:lstStyle/>
          <a:p>
            <a:pPr algn="ctr"/>
            <a:r>
              <a:rPr lang="de-DE" sz="3001">
                <a:solidFill>
                  <a:schemeClr val="accent1"/>
                </a:solidFill>
                <a:latin typeface="Century Gothic" panose="020B0502020202020204" pitchFamily="34" charset="0"/>
              </a:rPr>
              <a:t>05</a:t>
            </a:r>
          </a:p>
        </p:txBody>
      </p:sp>
      <p:sp>
        <p:nvSpPr>
          <p:cNvPr id="70" name="Rechteck 69"/>
          <p:cNvSpPr/>
          <p:nvPr/>
        </p:nvSpPr>
        <p:spPr>
          <a:xfrm>
            <a:off x="20680623" y="10236189"/>
            <a:ext cx="3697028" cy="35289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accent1"/>
              </a:solidFill>
              <a:latin typeface="Century Gothic" panose="020B0502020202020204" pitchFamily="34" charset="0"/>
            </a:endParaRPr>
          </a:p>
        </p:txBody>
      </p:sp>
      <p:sp>
        <p:nvSpPr>
          <p:cNvPr id="71" name="Textfeld 70"/>
          <p:cNvSpPr txBox="1"/>
          <p:nvPr/>
        </p:nvSpPr>
        <p:spPr>
          <a:xfrm>
            <a:off x="1257521" y="10138940"/>
            <a:ext cx="1974324" cy="553870"/>
          </a:xfrm>
          <a:prstGeom prst="rect">
            <a:avLst/>
          </a:prstGeom>
          <a:noFill/>
        </p:spPr>
        <p:txBody>
          <a:bodyPr wrap="square" rtlCol="0">
            <a:spAutoFit/>
          </a:bodyPr>
          <a:lstStyle/>
          <a:p>
            <a:pPr algn="r"/>
            <a:r>
              <a:rPr lang="de-DE" sz="2999">
                <a:solidFill>
                  <a:schemeClr val="accent1"/>
                </a:solidFill>
                <a:latin typeface="Century Gothic" panose="020B0502020202020204" pitchFamily="34" charset="0"/>
              </a:rPr>
              <a:t>Start</a:t>
            </a:r>
          </a:p>
        </p:txBody>
      </p:sp>
      <p:sp>
        <p:nvSpPr>
          <p:cNvPr id="28" name="Rectangle 27">
            <a:extLst>
              <a:ext uri="{FF2B5EF4-FFF2-40B4-BE49-F238E27FC236}">
                <a16:creationId xmlns:a16="http://schemas.microsoft.com/office/drawing/2014/main" id="{0A06B1F6-BDF5-40D3-A306-E631FD69EEDD}"/>
              </a:ext>
            </a:extLst>
          </p:cNvPr>
          <p:cNvSpPr/>
          <p:nvPr/>
        </p:nvSpPr>
        <p:spPr>
          <a:xfrm>
            <a:off x="0" y="0"/>
            <a:ext cx="9658760" cy="7443417"/>
          </a:xfrm>
          <a:prstGeom prst="rect">
            <a:avLst/>
          </a:prstGeom>
          <a:solidFill>
            <a:schemeClr val="accent5">
              <a:lumMod val="90000"/>
              <a:lumOff val="1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pic>
        <p:nvPicPr>
          <p:cNvPr id="29" name="Graphic 28">
            <a:extLst>
              <a:ext uri="{FF2B5EF4-FFF2-40B4-BE49-F238E27FC236}">
                <a16:creationId xmlns:a16="http://schemas.microsoft.com/office/drawing/2014/main" id="{040ACC33-F543-4EC3-998A-6E09603BE95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937150" y="2062558"/>
            <a:ext cx="3318300" cy="3318300"/>
          </a:xfrm>
          <a:prstGeom prst="rect">
            <a:avLst/>
          </a:prstGeom>
        </p:spPr>
      </p:pic>
      <p:sp>
        <p:nvSpPr>
          <p:cNvPr id="11" name="Rechteck 10"/>
          <p:cNvSpPr/>
          <p:nvPr/>
        </p:nvSpPr>
        <p:spPr>
          <a:xfrm>
            <a:off x="6548453" y="2458462"/>
            <a:ext cx="9202994" cy="4984955"/>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de-DE"/>
          </a:p>
        </p:txBody>
      </p:sp>
      <p:sp>
        <p:nvSpPr>
          <p:cNvPr id="33" name="Textfeld 32"/>
          <p:cNvSpPr txBox="1"/>
          <p:nvPr/>
        </p:nvSpPr>
        <p:spPr>
          <a:xfrm>
            <a:off x="7433279" y="3633978"/>
            <a:ext cx="9202995" cy="2585323"/>
          </a:xfrm>
          <a:prstGeom prst="rect">
            <a:avLst/>
          </a:prstGeom>
          <a:noFill/>
        </p:spPr>
        <p:txBody>
          <a:bodyPr wrap="square" rtlCol="0">
            <a:spAutoFit/>
          </a:bodyPr>
          <a:lstStyle/>
          <a:p>
            <a:r>
              <a:rPr lang="en-US" sz="5400" dirty="0" err="1">
                <a:solidFill>
                  <a:schemeClr val="bg1"/>
                </a:solidFill>
                <a:latin typeface="Helvetica" panose="020B0500000000000000" pitchFamily="34" charset="0"/>
              </a:rPr>
              <a:t>Platziere</a:t>
            </a:r>
            <a:r>
              <a:rPr lang="en-US" sz="5400" dirty="0">
                <a:solidFill>
                  <a:schemeClr val="bg1"/>
                </a:solidFill>
                <a:latin typeface="Helvetica" panose="020B0500000000000000" pitchFamily="34" charset="0"/>
              </a:rPr>
              <a:t> </a:t>
            </a:r>
            <a:r>
              <a:rPr lang="en-US" sz="5400" dirty="0" err="1">
                <a:solidFill>
                  <a:schemeClr val="bg1"/>
                </a:solidFill>
                <a:latin typeface="Helvetica" panose="020B0500000000000000" pitchFamily="34" charset="0"/>
              </a:rPr>
              <a:t>hier</a:t>
            </a:r>
            <a:r>
              <a:rPr lang="en-US" sz="5400" dirty="0">
                <a:solidFill>
                  <a:schemeClr val="bg1"/>
                </a:solidFill>
                <a:latin typeface="Helvetica" panose="020B0500000000000000" pitchFamily="34" charset="0"/>
              </a:rPr>
              <a:t> die </a:t>
            </a:r>
            <a:r>
              <a:rPr lang="en-US" sz="5400" dirty="0" err="1">
                <a:solidFill>
                  <a:schemeClr val="bg1"/>
                </a:solidFill>
                <a:latin typeface="Helvetica" panose="020B0500000000000000" pitchFamily="34" charset="0"/>
              </a:rPr>
              <a:t>Kernaussage</a:t>
            </a:r>
            <a:r>
              <a:rPr lang="en-US" sz="5400" dirty="0">
                <a:solidFill>
                  <a:schemeClr val="bg1"/>
                </a:solidFill>
                <a:latin typeface="Helvetica" panose="020B0500000000000000" pitchFamily="34" charset="0"/>
              </a:rPr>
              <a:t> </a:t>
            </a:r>
            <a:r>
              <a:rPr lang="en-US" sz="5400" dirty="0" err="1">
                <a:solidFill>
                  <a:schemeClr val="bg1"/>
                </a:solidFill>
                <a:latin typeface="Helvetica" panose="020B0500000000000000" pitchFamily="34" charset="0"/>
              </a:rPr>
              <a:t>deiner</a:t>
            </a:r>
            <a:endParaRPr lang="en-US" sz="5400" dirty="0">
              <a:solidFill>
                <a:schemeClr val="bg1"/>
              </a:solidFill>
              <a:latin typeface="Helvetica" panose="020B0500000000000000" pitchFamily="34" charset="0"/>
            </a:endParaRPr>
          </a:p>
          <a:p>
            <a:r>
              <a:rPr lang="en-US" sz="5400" b="1" dirty="0" err="1">
                <a:solidFill>
                  <a:schemeClr val="bg1"/>
                </a:solidFill>
                <a:latin typeface="Helvetica" panose="020B0500000000000000" pitchFamily="34" charset="0"/>
              </a:rPr>
              <a:t>Präsentationsfolie</a:t>
            </a:r>
            <a:endParaRPr lang="en-US" sz="5400" b="1" dirty="0">
              <a:solidFill>
                <a:schemeClr val="bg1"/>
              </a:solidFill>
              <a:latin typeface="Helvetica" panose="020B0500000000000000" pitchFamily="34" charset="0"/>
            </a:endParaRPr>
          </a:p>
        </p:txBody>
      </p:sp>
    </p:spTree>
    <p:extLst>
      <p:ext uri="{BB962C8B-B14F-4D97-AF65-F5344CB8AC3E}">
        <p14:creationId xmlns:p14="http://schemas.microsoft.com/office/powerpoint/2010/main" val="2003782334"/>
      </p:ext>
    </p:extLst>
  </p:cSld>
  <p:clrMapOvr>
    <a:masterClrMapping/>
  </p:clrMapOvr>
  <p:transition spd="slow">
    <p:push/>
  </p:transition>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Shape 52"/>
          <p:cNvSpPr/>
          <p:nvPr/>
        </p:nvSpPr>
        <p:spPr>
          <a:xfrm>
            <a:off x="3434701" y="10236190"/>
            <a:ext cx="17609738" cy="352895"/>
          </a:xfrm>
          <a:prstGeom prst="roundRect">
            <a:avLst>
              <a:gd name="adj" fmla="val 50000"/>
            </a:avLst>
          </a:prstGeom>
          <a:solidFill>
            <a:schemeClr val="accent1"/>
          </a:solidFill>
          <a:ln w="25400" cap="flat" cmpd="sng">
            <a:noFill/>
            <a:prstDash val="solid"/>
            <a:miter/>
            <a:headEnd type="none" w="med" len="med"/>
            <a:tailEnd type="none" w="med" len="med"/>
          </a:ln>
        </p:spPr>
        <p:txBody>
          <a:bodyPr lIns="0" tIns="0" rIns="0" bIns="0" anchor="ctr" anchorCtr="0">
            <a:noAutofit/>
          </a:bodyPr>
          <a:lstStyle/>
          <a:p>
            <a:endParaRPr sz="5600">
              <a:solidFill>
                <a:schemeClr val="accent1"/>
              </a:solidFill>
              <a:latin typeface="Century Gothic" panose="020B0502020202020204" pitchFamily="34" charset="0"/>
              <a:ea typeface="Cabin"/>
              <a:cs typeface="Cabin"/>
              <a:sym typeface="Cabin"/>
            </a:endParaRPr>
          </a:p>
        </p:txBody>
      </p:sp>
      <p:sp>
        <p:nvSpPr>
          <p:cNvPr id="37" name="Shape 56"/>
          <p:cNvSpPr/>
          <p:nvPr/>
        </p:nvSpPr>
        <p:spPr>
          <a:xfrm>
            <a:off x="4218373" y="9915897"/>
            <a:ext cx="960187" cy="960436"/>
          </a:xfrm>
          <a:custGeom>
            <a:avLst/>
            <a:gdLst/>
            <a:ahLst/>
            <a:cxnLst/>
            <a:rect l="0" t="0" r="0" b="0"/>
            <a:pathLst>
              <a:path w="120000" h="120000" extrusionOk="0">
                <a:moveTo>
                  <a:pt x="102419" y="17567"/>
                </a:moveTo>
                <a:cubicBezTo>
                  <a:pt x="125847" y="41002"/>
                  <a:pt x="125847" y="78985"/>
                  <a:pt x="102419" y="102419"/>
                </a:cubicBezTo>
                <a:cubicBezTo>
                  <a:pt x="78985" y="125853"/>
                  <a:pt x="41002" y="125853"/>
                  <a:pt x="17567" y="102419"/>
                </a:cubicBezTo>
                <a:cubicBezTo>
                  <a:pt x="-5860" y="78985"/>
                  <a:pt x="-5860" y="41002"/>
                  <a:pt x="17567" y="17567"/>
                </a:cubicBezTo>
                <a:cubicBezTo>
                  <a:pt x="41002" y="-5860"/>
                  <a:pt x="78985" y="-5860"/>
                  <a:pt x="102419" y="17567"/>
                </a:cubicBezTo>
              </a:path>
            </a:pathLst>
          </a:custGeom>
          <a:solidFill>
            <a:schemeClr val="accent1"/>
          </a:solidFill>
          <a:ln w="25400" cap="flat" cmpd="sng">
            <a:solidFill>
              <a:schemeClr val="bg1"/>
            </a:solidFill>
            <a:prstDash val="solid"/>
            <a:miter/>
            <a:headEnd type="none" w="med" len="med"/>
            <a:tailEnd type="none" w="med" len="med"/>
          </a:ln>
        </p:spPr>
        <p:txBody>
          <a:bodyPr lIns="0" tIns="0" rIns="0" bIns="0" anchor="ctr" anchorCtr="0">
            <a:noAutofit/>
          </a:bodyPr>
          <a:lstStyle/>
          <a:p>
            <a:pPr algn="ctr"/>
            <a:endParaRPr lang="de-DE" sz="5600">
              <a:solidFill>
                <a:schemeClr val="accent1"/>
              </a:solidFill>
              <a:latin typeface="Century Gothic" panose="020B0502020202020204" pitchFamily="34" charset="0"/>
              <a:ea typeface="Cabin"/>
              <a:cs typeface="Cabin"/>
              <a:sym typeface="Cabin"/>
            </a:endParaRPr>
          </a:p>
        </p:txBody>
      </p:sp>
      <p:sp>
        <p:nvSpPr>
          <p:cNvPr id="38" name="Shape 57"/>
          <p:cNvSpPr/>
          <p:nvPr/>
        </p:nvSpPr>
        <p:spPr>
          <a:xfrm>
            <a:off x="15523431" y="9915897"/>
            <a:ext cx="960187" cy="960436"/>
          </a:xfrm>
          <a:custGeom>
            <a:avLst/>
            <a:gdLst/>
            <a:ahLst/>
            <a:cxnLst/>
            <a:rect l="0" t="0" r="0" b="0"/>
            <a:pathLst>
              <a:path w="120000" h="120000" extrusionOk="0">
                <a:moveTo>
                  <a:pt x="102419" y="17567"/>
                </a:moveTo>
                <a:cubicBezTo>
                  <a:pt x="125847" y="41002"/>
                  <a:pt x="125847" y="78985"/>
                  <a:pt x="102419" y="102419"/>
                </a:cubicBezTo>
                <a:cubicBezTo>
                  <a:pt x="78985" y="125853"/>
                  <a:pt x="41002" y="125853"/>
                  <a:pt x="17567" y="102419"/>
                </a:cubicBezTo>
                <a:cubicBezTo>
                  <a:pt x="-5860" y="78985"/>
                  <a:pt x="-5860" y="41002"/>
                  <a:pt x="17567" y="17567"/>
                </a:cubicBezTo>
                <a:cubicBezTo>
                  <a:pt x="41002" y="-5860"/>
                  <a:pt x="78985" y="-5860"/>
                  <a:pt x="102419" y="17567"/>
                </a:cubicBezTo>
              </a:path>
            </a:pathLst>
          </a:custGeom>
          <a:solidFill>
            <a:schemeClr val="bg1"/>
          </a:solidFill>
          <a:ln w="25400" cap="flat" cmpd="sng">
            <a:solidFill>
              <a:schemeClr val="accent1"/>
            </a:solidFill>
            <a:prstDash val="solid"/>
            <a:miter/>
            <a:headEnd type="none" w="med" len="med"/>
            <a:tailEnd type="none" w="med" len="med"/>
          </a:ln>
        </p:spPr>
        <p:txBody>
          <a:bodyPr lIns="0" tIns="0" rIns="0" bIns="0" anchor="ctr" anchorCtr="0">
            <a:noAutofit/>
          </a:bodyPr>
          <a:lstStyle/>
          <a:p>
            <a:endParaRPr sz="5600">
              <a:solidFill>
                <a:schemeClr val="accent1"/>
              </a:solidFill>
              <a:latin typeface="Century Gothic" panose="020B0502020202020204" pitchFamily="34" charset="0"/>
              <a:ea typeface="Cabin"/>
              <a:cs typeface="Cabin"/>
              <a:sym typeface="Cabin"/>
            </a:endParaRPr>
          </a:p>
        </p:txBody>
      </p:sp>
      <p:sp>
        <p:nvSpPr>
          <p:cNvPr id="39" name="Shape 58"/>
          <p:cNvSpPr/>
          <p:nvPr/>
        </p:nvSpPr>
        <p:spPr>
          <a:xfrm>
            <a:off x="7868371" y="9915897"/>
            <a:ext cx="960187" cy="960436"/>
          </a:xfrm>
          <a:custGeom>
            <a:avLst/>
            <a:gdLst/>
            <a:ahLst/>
            <a:cxnLst/>
            <a:rect l="0" t="0" r="0" b="0"/>
            <a:pathLst>
              <a:path w="120000" h="120000" extrusionOk="0">
                <a:moveTo>
                  <a:pt x="102419" y="17567"/>
                </a:moveTo>
                <a:cubicBezTo>
                  <a:pt x="125847" y="41002"/>
                  <a:pt x="125847" y="78985"/>
                  <a:pt x="102419" y="102419"/>
                </a:cubicBezTo>
                <a:cubicBezTo>
                  <a:pt x="78985" y="125853"/>
                  <a:pt x="41002" y="125853"/>
                  <a:pt x="17567" y="102419"/>
                </a:cubicBezTo>
                <a:cubicBezTo>
                  <a:pt x="-5860" y="78985"/>
                  <a:pt x="-5860" y="41002"/>
                  <a:pt x="17567" y="17567"/>
                </a:cubicBezTo>
                <a:cubicBezTo>
                  <a:pt x="41002" y="-5860"/>
                  <a:pt x="78985" y="-5860"/>
                  <a:pt x="102419" y="17567"/>
                </a:cubicBezTo>
              </a:path>
            </a:pathLst>
          </a:custGeom>
          <a:solidFill>
            <a:schemeClr val="bg1"/>
          </a:solidFill>
          <a:ln w="25400" cap="flat" cmpd="sng">
            <a:solidFill>
              <a:schemeClr val="accent1"/>
            </a:solidFill>
            <a:prstDash val="solid"/>
            <a:miter/>
            <a:headEnd type="none" w="med" len="med"/>
            <a:tailEnd type="none" w="med" len="med"/>
          </a:ln>
        </p:spPr>
        <p:txBody>
          <a:bodyPr lIns="0" tIns="0" rIns="0" bIns="0" anchor="ctr" anchorCtr="0">
            <a:noAutofit/>
          </a:bodyPr>
          <a:lstStyle/>
          <a:p>
            <a:endParaRPr sz="5600">
              <a:solidFill>
                <a:schemeClr val="accent1"/>
              </a:solidFill>
              <a:latin typeface="Century Gothic" panose="020B0502020202020204" pitchFamily="34" charset="0"/>
              <a:ea typeface="Cabin"/>
              <a:cs typeface="Cabin"/>
              <a:sym typeface="Cabin"/>
            </a:endParaRPr>
          </a:p>
        </p:txBody>
      </p:sp>
      <p:sp>
        <p:nvSpPr>
          <p:cNvPr id="40" name="Shape 59"/>
          <p:cNvSpPr/>
          <p:nvPr/>
        </p:nvSpPr>
        <p:spPr>
          <a:xfrm>
            <a:off x="19202570" y="9915897"/>
            <a:ext cx="957910" cy="960436"/>
          </a:xfrm>
          <a:custGeom>
            <a:avLst/>
            <a:gdLst/>
            <a:ahLst/>
            <a:cxnLst/>
            <a:rect l="0" t="0" r="0" b="0"/>
            <a:pathLst>
              <a:path w="120000" h="120000" extrusionOk="0">
                <a:moveTo>
                  <a:pt x="102419" y="17567"/>
                </a:moveTo>
                <a:cubicBezTo>
                  <a:pt x="125847" y="41002"/>
                  <a:pt x="125847" y="78985"/>
                  <a:pt x="102419" y="102419"/>
                </a:cubicBezTo>
                <a:cubicBezTo>
                  <a:pt x="78985" y="125853"/>
                  <a:pt x="41002" y="125853"/>
                  <a:pt x="17567" y="102419"/>
                </a:cubicBezTo>
                <a:cubicBezTo>
                  <a:pt x="-5860" y="78985"/>
                  <a:pt x="-5860" y="41002"/>
                  <a:pt x="17567" y="17567"/>
                </a:cubicBezTo>
                <a:cubicBezTo>
                  <a:pt x="41002" y="-5860"/>
                  <a:pt x="78985" y="-5860"/>
                  <a:pt x="102419" y="17567"/>
                </a:cubicBezTo>
              </a:path>
            </a:pathLst>
          </a:custGeom>
          <a:solidFill>
            <a:schemeClr val="bg1"/>
          </a:solidFill>
          <a:ln w="25400" cap="flat" cmpd="sng">
            <a:solidFill>
              <a:schemeClr val="accent1"/>
            </a:solidFill>
            <a:prstDash val="solid"/>
            <a:miter/>
            <a:headEnd type="none" w="med" len="med"/>
            <a:tailEnd type="none" w="med" len="med"/>
          </a:ln>
        </p:spPr>
        <p:txBody>
          <a:bodyPr lIns="0" tIns="0" rIns="0" bIns="0" anchor="ctr" anchorCtr="0">
            <a:noAutofit/>
          </a:bodyPr>
          <a:lstStyle/>
          <a:p>
            <a:endParaRPr sz="5600">
              <a:solidFill>
                <a:schemeClr val="accent1"/>
              </a:solidFill>
              <a:latin typeface="Century Gothic" panose="020B0502020202020204" pitchFamily="34" charset="0"/>
              <a:ea typeface="Cabin"/>
              <a:cs typeface="Cabin"/>
              <a:sym typeface="Cabin"/>
            </a:endParaRPr>
          </a:p>
        </p:txBody>
      </p:sp>
      <p:sp>
        <p:nvSpPr>
          <p:cNvPr id="41" name="Shape 74"/>
          <p:cNvSpPr/>
          <p:nvPr/>
        </p:nvSpPr>
        <p:spPr>
          <a:xfrm>
            <a:off x="11752675" y="9915897"/>
            <a:ext cx="957910" cy="960436"/>
          </a:xfrm>
          <a:custGeom>
            <a:avLst/>
            <a:gdLst/>
            <a:ahLst/>
            <a:cxnLst/>
            <a:rect l="0" t="0" r="0" b="0"/>
            <a:pathLst>
              <a:path w="120000" h="120000" extrusionOk="0">
                <a:moveTo>
                  <a:pt x="102419" y="17567"/>
                </a:moveTo>
                <a:cubicBezTo>
                  <a:pt x="125847" y="41002"/>
                  <a:pt x="125847" y="78985"/>
                  <a:pt x="102419" y="102419"/>
                </a:cubicBezTo>
                <a:cubicBezTo>
                  <a:pt x="78985" y="125853"/>
                  <a:pt x="41002" y="125853"/>
                  <a:pt x="17567" y="102419"/>
                </a:cubicBezTo>
                <a:cubicBezTo>
                  <a:pt x="-5860" y="78985"/>
                  <a:pt x="-5860" y="41002"/>
                  <a:pt x="17567" y="17567"/>
                </a:cubicBezTo>
                <a:cubicBezTo>
                  <a:pt x="41002" y="-5860"/>
                  <a:pt x="78985" y="-5860"/>
                  <a:pt x="102419" y="17567"/>
                </a:cubicBezTo>
              </a:path>
            </a:pathLst>
          </a:custGeom>
          <a:solidFill>
            <a:schemeClr val="bg1"/>
          </a:solidFill>
          <a:ln w="25400" cap="flat" cmpd="sng">
            <a:solidFill>
              <a:schemeClr val="accent1"/>
            </a:solidFill>
            <a:prstDash val="solid"/>
            <a:miter/>
            <a:headEnd type="none" w="med" len="med"/>
            <a:tailEnd type="none" w="med" len="med"/>
          </a:ln>
        </p:spPr>
        <p:txBody>
          <a:bodyPr lIns="0" tIns="0" rIns="0" bIns="0" anchor="ctr" anchorCtr="0">
            <a:noAutofit/>
          </a:bodyPr>
          <a:lstStyle/>
          <a:p>
            <a:endParaRPr sz="5600">
              <a:solidFill>
                <a:schemeClr val="accent1"/>
              </a:solidFill>
              <a:latin typeface="Century Gothic" panose="020B0502020202020204" pitchFamily="34" charset="0"/>
              <a:ea typeface="Cabin"/>
              <a:cs typeface="Cabin"/>
              <a:sym typeface="Cabin"/>
            </a:endParaRPr>
          </a:p>
        </p:txBody>
      </p:sp>
      <p:sp>
        <p:nvSpPr>
          <p:cNvPr id="49" name="Textfeld 48"/>
          <p:cNvSpPr txBox="1"/>
          <p:nvPr/>
        </p:nvSpPr>
        <p:spPr>
          <a:xfrm>
            <a:off x="3362600" y="8467486"/>
            <a:ext cx="2686929" cy="455189"/>
          </a:xfrm>
          <a:prstGeom prst="rect">
            <a:avLst/>
          </a:prstGeom>
          <a:noFill/>
        </p:spPr>
        <p:txBody>
          <a:bodyPr wrap="square" rtlCol="0">
            <a:spAutoFit/>
          </a:bodyPr>
          <a:lstStyle/>
          <a:p>
            <a:pPr>
              <a:lnSpc>
                <a:spcPct val="150000"/>
              </a:lnSpc>
            </a:pPr>
            <a:r>
              <a:rPr lang="de-DE" dirty="0">
                <a:solidFill>
                  <a:schemeClr val="accent1"/>
                </a:solidFill>
                <a:latin typeface="Century Gothic" panose="020B0502020202020204" pitchFamily="34" charset="0"/>
              </a:rPr>
              <a:t>Eigenen Text einfügen</a:t>
            </a:r>
          </a:p>
        </p:txBody>
      </p:sp>
      <p:sp>
        <p:nvSpPr>
          <p:cNvPr id="50" name="Textfeld 49"/>
          <p:cNvSpPr txBox="1"/>
          <p:nvPr/>
        </p:nvSpPr>
        <p:spPr>
          <a:xfrm>
            <a:off x="2737126" y="9017094"/>
            <a:ext cx="3937876" cy="553870"/>
          </a:xfrm>
          <a:prstGeom prst="rect">
            <a:avLst/>
          </a:prstGeom>
          <a:noFill/>
        </p:spPr>
        <p:txBody>
          <a:bodyPr wrap="square" rtlCol="0">
            <a:spAutoFit/>
          </a:bodyPr>
          <a:lstStyle/>
          <a:p>
            <a:pPr algn="ctr"/>
            <a:r>
              <a:rPr lang="de-DE" sz="2999" dirty="0">
                <a:solidFill>
                  <a:schemeClr val="accent1"/>
                </a:solidFill>
                <a:latin typeface="Century Gothic" panose="020B0502020202020204" pitchFamily="34" charset="0"/>
              </a:rPr>
              <a:t>Titel 06</a:t>
            </a:r>
          </a:p>
        </p:txBody>
      </p:sp>
      <p:sp>
        <p:nvSpPr>
          <p:cNvPr id="52" name="Textfeld 51"/>
          <p:cNvSpPr txBox="1"/>
          <p:nvPr/>
        </p:nvSpPr>
        <p:spPr>
          <a:xfrm>
            <a:off x="10929958" y="8467486"/>
            <a:ext cx="2686929" cy="455189"/>
          </a:xfrm>
          <a:prstGeom prst="rect">
            <a:avLst/>
          </a:prstGeom>
          <a:noFill/>
        </p:spPr>
        <p:txBody>
          <a:bodyPr wrap="square" rtlCol="0">
            <a:spAutoFit/>
          </a:bodyPr>
          <a:lstStyle/>
          <a:p>
            <a:pPr>
              <a:lnSpc>
                <a:spcPct val="150000"/>
              </a:lnSpc>
            </a:pPr>
            <a:r>
              <a:rPr lang="de-DE" dirty="0">
                <a:solidFill>
                  <a:schemeClr val="accent1"/>
                </a:solidFill>
                <a:latin typeface="Century Gothic" panose="020B0502020202020204" pitchFamily="34" charset="0"/>
              </a:rPr>
              <a:t>Eigenen Text einfügen</a:t>
            </a:r>
          </a:p>
        </p:txBody>
      </p:sp>
      <p:sp>
        <p:nvSpPr>
          <p:cNvPr id="55" name="Textfeld 54"/>
          <p:cNvSpPr txBox="1"/>
          <p:nvPr/>
        </p:nvSpPr>
        <p:spPr>
          <a:xfrm>
            <a:off x="10277238" y="9017094"/>
            <a:ext cx="3937876" cy="553870"/>
          </a:xfrm>
          <a:prstGeom prst="rect">
            <a:avLst/>
          </a:prstGeom>
          <a:noFill/>
        </p:spPr>
        <p:txBody>
          <a:bodyPr wrap="square" rtlCol="0">
            <a:spAutoFit/>
          </a:bodyPr>
          <a:lstStyle/>
          <a:p>
            <a:pPr algn="ctr"/>
            <a:r>
              <a:rPr lang="de-DE" sz="2999" dirty="0">
                <a:solidFill>
                  <a:schemeClr val="accent1"/>
                </a:solidFill>
                <a:latin typeface="Century Gothic" panose="020B0502020202020204" pitchFamily="34" charset="0"/>
              </a:rPr>
              <a:t>Titel 08</a:t>
            </a:r>
          </a:p>
        </p:txBody>
      </p:sp>
      <p:sp>
        <p:nvSpPr>
          <p:cNvPr id="57" name="Textfeld 56"/>
          <p:cNvSpPr txBox="1"/>
          <p:nvPr/>
        </p:nvSpPr>
        <p:spPr>
          <a:xfrm>
            <a:off x="18362071" y="8467486"/>
            <a:ext cx="2686929" cy="455189"/>
          </a:xfrm>
          <a:prstGeom prst="rect">
            <a:avLst/>
          </a:prstGeom>
          <a:noFill/>
        </p:spPr>
        <p:txBody>
          <a:bodyPr wrap="square" rtlCol="0">
            <a:spAutoFit/>
          </a:bodyPr>
          <a:lstStyle/>
          <a:p>
            <a:pPr>
              <a:lnSpc>
                <a:spcPct val="150000"/>
              </a:lnSpc>
            </a:pPr>
            <a:r>
              <a:rPr lang="de-DE" dirty="0">
                <a:solidFill>
                  <a:schemeClr val="accent1"/>
                </a:solidFill>
                <a:latin typeface="Century Gothic" panose="020B0502020202020204" pitchFamily="34" charset="0"/>
              </a:rPr>
              <a:t>Eigenen Text einfügen</a:t>
            </a:r>
          </a:p>
        </p:txBody>
      </p:sp>
      <p:sp>
        <p:nvSpPr>
          <p:cNvPr id="58" name="Textfeld 57"/>
          <p:cNvSpPr txBox="1"/>
          <p:nvPr/>
        </p:nvSpPr>
        <p:spPr>
          <a:xfrm>
            <a:off x="17709352" y="9017094"/>
            <a:ext cx="3937876" cy="553870"/>
          </a:xfrm>
          <a:prstGeom prst="rect">
            <a:avLst/>
          </a:prstGeom>
          <a:noFill/>
        </p:spPr>
        <p:txBody>
          <a:bodyPr wrap="square" rtlCol="0">
            <a:spAutoFit/>
          </a:bodyPr>
          <a:lstStyle/>
          <a:p>
            <a:pPr algn="ctr"/>
            <a:r>
              <a:rPr lang="de-DE" sz="2999" dirty="0">
                <a:solidFill>
                  <a:schemeClr val="accent1"/>
                </a:solidFill>
                <a:latin typeface="Century Gothic" panose="020B0502020202020204" pitchFamily="34" charset="0"/>
              </a:rPr>
              <a:t>Titel 10</a:t>
            </a:r>
          </a:p>
        </p:txBody>
      </p:sp>
      <p:sp>
        <p:nvSpPr>
          <p:cNvPr id="60" name="Textfeld 59"/>
          <p:cNvSpPr txBox="1"/>
          <p:nvPr/>
        </p:nvSpPr>
        <p:spPr>
          <a:xfrm>
            <a:off x="6398356" y="11371826"/>
            <a:ext cx="3937876" cy="553870"/>
          </a:xfrm>
          <a:prstGeom prst="rect">
            <a:avLst/>
          </a:prstGeom>
          <a:noFill/>
        </p:spPr>
        <p:txBody>
          <a:bodyPr wrap="square" rtlCol="0">
            <a:spAutoFit/>
          </a:bodyPr>
          <a:lstStyle/>
          <a:p>
            <a:pPr algn="ctr"/>
            <a:r>
              <a:rPr lang="de-DE" sz="2999" dirty="0">
                <a:solidFill>
                  <a:schemeClr val="accent1"/>
                </a:solidFill>
                <a:latin typeface="Century Gothic" panose="020B0502020202020204" pitchFamily="34" charset="0"/>
              </a:rPr>
              <a:t>Titel 07</a:t>
            </a:r>
          </a:p>
        </p:txBody>
      </p:sp>
      <p:sp>
        <p:nvSpPr>
          <p:cNvPr id="61" name="Textfeld 60"/>
          <p:cNvSpPr txBox="1"/>
          <p:nvPr/>
        </p:nvSpPr>
        <p:spPr>
          <a:xfrm>
            <a:off x="7100734" y="11881386"/>
            <a:ext cx="2686929" cy="455189"/>
          </a:xfrm>
          <a:prstGeom prst="rect">
            <a:avLst/>
          </a:prstGeom>
          <a:noFill/>
        </p:spPr>
        <p:txBody>
          <a:bodyPr wrap="square" rtlCol="0">
            <a:spAutoFit/>
          </a:bodyPr>
          <a:lstStyle/>
          <a:p>
            <a:pPr>
              <a:lnSpc>
                <a:spcPct val="150000"/>
              </a:lnSpc>
            </a:pPr>
            <a:r>
              <a:rPr lang="de-DE" dirty="0">
                <a:solidFill>
                  <a:schemeClr val="accent1"/>
                </a:solidFill>
                <a:latin typeface="Century Gothic" panose="020B0502020202020204" pitchFamily="34" charset="0"/>
              </a:rPr>
              <a:t>Eigenen Text einfügen</a:t>
            </a:r>
          </a:p>
        </p:txBody>
      </p:sp>
      <p:sp>
        <p:nvSpPr>
          <p:cNvPr id="63" name="Textfeld 62"/>
          <p:cNvSpPr txBox="1"/>
          <p:nvPr/>
        </p:nvSpPr>
        <p:spPr>
          <a:xfrm>
            <a:off x="14038130" y="11371826"/>
            <a:ext cx="3937876" cy="553870"/>
          </a:xfrm>
          <a:prstGeom prst="rect">
            <a:avLst/>
          </a:prstGeom>
          <a:noFill/>
        </p:spPr>
        <p:txBody>
          <a:bodyPr wrap="square" rtlCol="0">
            <a:spAutoFit/>
          </a:bodyPr>
          <a:lstStyle/>
          <a:p>
            <a:pPr algn="ctr"/>
            <a:r>
              <a:rPr lang="de-DE" sz="2999" dirty="0">
                <a:solidFill>
                  <a:schemeClr val="accent1"/>
                </a:solidFill>
                <a:latin typeface="Century Gothic" panose="020B0502020202020204" pitchFamily="34" charset="0"/>
              </a:rPr>
              <a:t>Titel 09</a:t>
            </a:r>
          </a:p>
        </p:txBody>
      </p:sp>
      <p:sp>
        <p:nvSpPr>
          <p:cNvPr id="64" name="Textfeld 63"/>
          <p:cNvSpPr txBox="1"/>
          <p:nvPr/>
        </p:nvSpPr>
        <p:spPr>
          <a:xfrm>
            <a:off x="14740508" y="11881386"/>
            <a:ext cx="2686929" cy="455189"/>
          </a:xfrm>
          <a:prstGeom prst="rect">
            <a:avLst/>
          </a:prstGeom>
          <a:noFill/>
        </p:spPr>
        <p:txBody>
          <a:bodyPr wrap="square" rtlCol="0">
            <a:spAutoFit/>
          </a:bodyPr>
          <a:lstStyle/>
          <a:p>
            <a:pPr>
              <a:lnSpc>
                <a:spcPct val="150000"/>
              </a:lnSpc>
            </a:pPr>
            <a:r>
              <a:rPr lang="de-DE" dirty="0">
                <a:solidFill>
                  <a:schemeClr val="accent1"/>
                </a:solidFill>
                <a:latin typeface="Century Gothic" panose="020B0502020202020204" pitchFamily="34" charset="0"/>
              </a:rPr>
              <a:t>Eigenen Text einfügen</a:t>
            </a:r>
          </a:p>
        </p:txBody>
      </p:sp>
      <p:sp>
        <p:nvSpPr>
          <p:cNvPr id="65" name="Textfeld 64"/>
          <p:cNvSpPr txBox="1"/>
          <p:nvPr/>
        </p:nvSpPr>
        <p:spPr>
          <a:xfrm>
            <a:off x="4181638" y="10117692"/>
            <a:ext cx="1036966" cy="554126"/>
          </a:xfrm>
          <a:prstGeom prst="rect">
            <a:avLst/>
          </a:prstGeom>
          <a:noFill/>
        </p:spPr>
        <p:txBody>
          <a:bodyPr wrap="square" rtlCol="0">
            <a:spAutoFit/>
          </a:bodyPr>
          <a:lstStyle/>
          <a:p>
            <a:pPr algn="ctr"/>
            <a:r>
              <a:rPr lang="de-DE" sz="3001" dirty="0">
                <a:solidFill>
                  <a:schemeClr val="bg1"/>
                </a:solidFill>
                <a:latin typeface="Century Gothic" panose="020B0502020202020204" pitchFamily="34" charset="0"/>
              </a:rPr>
              <a:t>06</a:t>
            </a:r>
          </a:p>
        </p:txBody>
      </p:sp>
      <p:sp>
        <p:nvSpPr>
          <p:cNvPr id="66" name="Textfeld 65"/>
          <p:cNvSpPr txBox="1"/>
          <p:nvPr/>
        </p:nvSpPr>
        <p:spPr>
          <a:xfrm>
            <a:off x="7830270" y="10117692"/>
            <a:ext cx="1036966" cy="554126"/>
          </a:xfrm>
          <a:prstGeom prst="rect">
            <a:avLst/>
          </a:prstGeom>
          <a:noFill/>
        </p:spPr>
        <p:txBody>
          <a:bodyPr wrap="square" rtlCol="0">
            <a:spAutoFit/>
          </a:bodyPr>
          <a:lstStyle/>
          <a:p>
            <a:pPr algn="ctr"/>
            <a:r>
              <a:rPr lang="de-DE" sz="3001" dirty="0">
                <a:solidFill>
                  <a:schemeClr val="accent1"/>
                </a:solidFill>
                <a:latin typeface="Century Gothic" panose="020B0502020202020204" pitchFamily="34" charset="0"/>
              </a:rPr>
              <a:t>07</a:t>
            </a:r>
          </a:p>
        </p:txBody>
      </p:sp>
      <p:sp>
        <p:nvSpPr>
          <p:cNvPr id="67" name="Textfeld 66"/>
          <p:cNvSpPr txBox="1"/>
          <p:nvPr/>
        </p:nvSpPr>
        <p:spPr>
          <a:xfrm>
            <a:off x="11725438" y="10117692"/>
            <a:ext cx="1036966" cy="554126"/>
          </a:xfrm>
          <a:prstGeom prst="rect">
            <a:avLst/>
          </a:prstGeom>
          <a:noFill/>
        </p:spPr>
        <p:txBody>
          <a:bodyPr wrap="square" rtlCol="0">
            <a:spAutoFit/>
          </a:bodyPr>
          <a:lstStyle/>
          <a:p>
            <a:pPr algn="ctr"/>
            <a:r>
              <a:rPr lang="de-DE" sz="3001" dirty="0">
                <a:solidFill>
                  <a:schemeClr val="accent1"/>
                </a:solidFill>
                <a:latin typeface="Century Gothic" panose="020B0502020202020204" pitchFamily="34" charset="0"/>
              </a:rPr>
              <a:t>08</a:t>
            </a:r>
          </a:p>
        </p:txBody>
      </p:sp>
      <p:sp>
        <p:nvSpPr>
          <p:cNvPr id="68" name="Textfeld 67"/>
          <p:cNvSpPr txBox="1"/>
          <p:nvPr/>
        </p:nvSpPr>
        <p:spPr>
          <a:xfrm>
            <a:off x="15509094" y="10117692"/>
            <a:ext cx="1036966" cy="554126"/>
          </a:xfrm>
          <a:prstGeom prst="rect">
            <a:avLst/>
          </a:prstGeom>
          <a:noFill/>
        </p:spPr>
        <p:txBody>
          <a:bodyPr wrap="square" rtlCol="0">
            <a:spAutoFit/>
          </a:bodyPr>
          <a:lstStyle/>
          <a:p>
            <a:pPr algn="ctr"/>
            <a:r>
              <a:rPr lang="de-DE" sz="3001" dirty="0">
                <a:solidFill>
                  <a:schemeClr val="accent1"/>
                </a:solidFill>
                <a:latin typeface="Century Gothic" panose="020B0502020202020204" pitchFamily="34" charset="0"/>
              </a:rPr>
              <a:t>09</a:t>
            </a:r>
          </a:p>
        </p:txBody>
      </p:sp>
      <p:sp>
        <p:nvSpPr>
          <p:cNvPr id="69" name="Textfeld 68"/>
          <p:cNvSpPr txBox="1"/>
          <p:nvPr/>
        </p:nvSpPr>
        <p:spPr>
          <a:xfrm>
            <a:off x="19185719" y="10117692"/>
            <a:ext cx="1036966" cy="554126"/>
          </a:xfrm>
          <a:prstGeom prst="rect">
            <a:avLst/>
          </a:prstGeom>
          <a:noFill/>
        </p:spPr>
        <p:txBody>
          <a:bodyPr wrap="square" rtlCol="0">
            <a:spAutoFit/>
          </a:bodyPr>
          <a:lstStyle/>
          <a:p>
            <a:pPr algn="ctr"/>
            <a:r>
              <a:rPr lang="de-DE" sz="3001" dirty="0">
                <a:solidFill>
                  <a:schemeClr val="accent1"/>
                </a:solidFill>
                <a:latin typeface="Century Gothic" panose="020B0502020202020204" pitchFamily="34" charset="0"/>
              </a:rPr>
              <a:t>10</a:t>
            </a:r>
          </a:p>
        </p:txBody>
      </p:sp>
      <p:sp>
        <p:nvSpPr>
          <p:cNvPr id="70" name="Rechteck 69"/>
          <p:cNvSpPr/>
          <p:nvPr/>
        </p:nvSpPr>
        <p:spPr>
          <a:xfrm>
            <a:off x="-5488" y="10236189"/>
            <a:ext cx="3697028" cy="35289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accent1"/>
              </a:solidFill>
              <a:latin typeface="Century Gothic" panose="020B0502020202020204" pitchFamily="34" charset="0"/>
            </a:endParaRPr>
          </a:p>
        </p:txBody>
      </p:sp>
      <p:sp>
        <p:nvSpPr>
          <p:cNvPr id="71" name="Textfeld 70"/>
          <p:cNvSpPr txBox="1"/>
          <p:nvPr/>
        </p:nvSpPr>
        <p:spPr>
          <a:xfrm>
            <a:off x="21285846" y="10138940"/>
            <a:ext cx="1974324" cy="553870"/>
          </a:xfrm>
          <a:prstGeom prst="rect">
            <a:avLst/>
          </a:prstGeom>
          <a:noFill/>
        </p:spPr>
        <p:txBody>
          <a:bodyPr wrap="square" rtlCol="0">
            <a:spAutoFit/>
          </a:bodyPr>
          <a:lstStyle/>
          <a:p>
            <a:r>
              <a:rPr lang="de-DE" sz="2999" dirty="0">
                <a:solidFill>
                  <a:schemeClr val="accent1"/>
                </a:solidFill>
                <a:latin typeface="Century Gothic" panose="020B0502020202020204" pitchFamily="34" charset="0"/>
              </a:rPr>
              <a:t>Ergebnis</a:t>
            </a:r>
          </a:p>
        </p:txBody>
      </p:sp>
      <p:sp>
        <p:nvSpPr>
          <p:cNvPr id="28" name="Rectangle 27">
            <a:extLst>
              <a:ext uri="{FF2B5EF4-FFF2-40B4-BE49-F238E27FC236}">
                <a16:creationId xmlns:a16="http://schemas.microsoft.com/office/drawing/2014/main" id="{E7F22EDC-61E5-4022-99A9-C731A81D7AFF}"/>
              </a:ext>
            </a:extLst>
          </p:cNvPr>
          <p:cNvSpPr/>
          <p:nvPr/>
        </p:nvSpPr>
        <p:spPr>
          <a:xfrm>
            <a:off x="0" y="0"/>
            <a:ext cx="9658760" cy="7443417"/>
          </a:xfrm>
          <a:prstGeom prst="rect">
            <a:avLst/>
          </a:prstGeom>
          <a:solidFill>
            <a:schemeClr val="accent5">
              <a:lumMod val="90000"/>
              <a:lumOff val="1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pic>
        <p:nvPicPr>
          <p:cNvPr id="29" name="Graphic 28">
            <a:extLst>
              <a:ext uri="{FF2B5EF4-FFF2-40B4-BE49-F238E27FC236}">
                <a16:creationId xmlns:a16="http://schemas.microsoft.com/office/drawing/2014/main" id="{6B75705F-BA0B-4A80-9F47-021CF80491C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937150" y="2062558"/>
            <a:ext cx="3318300" cy="3318300"/>
          </a:xfrm>
          <a:prstGeom prst="rect">
            <a:avLst/>
          </a:prstGeom>
        </p:spPr>
      </p:pic>
      <p:sp>
        <p:nvSpPr>
          <p:cNvPr id="11" name="Rechteck 10"/>
          <p:cNvSpPr/>
          <p:nvPr/>
        </p:nvSpPr>
        <p:spPr>
          <a:xfrm>
            <a:off x="6548453" y="2458462"/>
            <a:ext cx="9202994" cy="4984955"/>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de-DE"/>
          </a:p>
        </p:txBody>
      </p:sp>
      <p:sp>
        <p:nvSpPr>
          <p:cNvPr id="33" name="Textfeld 32"/>
          <p:cNvSpPr txBox="1"/>
          <p:nvPr/>
        </p:nvSpPr>
        <p:spPr>
          <a:xfrm>
            <a:off x="7433279" y="3633978"/>
            <a:ext cx="9202995" cy="2585323"/>
          </a:xfrm>
          <a:prstGeom prst="rect">
            <a:avLst/>
          </a:prstGeom>
          <a:noFill/>
        </p:spPr>
        <p:txBody>
          <a:bodyPr wrap="square" rtlCol="0">
            <a:spAutoFit/>
          </a:bodyPr>
          <a:lstStyle/>
          <a:p>
            <a:r>
              <a:rPr lang="en-US" sz="5400" dirty="0" err="1">
                <a:solidFill>
                  <a:schemeClr val="bg1"/>
                </a:solidFill>
                <a:latin typeface="Helvetica" panose="020B0500000000000000" pitchFamily="34" charset="0"/>
              </a:rPr>
              <a:t>Platziere</a:t>
            </a:r>
            <a:r>
              <a:rPr lang="en-US" sz="5400" dirty="0">
                <a:solidFill>
                  <a:schemeClr val="bg1"/>
                </a:solidFill>
                <a:latin typeface="Helvetica" panose="020B0500000000000000" pitchFamily="34" charset="0"/>
              </a:rPr>
              <a:t> </a:t>
            </a:r>
            <a:r>
              <a:rPr lang="en-US" sz="5400" dirty="0" err="1">
                <a:solidFill>
                  <a:schemeClr val="bg1"/>
                </a:solidFill>
                <a:latin typeface="Helvetica" panose="020B0500000000000000" pitchFamily="34" charset="0"/>
              </a:rPr>
              <a:t>hier</a:t>
            </a:r>
            <a:r>
              <a:rPr lang="en-US" sz="5400" dirty="0">
                <a:solidFill>
                  <a:schemeClr val="bg1"/>
                </a:solidFill>
                <a:latin typeface="Helvetica" panose="020B0500000000000000" pitchFamily="34" charset="0"/>
              </a:rPr>
              <a:t> die </a:t>
            </a:r>
            <a:r>
              <a:rPr lang="en-US" sz="5400" dirty="0" err="1">
                <a:solidFill>
                  <a:schemeClr val="bg1"/>
                </a:solidFill>
                <a:latin typeface="Helvetica" panose="020B0500000000000000" pitchFamily="34" charset="0"/>
              </a:rPr>
              <a:t>Kernaussage</a:t>
            </a:r>
            <a:r>
              <a:rPr lang="en-US" sz="5400" dirty="0">
                <a:solidFill>
                  <a:schemeClr val="bg1"/>
                </a:solidFill>
                <a:latin typeface="Helvetica" panose="020B0500000000000000" pitchFamily="34" charset="0"/>
              </a:rPr>
              <a:t> </a:t>
            </a:r>
            <a:r>
              <a:rPr lang="en-US" sz="5400" dirty="0" err="1">
                <a:solidFill>
                  <a:schemeClr val="bg1"/>
                </a:solidFill>
                <a:latin typeface="Helvetica" panose="020B0500000000000000" pitchFamily="34" charset="0"/>
              </a:rPr>
              <a:t>deiner</a:t>
            </a:r>
            <a:endParaRPr lang="en-US" sz="5400" dirty="0">
              <a:solidFill>
                <a:schemeClr val="bg1"/>
              </a:solidFill>
              <a:latin typeface="Helvetica" panose="020B0500000000000000" pitchFamily="34" charset="0"/>
            </a:endParaRPr>
          </a:p>
          <a:p>
            <a:r>
              <a:rPr lang="en-US" sz="5400" b="1" dirty="0" err="1">
                <a:solidFill>
                  <a:schemeClr val="bg1"/>
                </a:solidFill>
                <a:latin typeface="Helvetica" panose="020B0500000000000000" pitchFamily="34" charset="0"/>
              </a:rPr>
              <a:t>Präsentationsfolie</a:t>
            </a:r>
            <a:endParaRPr lang="en-US" sz="5400" b="1" dirty="0">
              <a:solidFill>
                <a:schemeClr val="bg1"/>
              </a:solidFill>
              <a:latin typeface="Helvetica" panose="020B0500000000000000" pitchFamily="34" charset="0"/>
            </a:endParaRPr>
          </a:p>
        </p:txBody>
      </p:sp>
    </p:spTree>
    <p:extLst>
      <p:ext uri="{BB962C8B-B14F-4D97-AF65-F5344CB8AC3E}">
        <p14:creationId xmlns:p14="http://schemas.microsoft.com/office/powerpoint/2010/main" val="3212220744"/>
      </p:ext>
    </p:extLst>
  </p:cSld>
  <p:clrMapOvr>
    <a:masterClrMapping/>
  </p:clrMapOvr>
  <p:transition spd="slow">
    <p:push/>
  </p:transition>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accent1">
            <a:alpha val="90000"/>
          </a:schemeClr>
        </a:solidFill>
        <a:effectLst/>
      </p:bgPr>
    </p:bg>
    <p:spTree>
      <p:nvGrpSpPr>
        <p:cNvPr id="1" name=""/>
        <p:cNvGrpSpPr/>
        <p:nvPr/>
      </p:nvGrpSpPr>
      <p:grpSpPr>
        <a:xfrm>
          <a:off x="0" y="0"/>
          <a:ext cx="0" cy="0"/>
          <a:chOff x="0" y="0"/>
          <a:chExt cx="0" cy="0"/>
        </a:xfrm>
      </p:grpSpPr>
      <p:sp>
        <p:nvSpPr>
          <p:cNvPr id="49" name="Shape 52"/>
          <p:cNvSpPr/>
          <p:nvPr/>
        </p:nvSpPr>
        <p:spPr>
          <a:xfrm>
            <a:off x="3434701" y="7699464"/>
            <a:ext cx="17609738" cy="352895"/>
          </a:xfrm>
          <a:prstGeom prst="roundRect">
            <a:avLst>
              <a:gd name="adj" fmla="val 50000"/>
            </a:avLst>
          </a:prstGeom>
          <a:solidFill>
            <a:schemeClr val="bg1"/>
          </a:solidFill>
          <a:ln w="25400" cap="flat" cmpd="sng">
            <a:noFill/>
            <a:prstDash val="solid"/>
            <a:miter/>
            <a:headEnd type="none" w="med" len="med"/>
            <a:tailEnd type="none" w="med" len="med"/>
          </a:ln>
        </p:spPr>
        <p:txBody>
          <a:bodyPr lIns="0" tIns="0" rIns="0" bIns="0" anchor="ctr" anchorCtr="0">
            <a:noAutofit/>
          </a:bodyPr>
          <a:lstStyle/>
          <a:p>
            <a:endParaRPr sz="5600">
              <a:solidFill>
                <a:schemeClr val="bg2">
                  <a:lumMod val="50000"/>
                </a:schemeClr>
              </a:solidFill>
              <a:latin typeface="Century Gothic" panose="020B0502020202020204" pitchFamily="34" charset="0"/>
              <a:ea typeface="Cabin"/>
              <a:cs typeface="Cabin"/>
              <a:sym typeface="Cabin"/>
            </a:endParaRPr>
          </a:p>
        </p:txBody>
      </p:sp>
      <p:sp>
        <p:nvSpPr>
          <p:cNvPr id="50" name="Shape 56"/>
          <p:cNvSpPr/>
          <p:nvPr/>
        </p:nvSpPr>
        <p:spPr>
          <a:xfrm>
            <a:off x="4218373" y="7379171"/>
            <a:ext cx="960187" cy="960436"/>
          </a:xfrm>
          <a:custGeom>
            <a:avLst/>
            <a:gdLst/>
            <a:ahLst/>
            <a:cxnLst/>
            <a:rect l="0" t="0" r="0" b="0"/>
            <a:pathLst>
              <a:path w="120000" h="120000" extrusionOk="0">
                <a:moveTo>
                  <a:pt x="102419" y="17567"/>
                </a:moveTo>
                <a:cubicBezTo>
                  <a:pt x="125847" y="41002"/>
                  <a:pt x="125847" y="78985"/>
                  <a:pt x="102419" y="102419"/>
                </a:cubicBezTo>
                <a:cubicBezTo>
                  <a:pt x="78985" y="125853"/>
                  <a:pt x="41002" y="125853"/>
                  <a:pt x="17567" y="102419"/>
                </a:cubicBezTo>
                <a:cubicBezTo>
                  <a:pt x="-5860" y="78985"/>
                  <a:pt x="-5860" y="41002"/>
                  <a:pt x="17567" y="17567"/>
                </a:cubicBezTo>
                <a:cubicBezTo>
                  <a:pt x="41002" y="-5860"/>
                  <a:pt x="78985" y="-5860"/>
                  <a:pt x="102419" y="17567"/>
                </a:cubicBezTo>
              </a:path>
            </a:pathLst>
          </a:custGeom>
          <a:solidFill>
            <a:schemeClr val="accent1"/>
          </a:solidFill>
          <a:ln w="25400" cap="flat" cmpd="sng">
            <a:solidFill>
              <a:schemeClr val="bg1"/>
            </a:solidFill>
            <a:prstDash val="solid"/>
            <a:miter/>
            <a:headEnd type="none" w="med" len="med"/>
            <a:tailEnd type="none" w="med" len="med"/>
          </a:ln>
        </p:spPr>
        <p:txBody>
          <a:bodyPr lIns="0" tIns="0" rIns="0" bIns="0" anchor="ctr" anchorCtr="0">
            <a:noAutofit/>
          </a:bodyPr>
          <a:lstStyle/>
          <a:p>
            <a:pPr algn="ctr"/>
            <a:endParaRPr lang="de-DE" sz="5600">
              <a:solidFill>
                <a:schemeClr val="bg1"/>
              </a:solidFill>
              <a:latin typeface="Century Gothic" panose="020B0502020202020204" pitchFamily="34" charset="0"/>
              <a:ea typeface="Cabin"/>
              <a:cs typeface="Cabin"/>
              <a:sym typeface="Cabin"/>
            </a:endParaRPr>
          </a:p>
        </p:txBody>
      </p:sp>
      <p:sp>
        <p:nvSpPr>
          <p:cNvPr id="51" name="Shape 57"/>
          <p:cNvSpPr/>
          <p:nvPr/>
        </p:nvSpPr>
        <p:spPr>
          <a:xfrm>
            <a:off x="15523431" y="7379171"/>
            <a:ext cx="960187" cy="960436"/>
          </a:xfrm>
          <a:custGeom>
            <a:avLst/>
            <a:gdLst/>
            <a:ahLst/>
            <a:cxnLst/>
            <a:rect l="0" t="0" r="0" b="0"/>
            <a:pathLst>
              <a:path w="120000" h="120000" extrusionOk="0">
                <a:moveTo>
                  <a:pt x="102419" y="17567"/>
                </a:moveTo>
                <a:cubicBezTo>
                  <a:pt x="125847" y="41002"/>
                  <a:pt x="125847" y="78985"/>
                  <a:pt x="102419" y="102419"/>
                </a:cubicBezTo>
                <a:cubicBezTo>
                  <a:pt x="78985" y="125853"/>
                  <a:pt x="41002" y="125853"/>
                  <a:pt x="17567" y="102419"/>
                </a:cubicBezTo>
                <a:cubicBezTo>
                  <a:pt x="-5860" y="78985"/>
                  <a:pt x="-5860" y="41002"/>
                  <a:pt x="17567" y="17567"/>
                </a:cubicBezTo>
                <a:cubicBezTo>
                  <a:pt x="41002" y="-5860"/>
                  <a:pt x="78985" y="-5860"/>
                  <a:pt x="102419" y="17567"/>
                </a:cubicBezTo>
              </a:path>
            </a:pathLst>
          </a:custGeom>
          <a:solidFill>
            <a:schemeClr val="bg1"/>
          </a:solidFill>
          <a:ln w="25400" cap="flat" cmpd="sng">
            <a:solidFill>
              <a:schemeClr val="accent1"/>
            </a:solidFill>
            <a:prstDash val="solid"/>
            <a:miter/>
            <a:headEnd type="none" w="med" len="med"/>
            <a:tailEnd type="none" w="med" len="med"/>
          </a:ln>
        </p:spPr>
        <p:txBody>
          <a:bodyPr lIns="0" tIns="0" rIns="0" bIns="0" anchor="ctr" anchorCtr="0">
            <a:noAutofit/>
          </a:bodyPr>
          <a:lstStyle/>
          <a:p>
            <a:endParaRPr sz="5600">
              <a:solidFill>
                <a:schemeClr val="bg2">
                  <a:lumMod val="50000"/>
                </a:schemeClr>
              </a:solidFill>
              <a:latin typeface="Century Gothic" panose="020B0502020202020204" pitchFamily="34" charset="0"/>
              <a:ea typeface="Cabin"/>
              <a:cs typeface="Cabin"/>
              <a:sym typeface="Cabin"/>
            </a:endParaRPr>
          </a:p>
        </p:txBody>
      </p:sp>
      <p:sp>
        <p:nvSpPr>
          <p:cNvPr id="52" name="Shape 58"/>
          <p:cNvSpPr/>
          <p:nvPr/>
        </p:nvSpPr>
        <p:spPr>
          <a:xfrm>
            <a:off x="7868371" y="7379171"/>
            <a:ext cx="960187" cy="960436"/>
          </a:xfrm>
          <a:custGeom>
            <a:avLst/>
            <a:gdLst/>
            <a:ahLst/>
            <a:cxnLst/>
            <a:rect l="0" t="0" r="0" b="0"/>
            <a:pathLst>
              <a:path w="120000" h="120000" extrusionOk="0">
                <a:moveTo>
                  <a:pt x="102419" y="17567"/>
                </a:moveTo>
                <a:cubicBezTo>
                  <a:pt x="125847" y="41002"/>
                  <a:pt x="125847" y="78985"/>
                  <a:pt x="102419" y="102419"/>
                </a:cubicBezTo>
                <a:cubicBezTo>
                  <a:pt x="78985" y="125853"/>
                  <a:pt x="41002" y="125853"/>
                  <a:pt x="17567" y="102419"/>
                </a:cubicBezTo>
                <a:cubicBezTo>
                  <a:pt x="-5860" y="78985"/>
                  <a:pt x="-5860" y="41002"/>
                  <a:pt x="17567" y="17567"/>
                </a:cubicBezTo>
                <a:cubicBezTo>
                  <a:pt x="41002" y="-5860"/>
                  <a:pt x="78985" y="-5860"/>
                  <a:pt x="102419" y="17567"/>
                </a:cubicBezTo>
              </a:path>
            </a:pathLst>
          </a:custGeom>
          <a:solidFill>
            <a:schemeClr val="bg1"/>
          </a:solidFill>
          <a:ln w="25400" cap="flat" cmpd="sng">
            <a:solidFill>
              <a:schemeClr val="accent1"/>
            </a:solidFill>
            <a:prstDash val="solid"/>
            <a:miter/>
            <a:headEnd type="none" w="med" len="med"/>
            <a:tailEnd type="none" w="med" len="med"/>
          </a:ln>
        </p:spPr>
        <p:txBody>
          <a:bodyPr lIns="0" tIns="0" rIns="0" bIns="0" anchor="ctr" anchorCtr="0">
            <a:noAutofit/>
          </a:bodyPr>
          <a:lstStyle/>
          <a:p>
            <a:endParaRPr sz="5600">
              <a:solidFill>
                <a:schemeClr val="bg2">
                  <a:lumMod val="50000"/>
                </a:schemeClr>
              </a:solidFill>
              <a:latin typeface="Century Gothic" panose="020B0502020202020204" pitchFamily="34" charset="0"/>
              <a:ea typeface="Cabin"/>
              <a:cs typeface="Cabin"/>
              <a:sym typeface="Cabin"/>
            </a:endParaRPr>
          </a:p>
        </p:txBody>
      </p:sp>
      <p:sp>
        <p:nvSpPr>
          <p:cNvPr id="53" name="Shape 59"/>
          <p:cNvSpPr/>
          <p:nvPr/>
        </p:nvSpPr>
        <p:spPr>
          <a:xfrm>
            <a:off x="19202570" y="7379171"/>
            <a:ext cx="957910" cy="960436"/>
          </a:xfrm>
          <a:custGeom>
            <a:avLst/>
            <a:gdLst/>
            <a:ahLst/>
            <a:cxnLst/>
            <a:rect l="0" t="0" r="0" b="0"/>
            <a:pathLst>
              <a:path w="120000" h="120000" extrusionOk="0">
                <a:moveTo>
                  <a:pt x="102419" y="17567"/>
                </a:moveTo>
                <a:cubicBezTo>
                  <a:pt x="125847" y="41002"/>
                  <a:pt x="125847" y="78985"/>
                  <a:pt x="102419" y="102419"/>
                </a:cubicBezTo>
                <a:cubicBezTo>
                  <a:pt x="78985" y="125853"/>
                  <a:pt x="41002" y="125853"/>
                  <a:pt x="17567" y="102419"/>
                </a:cubicBezTo>
                <a:cubicBezTo>
                  <a:pt x="-5860" y="78985"/>
                  <a:pt x="-5860" y="41002"/>
                  <a:pt x="17567" y="17567"/>
                </a:cubicBezTo>
                <a:cubicBezTo>
                  <a:pt x="41002" y="-5860"/>
                  <a:pt x="78985" y="-5860"/>
                  <a:pt x="102419" y="17567"/>
                </a:cubicBezTo>
              </a:path>
            </a:pathLst>
          </a:custGeom>
          <a:solidFill>
            <a:schemeClr val="bg1"/>
          </a:solidFill>
          <a:ln w="25400" cap="flat" cmpd="sng">
            <a:solidFill>
              <a:schemeClr val="accent1"/>
            </a:solidFill>
            <a:prstDash val="solid"/>
            <a:miter/>
            <a:headEnd type="none" w="med" len="med"/>
            <a:tailEnd type="none" w="med" len="med"/>
          </a:ln>
        </p:spPr>
        <p:txBody>
          <a:bodyPr lIns="0" tIns="0" rIns="0" bIns="0" anchor="ctr" anchorCtr="0">
            <a:noAutofit/>
          </a:bodyPr>
          <a:lstStyle/>
          <a:p>
            <a:endParaRPr sz="5600">
              <a:solidFill>
                <a:schemeClr val="bg2">
                  <a:lumMod val="50000"/>
                </a:schemeClr>
              </a:solidFill>
              <a:latin typeface="Century Gothic" panose="020B0502020202020204" pitchFamily="34" charset="0"/>
              <a:ea typeface="Cabin"/>
              <a:cs typeface="Cabin"/>
              <a:sym typeface="Cabin"/>
            </a:endParaRPr>
          </a:p>
        </p:txBody>
      </p:sp>
      <p:sp>
        <p:nvSpPr>
          <p:cNvPr id="54" name="Shape 74"/>
          <p:cNvSpPr/>
          <p:nvPr/>
        </p:nvSpPr>
        <p:spPr>
          <a:xfrm>
            <a:off x="11752675" y="7379171"/>
            <a:ext cx="957910" cy="960436"/>
          </a:xfrm>
          <a:custGeom>
            <a:avLst/>
            <a:gdLst/>
            <a:ahLst/>
            <a:cxnLst/>
            <a:rect l="0" t="0" r="0" b="0"/>
            <a:pathLst>
              <a:path w="120000" h="120000" extrusionOk="0">
                <a:moveTo>
                  <a:pt x="102419" y="17567"/>
                </a:moveTo>
                <a:cubicBezTo>
                  <a:pt x="125847" y="41002"/>
                  <a:pt x="125847" y="78985"/>
                  <a:pt x="102419" y="102419"/>
                </a:cubicBezTo>
                <a:cubicBezTo>
                  <a:pt x="78985" y="125853"/>
                  <a:pt x="41002" y="125853"/>
                  <a:pt x="17567" y="102419"/>
                </a:cubicBezTo>
                <a:cubicBezTo>
                  <a:pt x="-5860" y="78985"/>
                  <a:pt x="-5860" y="41002"/>
                  <a:pt x="17567" y="17567"/>
                </a:cubicBezTo>
                <a:cubicBezTo>
                  <a:pt x="41002" y="-5860"/>
                  <a:pt x="78985" y="-5860"/>
                  <a:pt x="102419" y="17567"/>
                </a:cubicBezTo>
              </a:path>
            </a:pathLst>
          </a:custGeom>
          <a:solidFill>
            <a:schemeClr val="bg1"/>
          </a:solidFill>
          <a:ln w="25400" cap="flat" cmpd="sng">
            <a:solidFill>
              <a:schemeClr val="accent1"/>
            </a:solidFill>
            <a:prstDash val="solid"/>
            <a:miter/>
            <a:headEnd type="none" w="med" len="med"/>
            <a:tailEnd type="none" w="med" len="med"/>
          </a:ln>
        </p:spPr>
        <p:txBody>
          <a:bodyPr lIns="0" tIns="0" rIns="0" bIns="0" anchor="ctr" anchorCtr="0">
            <a:noAutofit/>
          </a:bodyPr>
          <a:lstStyle/>
          <a:p>
            <a:endParaRPr sz="5600">
              <a:solidFill>
                <a:schemeClr val="bg2">
                  <a:lumMod val="50000"/>
                </a:schemeClr>
              </a:solidFill>
              <a:latin typeface="Century Gothic" panose="020B0502020202020204" pitchFamily="34" charset="0"/>
              <a:ea typeface="Cabin"/>
              <a:cs typeface="Cabin"/>
              <a:sym typeface="Cabin"/>
            </a:endParaRPr>
          </a:p>
        </p:txBody>
      </p:sp>
      <p:cxnSp>
        <p:nvCxnSpPr>
          <p:cNvPr id="55" name="Gerader Verbinder 54"/>
          <p:cNvCxnSpPr/>
          <p:nvPr/>
        </p:nvCxnSpPr>
        <p:spPr>
          <a:xfrm>
            <a:off x="4693310" y="6343626"/>
            <a:ext cx="0" cy="1045153"/>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56" name="Textfeld 55"/>
          <p:cNvSpPr txBox="1"/>
          <p:nvPr/>
        </p:nvSpPr>
        <p:spPr>
          <a:xfrm>
            <a:off x="3405207" y="5016359"/>
            <a:ext cx="2686929"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sp>
        <p:nvSpPr>
          <p:cNvPr id="92" name="Textfeld 91"/>
          <p:cNvSpPr txBox="1"/>
          <p:nvPr/>
        </p:nvSpPr>
        <p:spPr>
          <a:xfrm>
            <a:off x="2619138" y="5565967"/>
            <a:ext cx="3937876" cy="553870"/>
          </a:xfrm>
          <a:prstGeom prst="rect">
            <a:avLst/>
          </a:prstGeom>
          <a:noFill/>
        </p:spPr>
        <p:txBody>
          <a:bodyPr wrap="square" rtlCol="0">
            <a:spAutoFit/>
          </a:bodyPr>
          <a:lstStyle/>
          <a:p>
            <a:pPr algn="ctr"/>
            <a:r>
              <a:rPr lang="de-DE" sz="2999" dirty="0">
                <a:solidFill>
                  <a:schemeClr val="bg1"/>
                </a:solidFill>
                <a:latin typeface="Century Gothic" panose="020B0502020202020204" pitchFamily="34" charset="0"/>
              </a:rPr>
              <a:t>Titel 01</a:t>
            </a:r>
          </a:p>
        </p:txBody>
      </p:sp>
      <p:cxnSp>
        <p:nvCxnSpPr>
          <p:cNvPr id="93" name="Gerader Verbinder 92"/>
          <p:cNvCxnSpPr/>
          <p:nvPr/>
        </p:nvCxnSpPr>
        <p:spPr>
          <a:xfrm>
            <a:off x="12218059" y="6343626"/>
            <a:ext cx="0" cy="1045153"/>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94" name="Textfeld 93"/>
          <p:cNvSpPr txBox="1"/>
          <p:nvPr/>
        </p:nvSpPr>
        <p:spPr>
          <a:xfrm>
            <a:off x="10929958" y="5016359"/>
            <a:ext cx="2686929"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sp>
        <p:nvSpPr>
          <p:cNvPr id="95" name="Textfeld 94"/>
          <p:cNvSpPr txBox="1"/>
          <p:nvPr/>
        </p:nvSpPr>
        <p:spPr>
          <a:xfrm>
            <a:off x="10277238" y="5565967"/>
            <a:ext cx="3937876" cy="553870"/>
          </a:xfrm>
          <a:prstGeom prst="rect">
            <a:avLst/>
          </a:prstGeom>
          <a:noFill/>
        </p:spPr>
        <p:txBody>
          <a:bodyPr wrap="square" rtlCol="0">
            <a:spAutoFit/>
          </a:bodyPr>
          <a:lstStyle/>
          <a:p>
            <a:pPr algn="ctr"/>
            <a:r>
              <a:rPr lang="de-DE" sz="2999" dirty="0">
                <a:solidFill>
                  <a:schemeClr val="bg1"/>
                </a:solidFill>
                <a:latin typeface="Century Gothic" panose="020B0502020202020204" pitchFamily="34" charset="0"/>
              </a:rPr>
              <a:t>Titel 03</a:t>
            </a:r>
          </a:p>
        </p:txBody>
      </p:sp>
      <p:cxnSp>
        <p:nvCxnSpPr>
          <p:cNvPr id="96" name="Gerader Verbinder 95"/>
          <p:cNvCxnSpPr/>
          <p:nvPr/>
        </p:nvCxnSpPr>
        <p:spPr>
          <a:xfrm>
            <a:off x="19650173" y="6343626"/>
            <a:ext cx="0" cy="1045153"/>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97" name="Textfeld 96"/>
          <p:cNvSpPr txBox="1"/>
          <p:nvPr/>
        </p:nvSpPr>
        <p:spPr>
          <a:xfrm>
            <a:off x="18362071" y="5016359"/>
            <a:ext cx="2686929"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sp>
        <p:nvSpPr>
          <p:cNvPr id="98" name="Textfeld 97"/>
          <p:cNvSpPr txBox="1"/>
          <p:nvPr/>
        </p:nvSpPr>
        <p:spPr>
          <a:xfrm>
            <a:off x="17709352" y="5565967"/>
            <a:ext cx="3937876" cy="553870"/>
          </a:xfrm>
          <a:prstGeom prst="rect">
            <a:avLst/>
          </a:prstGeom>
          <a:noFill/>
        </p:spPr>
        <p:txBody>
          <a:bodyPr wrap="square" rtlCol="0">
            <a:spAutoFit/>
          </a:bodyPr>
          <a:lstStyle/>
          <a:p>
            <a:pPr algn="ctr"/>
            <a:r>
              <a:rPr lang="de-DE" sz="2999" dirty="0">
                <a:solidFill>
                  <a:schemeClr val="bg1"/>
                </a:solidFill>
                <a:latin typeface="Century Gothic" panose="020B0502020202020204" pitchFamily="34" charset="0"/>
              </a:rPr>
              <a:t>Titel 05</a:t>
            </a:r>
          </a:p>
        </p:txBody>
      </p:sp>
      <p:cxnSp>
        <p:nvCxnSpPr>
          <p:cNvPr id="99" name="Gerader Verbinder 98"/>
          <p:cNvCxnSpPr/>
          <p:nvPr/>
        </p:nvCxnSpPr>
        <p:spPr>
          <a:xfrm>
            <a:off x="8356856" y="8347073"/>
            <a:ext cx="0" cy="1045153"/>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100" name="Textfeld 99"/>
          <p:cNvSpPr txBox="1"/>
          <p:nvPr/>
        </p:nvSpPr>
        <p:spPr>
          <a:xfrm>
            <a:off x="6398356" y="9572523"/>
            <a:ext cx="3937876" cy="553870"/>
          </a:xfrm>
          <a:prstGeom prst="rect">
            <a:avLst/>
          </a:prstGeom>
          <a:noFill/>
        </p:spPr>
        <p:txBody>
          <a:bodyPr wrap="square" rtlCol="0">
            <a:spAutoFit/>
          </a:bodyPr>
          <a:lstStyle/>
          <a:p>
            <a:pPr algn="ctr"/>
            <a:r>
              <a:rPr lang="de-DE" sz="2999" dirty="0">
                <a:solidFill>
                  <a:schemeClr val="bg1"/>
                </a:solidFill>
                <a:latin typeface="Century Gothic" panose="020B0502020202020204" pitchFamily="34" charset="0"/>
              </a:rPr>
              <a:t>Titel 02</a:t>
            </a:r>
          </a:p>
        </p:txBody>
      </p:sp>
      <p:sp>
        <p:nvSpPr>
          <p:cNvPr id="101" name="Textfeld 100"/>
          <p:cNvSpPr txBox="1"/>
          <p:nvPr/>
        </p:nvSpPr>
        <p:spPr>
          <a:xfrm>
            <a:off x="7100734" y="10082083"/>
            <a:ext cx="2686929"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cxnSp>
        <p:nvCxnSpPr>
          <p:cNvPr id="102" name="Gerader Verbinder 101"/>
          <p:cNvCxnSpPr/>
          <p:nvPr/>
        </p:nvCxnSpPr>
        <p:spPr>
          <a:xfrm>
            <a:off x="15996630" y="8347073"/>
            <a:ext cx="0" cy="1045153"/>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103" name="Textfeld 102"/>
          <p:cNvSpPr txBox="1"/>
          <p:nvPr/>
        </p:nvSpPr>
        <p:spPr>
          <a:xfrm>
            <a:off x="14038130" y="9572523"/>
            <a:ext cx="3937876" cy="553870"/>
          </a:xfrm>
          <a:prstGeom prst="rect">
            <a:avLst/>
          </a:prstGeom>
          <a:noFill/>
        </p:spPr>
        <p:txBody>
          <a:bodyPr wrap="square" rtlCol="0">
            <a:spAutoFit/>
          </a:bodyPr>
          <a:lstStyle/>
          <a:p>
            <a:pPr algn="ctr"/>
            <a:r>
              <a:rPr lang="de-DE" sz="2999" dirty="0">
                <a:solidFill>
                  <a:schemeClr val="bg1"/>
                </a:solidFill>
                <a:latin typeface="Century Gothic" panose="020B0502020202020204" pitchFamily="34" charset="0"/>
              </a:rPr>
              <a:t>Titel 04</a:t>
            </a:r>
          </a:p>
        </p:txBody>
      </p:sp>
      <p:sp>
        <p:nvSpPr>
          <p:cNvPr id="104" name="Textfeld 103"/>
          <p:cNvSpPr txBox="1"/>
          <p:nvPr/>
        </p:nvSpPr>
        <p:spPr>
          <a:xfrm>
            <a:off x="14740508" y="10082083"/>
            <a:ext cx="2686929"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sp>
        <p:nvSpPr>
          <p:cNvPr id="105" name="Textfeld 104"/>
          <p:cNvSpPr txBox="1"/>
          <p:nvPr/>
        </p:nvSpPr>
        <p:spPr>
          <a:xfrm>
            <a:off x="4181638" y="7580966"/>
            <a:ext cx="1036966" cy="554126"/>
          </a:xfrm>
          <a:prstGeom prst="rect">
            <a:avLst/>
          </a:prstGeom>
          <a:noFill/>
        </p:spPr>
        <p:txBody>
          <a:bodyPr wrap="square" rtlCol="0">
            <a:spAutoFit/>
          </a:bodyPr>
          <a:lstStyle/>
          <a:p>
            <a:pPr algn="ctr"/>
            <a:r>
              <a:rPr lang="de-DE" sz="3001">
                <a:solidFill>
                  <a:schemeClr val="bg1"/>
                </a:solidFill>
                <a:latin typeface="Century Gothic" panose="020B0502020202020204" pitchFamily="34" charset="0"/>
              </a:rPr>
              <a:t>01</a:t>
            </a:r>
          </a:p>
        </p:txBody>
      </p:sp>
      <p:sp>
        <p:nvSpPr>
          <p:cNvPr id="106" name="Textfeld 105"/>
          <p:cNvSpPr txBox="1"/>
          <p:nvPr/>
        </p:nvSpPr>
        <p:spPr>
          <a:xfrm>
            <a:off x="7830270" y="7580966"/>
            <a:ext cx="1036966" cy="554126"/>
          </a:xfrm>
          <a:prstGeom prst="rect">
            <a:avLst/>
          </a:prstGeom>
          <a:noFill/>
        </p:spPr>
        <p:txBody>
          <a:bodyPr wrap="square" rtlCol="0">
            <a:spAutoFit/>
          </a:bodyPr>
          <a:lstStyle/>
          <a:p>
            <a:pPr algn="ctr"/>
            <a:r>
              <a:rPr lang="de-DE" sz="3001">
                <a:solidFill>
                  <a:schemeClr val="accent1"/>
                </a:solidFill>
                <a:latin typeface="Century Gothic" panose="020B0502020202020204" pitchFamily="34" charset="0"/>
              </a:rPr>
              <a:t>02</a:t>
            </a:r>
          </a:p>
        </p:txBody>
      </p:sp>
      <p:sp>
        <p:nvSpPr>
          <p:cNvPr id="107" name="Textfeld 106"/>
          <p:cNvSpPr txBox="1"/>
          <p:nvPr/>
        </p:nvSpPr>
        <p:spPr>
          <a:xfrm>
            <a:off x="11725438" y="7580966"/>
            <a:ext cx="1036966" cy="554126"/>
          </a:xfrm>
          <a:prstGeom prst="rect">
            <a:avLst/>
          </a:prstGeom>
          <a:noFill/>
        </p:spPr>
        <p:txBody>
          <a:bodyPr wrap="square" rtlCol="0">
            <a:spAutoFit/>
          </a:bodyPr>
          <a:lstStyle/>
          <a:p>
            <a:pPr algn="ctr"/>
            <a:r>
              <a:rPr lang="de-DE" sz="3001">
                <a:solidFill>
                  <a:schemeClr val="accent1"/>
                </a:solidFill>
                <a:latin typeface="Century Gothic" panose="020B0502020202020204" pitchFamily="34" charset="0"/>
              </a:rPr>
              <a:t>03</a:t>
            </a:r>
          </a:p>
        </p:txBody>
      </p:sp>
      <p:sp>
        <p:nvSpPr>
          <p:cNvPr id="108" name="Textfeld 107"/>
          <p:cNvSpPr txBox="1"/>
          <p:nvPr/>
        </p:nvSpPr>
        <p:spPr>
          <a:xfrm>
            <a:off x="15509094" y="7580966"/>
            <a:ext cx="1036966" cy="554126"/>
          </a:xfrm>
          <a:prstGeom prst="rect">
            <a:avLst/>
          </a:prstGeom>
          <a:noFill/>
        </p:spPr>
        <p:txBody>
          <a:bodyPr wrap="square" rtlCol="0">
            <a:spAutoFit/>
          </a:bodyPr>
          <a:lstStyle/>
          <a:p>
            <a:pPr algn="ctr"/>
            <a:r>
              <a:rPr lang="de-DE" sz="3001">
                <a:solidFill>
                  <a:schemeClr val="accent1"/>
                </a:solidFill>
                <a:latin typeface="Century Gothic" panose="020B0502020202020204" pitchFamily="34" charset="0"/>
              </a:rPr>
              <a:t>04</a:t>
            </a:r>
          </a:p>
        </p:txBody>
      </p:sp>
      <p:sp>
        <p:nvSpPr>
          <p:cNvPr id="109" name="Textfeld 108"/>
          <p:cNvSpPr txBox="1"/>
          <p:nvPr/>
        </p:nvSpPr>
        <p:spPr>
          <a:xfrm>
            <a:off x="19185719" y="7580966"/>
            <a:ext cx="1036966" cy="554126"/>
          </a:xfrm>
          <a:prstGeom prst="rect">
            <a:avLst/>
          </a:prstGeom>
          <a:noFill/>
        </p:spPr>
        <p:txBody>
          <a:bodyPr wrap="square" rtlCol="0">
            <a:spAutoFit/>
          </a:bodyPr>
          <a:lstStyle/>
          <a:p>
            <a:pPr algn="ctr"/>
            <a:r>
              <a:rPr lang="de-DE" sz="3001">
                <a:solidFill>
                  <a:schemeClr val="accent1"/>
                </a:solidFill>
                <a:latin typeface="Century Gothic" panose="020B0502020202020204" pitchFamily="34" charset="0"/>
              </a:rPr>
              <a:t>05</a:t>
            </a:r>
          </a:p>
        </p:txBody>
      </p:sp>
      <p:sp>
        <p:nvSpPr>
          <p:cNvPr id="110" name="Rechteck 109"/>
          <p:cNvSpPr/>
          <p:nvPr/>
        </p:nvSpPr>
        <p:spPr>
          <a:xfrm>
            <a:off x="20680623" y="7699463"/>
            <a:ext cx="3697028" cy="3528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2">
                  <a:lumMod val="50000"/>
                </a:schemeClr>
              </a:solidFill>
              <a:latin typeface="Century Gothic" panose="020B0502020202020204" pitchFamily="34" charset="0"/>
            </a:endParaRPr>
          </a:p>
        </p:txBody>
      </p:sp>
      <p:sp>
        <p:nvSpPr>
          <p:cNvPr id="111" name="Textfeld 110"/>
          <p:cNvSpPr txBox="1"/>
          <p:nvPr/>
        </p:nvSpPr>
        <p:spPr>
          <a:xfrm>
            <a:off x="1257521" y="7602214"/>
            <a:ext cx="1974324" cy="553870"/>
          </a:xfrm>
          <a:prstGeom prst="rect">
            <a:avLst/>
          </a:prstGeom>
          <a:noFill/>
        </p:spPr>
        <p:txBody>
          <a:bodyPr wrap="square" rtlCol="0">
            <a:spAutoFit/>
          </a:bodyPr>
          <a:lstStyle/>
          <a:p>
            <a:pPr algn="r"/>
            <a:r>
              <a:rPr lang="de-DE" sz="2999">
                <a:solidFill>
                  <a:schemeClr val="bg1"/>
                </a:solidFill>
                <a:latin typeface="Century Gothic" panose="020B0502020202020204" pitchFamily="34" charset="0"/>
              </a:rPr>
              <a:t>Start</a:t>
            </a:r>
          </a:p>
        </p:txBody>
      </p:sp>
    </p:spTree>
    <p:extLst>
      <p:ext uri="{BB962C8B-B14F-4D97-AF65-F5344CB8AC3E}">
        <p14:creationId xmlns:p14="http://schemas.microsoft.com/office/powerpoint/2010/main" val="1444124966"/>
      </p:ext>
    </p:extLst>
  </p:cSld>
  <p:clrMapOvr>
    <a:masterClrMapping/>
  </p:clrMapOvr>
  <p:transition spd="slow">
    <p:push/>
  </p:transition>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 name="Textfeld 31"/>
          <p:cNvSpPr txBox="1"/>
          <p:nvPr/>
        </p:nvSpPr>
        <p:spPr>
          <a:xfrm>
            <a:off x="16209342" y="3020803"/>
            <a:ext cx="6090558" cy="3139321"/>
          </a:xfrm>
          <a:prstGeom prst="rect">
            <a:avLst/>
          </a:prstGeom>
          <a:noFill/>
        </p:spPr>
        <p:txBody>
          <a:bodyPr wrap="square" rtlCol="0">
            <a:spAutoFit/>
          </a:bodyPr>
          <a:lstStyle/>
          <a:p>
            <a:pPr>
              <a:lnSpc>
                <a:spcPct val="150000"/>
              </a:lnSpc>
            </a:pPr>
            <a:r>
              <a:rPr lang="de-DE" sz="2200" dirty="0">
                <a:latin typeface="Century Gothic" panose="020B0502020202020204" pitchFamily="34" charset="0"/>
              </a:rPr>
              <a:t>Hier eigenen Text einfügen … </a:t>
            </a:r>
            <a:r>
              <a:rPr lang="de-DE" sz="2200" dirty="0" err="1">
                <a:latin typeface="Century Gothic" panose="020B0502020202020204" pitchFamily="34" charset="0"/>
              </a:rPr>
              <a:t>Lorem</a:t>
            </a:r>
            <a:r>
              <a:rPr lang="de-DE" sz="2200" dirty="0">
                <a:latin typeface="Century Gothic" panose="020B0502020202020204" pitchFamily="34" charset="0"/>
              </a:rPr>
              <a:t> ipsum dolor sit amet, consetetur sadipscing elitr, sed diam nonumy eirmod tempor invidunt ut labore et dolore magna aliquyam erat, sed diam voluptua. At vero eos et accusam et justo duo dolores et ea rebum.</a:t>
            </a:r>
          </a:p>
        </p:txBody>
      </p:sp>
      <p:sp>
        <p:nvSpPr>
          <p:cNvPr id="11" name="Rechteck 10"/>
          <p:cNvSpPr/>
          <p:nvPr/>
        </p:nvSpPr>
        <p:spPr>
          <a:xfrm>
            <a:off x="6548453" y="2458462"/>
            <a:ext cx="9202994" cy="4984955"/>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de-DE"/>
          </a:p>
        </p:txBody>
      </p:sp>
      <p:sp>
        <p:nvSpPr>
          <p:cNvPr id="33" name="Textfeld 32"/>
          <p:cNvSpPr txBox="1"/>
          <p:nvPr/>
        </p:nvSpPr>
        <p:spPr>
          <a:xfrm>
            <a:off x="7433279" y="3633978"/>
            <a:ext cx="9202995" cy="2585323"/>
          </a:xfrm>
          <a:prstGeom prst="rect">
            <a:avLst/>
          </a:prstGeom>
          <a:noFill/>
        </p:spPr>
        <p:txBody>
          <a:bodyPr wrap="square" rtlCol="0">
            <a:spAutoFit/>
          </a:bodyPr>
          <a:lstStyle/>
          <a:p>
            <a:r>
              <a:rPr lang="en-US" sz="5400" dirty="0" err="1">
                <a:solidFill>
                  <a:schemeClr val="bg1"/>
                </a:solidFill>
                <a:latin typeface="Helvetica" panose="020B0500000000000000" pitchFamily="34" charset="0"/>
              </a:rPr>
              <a:t>Platziere</a:t>
            </a:r>
            <a:r>
              <a:rPr lang="en-US" sz="5400" dirty="0">
                <a:solidFill>
                  <a:schemeClr val="bg1"/>
                </a:solidFill>
                <a:latin typeface="Helvetica" panose="020B0500000000000000" pitchFamily="34" charset="0"/>
              </a:rPr>
              <a:t> </a:t>
            </a:r>
            <a:r>
              <a:rPr lang="en-US" sz="5400" dirty="0" err="1">
                <a:solidFill>
                  <a:schemeClr val="bg1"/>
                </a:solidFill>
                <a:latin typeface="Helvetica" panose="020B0500000000000000" pitchFamily="34" charset="0"/>
              </a:rPr>
              <a:t>hier</a:t>
            </a:r>
            <a:r>
              <a:rPr lang="en-US" sz="5400" dirty="0">
                <a:solidFill>
                  <a:schemeClr val="bg1"/>
                </a:solidFill>
                <a:latin typeface="Helvetica" panose="020B0500000000000000" pitchFamily="34" charset="0"/>
              </a:rPr>
              <a:t> die </a:t>
            </a:r>
            <a:r>
              <a:rPr lang="en-US" sz="5400" dirty="0" err="1">
                <a:solidFill>
                  <a:schemeClr val="bg1"/>
                </a:solidFill>
                <a:latin typeface="Helvetica" panose="020B0500000000000000" pitchFamily="34" charset="0"/>
              </a:rPr>
              <a:t>Kernaussage</a:t>
            </a:r>
            <a:r>
              <a:rPr lang="en-US" sz="5400" dirty="0">
                <a:solidFill>
                  <a:schemeClr val="bg1"/>
                </a:solidFill>
                <a:latin typeface="Helvetica" panose="020B0500000000000000" pitchFamily="34" charset="0"/>
              </a:rPr>
              <a:t> </a:t>
            </a:r>
            <a:r>
              <a:rPr lang="en-US" sz="5400" dirty="0" err="1">
                <a:solidFill>
                  <a:schemeClr val="bg1"/>
                </a:solidFill>
                <a:latin typeface="Helvetica" panose="020B0500000000000000" pitchFamily="34" charset="0"/>
              </a:rPr>
              <a:t>deiner</a:t>
            </a:r>
            <a:endParaRPr lang="en-US" sz="5400" dirty="0">
              <a:solidFill>
                <a:schemeClr val="bg1"/>
              </a:solidFill>
              <a:latin typeface="Helvetica" panose="020B0500000000000000" pitchFamily="34" charset="0"/>
            </a:endParaRPr>
          </a:p>
          <a:p>
            <a:r>
              <a:rPr lang="en-US" sz="5400" b="1" dirty="0" err="1">
                <a:solidFill>
                  <a:schemeClr val="bg1"/>
                </a:solidFill>
                <a:latin typeface="Helvetica" panose="020B0500000000000000" pitchFamily="34" charset="0"/>
              </a:rPr>
              <a:t>Präsentationsfolie</a:t>
            </a:r>
            <a:endParaRPr lang="en-US" sz="5400" b="1" dirty="0">
              <a:solidFill>
                <a:schemeClr val="bg1"/>
              </a:solidFill>
              <a:latin typeface="Helvetica" panose="020B0500000000000000" pitchFamily="34" charset="0"/>
            </a:endParaRPr>
          </a:p>
        </p:txBody>
      </p:sp>
      <p:sp>
        <p:nvSpPr>
          <p:cNvPr id="53" name="Textfeld 52"/>
          <p:cNvSpPr txBox="1"/>
          <p:nvPr/>
        </p:nvSpPr>
        <p:spPr>
          <a:xfrm>
            <a:off x="16207213" y="2369971"/>
            <a:ext cx="5289615" cy="553998"/>
          </a:xfrm>
          <a:prstGeom prst="rect">
            <a:avLst/>
          </a:prstGeom>
          <a:noFill/>
        </p:spPr>
        <p:txBody>
          <a:bodyPr wrap="square" rtlCol="0">
            <a:spAutoFit/>
          </a:bodyPr>
          <a:lstStyle/>
          <a:p>
            <a:r>
              <a:rPr lang="de-DE" sz="3000" b="1" dirty="0">
                <a:solidFill>
                  <a:schemeClr val="accent1"/>
                </a:solidFill>
                <a:latin typeface="Century Gothic" panose="020B0502020202020204" pitchFamily="34" charset="0"/>
              </a:rPr>
              <a:t>Untertitel</a:t>
            </a:r>
          </a:p>
        </p:txBody>
      </p:sp>
      <p:sp>
        <p:nvSpPr>
          <p:cNvPr id="16" name="Textfeld 15"/>
          <p:cNvSpPr txBox="1"/>
          <p:nvPr/>
        </p:nvSpPr>
        <p:spPr>
          <a:xfrm>
            <a:off x="12883280" y="8527074"/>
            <a:ext cx="4764828" cy="553870"/>
          </a:xfrm>
          <a:prstGeom prst="rect">
            <a:avLst/>
          </a:prstGeom>
          <a:noFill/>
        </p:spPr>
        <p:txBody>
          <a:bodyPr wrap="square" rtlCol="0">
            <a:spAutoFit/>
          </a:bodyPr>
          <a:lstStyle/>
          <a:p>
            <a:r>
              <a:rPr lang="de-DE" sz="2999" dirty="0">
                <a:solidFill>
                  <a:schemeClr val="accent1"/>
                </a:solidFill>
                <a:latin typeface="Helvetica" panose="020B0500000000000000" pitchFamily="34" charset="0"/>
              </a:rPr>
              <a:t>Aspekt eins</a:t>
            </a:r>
          </a:p>
        </p:txBody>
      </p:sp>
      <p:sp>
        <p:nvSpPr>
          <p:cNvPr id="17" name="Textfeld 16"/>
          <p:cNvSpPr txBox="1"/>
          <p:nvPr/>
        </p:nvSpPr>
        <p:spPr>
          <a:xfrm>
            <a:off x="12912778" y="8945417"/>
            <a:ext cx="3658408" cy="455189"/>
          </a:xfrm>
          <a:prstGeom prst="rect">
            <a:avLst/>
          </a:prstGeom>
          <a:noFill/>
        </p:spPr>
        <p:txBody>
          <a:bodyPr wrap="square" rtlCol="0">
            <a:spAutoFit/>
          </a:bodyPr>
          <a:lstStyle/>
          <a:p>
            <a:pPr>
              <a:lnSpc>
                <a:spcPct val="150000"/>
              </a:lnSpc>
            </a:pPr>
            <a:r>
              <a:rPr lang="de-DE" dirty="0">
                <a:latin typeface="Century Gothic" panose="020B0502020202020204" pitchFamily="34" charset="0"/>
              </a:rPr>
              <a:t>Eigenen Text einfügen</a:t>
            </a:r>
          </a:p>
        </p:txBody>
      </p:sp>
      <p:sp>
        <p:nvSpPr>
          <p:cNvPr id="18" name="Textfeld 17"/>
          <p:cNvSpPr txBox="1"/>
          <p:nvPr/>
        </p:nvSpPr>
        <p:spPr>
          <a:xfrm>
            <a:off x="19237688" y="8528062"/>
            <a:ext cx="4764828" cy="553870"/>
          </a:xfrm>
          <a:prstGeom prst="rect">
            <a:avLst/>
          </a:prstGeom>
          <a:noFill/>
        </p:spPr>
        <p:txBody>
          <a:bodyPr wrap="square" rtlCol="0">
            <a:spAutoFit/>
          </a:bodyPr>
          <a:lstStyle/>
          <a:p>
            <a:r>
              <a:rPr lang="de-DE" sz="2999" dirty="0">
                <a:solidFill>
                  <a:schemeClr val="accent1"/>
                </a:solidFill>
                <a:latin typeface="Helvetica" panose="020B0500000000000000" pitchFamily="34" charset="0"/>
              </a:rPr>
              <a:t>Aspekt drei</a:t>
            </a:r>
          </a:p>
        </p:txBody>
      </p:sp>
      <p:sp>
        <p:nvSpPr>
          <p:cNvPr id="19" name="Textfeld 18"/>
          <p:cNvSpPr txBox="1"/>
          <p:nvPr/>
        </p:nvSpPr>
        <p:spPr>
          <a:xfrm>
            <a:off x="19267185" y="8946406"/>
            <a:ext cx="3658408" cy="455189"/>
          </a:xfrm>
          <a:prstGeom prst="rect">
            <a:avLst/>
          </a:prstGeom>
          <a:noFill/>
        </p:spPr>
        <p:txBody>
          <a:bodyPr wrap="square" rtlCol="0">
            <a:spAutoFit/>
          </a:bodyPr>
          <a:lstStyle/>
          <a:p>
            <a:pPr>
              <a:lnSpc>
                <a:spcPct val="150000"/>
              </a:lnSpc>
            </a:pPr>
            <a:r>
              <a:rPr lang="de-DE" dirty="0">
                <a:latin typeface="Century Gothic" panose="020B0502020202020204" pitchFamily="34" charset="0"/>
              </a:rPr>
              <a:t>Eigenen Text einfügen</a:t>
            </a:r>
          </a:p>
        </p:txBody>
      </p:sp>
      <p:sp>
        <p:nvSpPr>
          <p:cNvPr id="20" name="Ellipse 19"/>
          <p:cNvSpPr/>
          <p:nvPr/>
        </p:nvSpPr>
        <p:spPr>
          <a:xfrm>
            <a:off x="11220928" y="8369859"/>
            <a:ext cx="1254994" cy="1254994"/>
          </a:xfrm>
          <a:prstGeom prst="ellipse">
            <a:avLst/>
          </a:prstGeom>
          <a:no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21" name="Ellipse 20"/>
          <p:cNvSpPr/>
          <p:nvPr/>
        </p:nvSpPr>
        <p:spPr>
          <a:xfrm>
            <a:off x="17563948" y="8369859"/>
            <a:ext cx="1254994" cy="1254994"/>
          </a:xfrm>
          <a:prstGeom prst="ellipse">
            <a:avLst/>
          </a:prstGeom>
          <a:no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24" name="Textfeld 23"/>
          <p:cNvSpPr txBox="1"/>
          <p:nvPr/>
        </p:nvSpPr>
        <p:spPr>
          <a:xfrm>
            <a:off x="12879876" y="10391413"/>
            <a:ext cx="4764828" cy="553870"/>
          </a:xfrm>
          <a:prstGeom prst="rect">
            <a:avLst/>
          </a:prstGeom>
          <a:noFill/>
        </p:spPr>
        <p:txBody>
          <a:bodyPr wrap="square" rtlCol="0">
            <a:spAutoFit/>
          </a:bodyPr>
          <a:lstStyle/>
          <a:p>
            <a:r>
              <a:rPr lang="de-DE" sz="2999" dirty="0">
                <a:solidFill>
                  <a:schemeClr val="accent1"/>
                </a:solidFill>
                <a:latin typeface="Helvetica" panose="020B0500000000000000" pitchFamily="34" charset="0"/>
              </a:rPr>
              <a:t>Aspekt zwei</a:t>
            </a:r>
          </a:p>
        </p:txBody>
      </p:sp>
      <p:sp>
        <p:nvSpPr>
          <p:cNvPr id="25" name="Textfeld 24"/>
          <p:cNvSpPr txBox="1"/>
          <p:nvPr/>
        </p:nvSpPr>
        <p:spPr>
          <a:xfrm>
            <a:off x="12909376" y="10809756"/>
            <a:ext cx="3658408" cy="455189"/>
          </a:xfrm>
          <a:prstGeom prst="rect">
            <a:avLst/>
          </a:prstGeom>
          <a:noFill/>
        </p:spPr>
        <p:txBody>
          <a:bodyPr wrap="square" rtlCol="0">
            <a:spAutoFit/>
          </a:bodyPr>
          <a:lstStyle/>
          <a:p>
            <a:pPr>
              <a:lnSpc>
                <a:spcPct val="150000"/>
              </a:lnSpc>
            </a:pPr>
            <a:r>
              <a:rPr lang="de-DE" dirty="0">
                <a:latin typeface="Century Gothic" panose="020B0502020202020204" pitchFamily="34" charset="0"/>
              </a:rPr>
              <a:t>Eigenen Text einfügen</a:t>
            </a:r>
          </a:p>
        </p:txBody>
      </p:sp>
      <p:sp>
        <p:nvSpPr>
          <p:cNvPr id="26" name="Textfeld 25"/>
          <p:cNvSpPr txBox="1"/>
          <p:nvPr/>
        </p:nvSpPr>
        <p:spPr>
          <a:xfrm>
            <a:off x="19234287" y="10392400"/>
            <a:ext cx="4764828" cy="553870"/>
          </a:xfrm>
          <a:prstGeom prst="rect">
            <a:avLst/>
          </a:prstGeom>
          <a:noFill/>
        </p:spPr>
        <p:txBody>
          <a:bodyPr wrap="square" rtlCol="0">
            <a:spAutoFit/>
          </a:bodyPr>
          <a:lstStyle/>
          <a:p>
            <a:r>
              <a:rPr lang="de-DE" sz="2999" dirty="0">
                <a:solidFill>
                  <a:schemeClr val="accent1"/>
                </a:solidFill>
                <a:latin typeface="Helvetica" panose="020B0500000000000000" pitchFamily="34" charset="0"/>
              </a:rPr>
              <a:t>Aspekt vier</a:t>
            </a:r>
          </a:p>
        </p:txBody>
      </p:sp>
      <p:sp>
        <p:nvSpPr>
          <p:cNvPr id="27" name="Textfeld 26"/>
          <p:cNvSpPr txBox="1"/>
          <p:nvPr/>
        </p:nvSpPr>
        <p:spPr>
          <a:xfrm>
            <a:off x="19263785" y="10810745"/>
            <a:ext cx="3658408" cy="455189"/>
          </a:xfrm>
          <a:prstGeom prst="rect">
            <a:avLst/>
          </a:prstGeom>
          <a:noFill/>
        </p:spPr>
        <p:txBody>
          <a:bodyPr wrap="square" rtlCol="0">
            <a:spAutoFit/>
          </a:bodyPr>
          <a:lstStyle/>
          <a:p>
            <a:pPr>
              <a:lnSpc>
                <a:spcPct val="150000"/>
              </a:lnSpc>
            </a:pPr>
            <a:r>
              <a:rPr lang="de-DE" dirty="0">
                <a:latin typeface="Century Gothic" panose="020B0502020202020204" pitchFamily="34" charset="0"/>
              </a:rPr>
              <a:t>Eigenen Text einfügen</a:t>
            </a:r>
          </a:p>
        </p:txBody>
      </p:sp>
      <p:sp>
        <p:nvSpPr>
          <p:cNvPr id="29" name="Ellipse 28"/>
          <p:cNvSpPr/>
          <p:nvPr/>
        </p:nvSpPr>
        <p:spPr>
          <a:xfrm>
            <a:off x="11220928" y="10182259"/>
            <a:ext cx="1254994" cy="1254994"/>
          </a:xfrm>
          <a:prstGeom prst="ellipse">
            <a:avLst/>
          </a:prstGeom>
          <a:no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30" name="Ellipse 29"/>
          <p:cNvSpPr/>
          <p:nvPr/>
        </p:nvSpPr>
        <p:spPr>
          <a:xfrm>
            <a:off x="17563948" y="10182259"/>
            <a:ext cx="1254994" cy="1254994"/>
          </a:xfrm>
          <a:prstGeom prst="ellipse">
            <a:avLst/>
          </a:prstGeom>
          <a:no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pic>
        <p:nvPicPr>
          <p:cNvPr id="28" name="Graphic 27">
            <a:extLst>
              <a:ext uri="{FF2B5EF4-FFF2-40B4-BE49-F238E27FC236}">
                <a16:creationId xmlns:a16="http://schemas.microsoft.com/office/drawing/2014/main" id="{80D83583-1D45-4068-B557-715F849C0DD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543625" y="8692556"/>
            <a:ext cx="609600" cy="609600"/>
          </a:xfrm>
          <a:prstGeom prst="rect">
            <a:avLst/>
          </a:prstGeom>
        </p:spPr>
      </p:pic>
      <p:pic>
        <p:nvPicPr>
          <p:cNvPr id="31" name="Graphic 30">
            <a:extLst>
              <a:ext uri="{FF2B5EF4-FFF2-40B4-BE49-F238E27FC236}">
                <a16:creationId xmlns:a16="http://schemas.microsoft.com/office/drawing/2014/main" id="{7C67E767-FDA7-49B6-BC87-9B23E90E0578}"/>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550681" y="10516822"/>
            <a:ext cx="609600" cy="609600"/>
          </a:xfrm>
          <a:prstGeom prst="rect">
            <a:avLst/>
          </a:prstGeom>
        </p:spPr>
      </p:pic>
      <p:pic>
        <p:nvPicPr>
          <p:cNvPr id="36" name="Graphic 35">
            <a:extLst>
              <a:ext uri="{FF2B5EF4-FFF2-40B4-BE49-F238E27FC236}">
                <a16:creationId xmlns:a16="http://schemas.microsoft.com/office/drawing/2014/main" id="{F57F6777-1C94-4158-8EEE-39F3A6E46385}"/>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7928725" y="8658546"/>
            <a:ext cx="609600" cy="609600"/>
          </a:xfrm>
          <a:prstGeom prst="rect">
            <a:avLst/>
          </a:prstGeom>
        </p:spPr>
      </p:pic>
      <p:pic>
        <p:nvPicPr>
          <p:cNvPr id="37" name="Graphic 36">
            <a:extLst>
              <a:ext uri="{FF2B5EF4-FFF2-40B4-BE49-F238E27FC236}">
                <a16:creationId xmlns:a16="http://schemas.microsoft.com/office/drawing/2014/main" id="{4804E055-7116-4AF5-82B0-7535200848A8}"/>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7910796" y="10536227"/>
            <a:ext cx="609600" cy="609600"/>
          </a:xfrm>
          <a:prstGeom prst="rect">
            <a:avLst/>
          </a:prstGeom>
        </p:spPr>
      </p:pic>
    </p:spTree>
    <p:extLst>
      <p:ext uri="{BB962C8B-B14F-4D97-AF65-F5344CB8AC3E}">
        <p14:creationId xmlns:p14="http://schemas.microsoft.com/office/powerpoint/2010/main" val="440932735"/>
      </p:ext>
    </p:extLst>
  </p:cSld>
  <p:clrMapOvr>
    <a:masterClrMapping/>
  </p:clrMapOvr>
  <p:transition spd="slow">
    <p:push/>
  </p:transition>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accent1">
            <a:alpha val="90000"/>
          </a:schemeClr>
        </a:solidFill>
        <a:effectLst/>
      </p:bgPr>
    </p:bg>
    <p:spTree>
      <p:nvGrpSpPr>
        <p:cNvPr id="1" name=""/>
        <p:cNvGrpSpPr/>
        <p:nvPr/>
      </p:nvGrpSpPr>
      <p:grpSpPr>
        <a:xfrm>
          <a:off x="0" y="0"/>
          <a:ext cx="0" cy="0"/>
          <a:chOff x="0" y="0"/>
          <a:chExt cx="0" cy="0"/>
        </a:xfrm>
      </p:grpSpPr>
      <p:sp>
        <p:nvSpPr>
          <p:cNvPr id="38" name="Shape 52"/>
          <p:cNvSpPr/>
          <p:nvPr/>
        </p:nvSpPr>
        <p:spPr>
          <a:xfrm>
            <a:off x="3434701" y="7699464"/>
            <a:ext cx="17609738" cy="352895"/>
          </a:xfrm>
          <a:prstGeom prst="roundRect">
            <a:avLst>
              <a:gd name="adj" fmla="val 50000"/>
            </a:avLst>
          </a:prstGeom>
          <a:solidFill>
            <a:schemeClr val="bg1"/>
          </a:solidFill>
          <a:ln w="25400" cap="flat" cmpd="sng">
            <a:noFill/>
            <a:prstDash val="solid"/>
            <a:miter/>
            <a:headEnd type="none" w="med" len="med"/>
            <a:tailEnd type="none" w="med" len="med"/>
          </a:ln>
        </p:spPr>
        <p:txBody>
          <a:bodyPr lIns="0" tIns="0" rIns="0" bIns="0" anchor="ctr" anchorCtr="0">
            <a:noAutofit/>
          </a:bodyPr>
          <a:lstStyle/>
          <a:p>
            <a:endParaRPr sz="5600">
              <a:solidFill>
                <a:schemeClr val="bg2">
                  <a:lumMod val="50000"/>
                </a:schemeClr>
              </a:solidFill>
              <a:latin typeface="Century Gothic" panose="020B0502020202020204" pitchFamily="34" charset="0"/>
              <a:ea typeface="Cabin"/>
              <a:cs typeface="Cabin"/>
              <a:sym typeface="Cabin"/>
            </a:endParaRPr>
          </a:p>
        </p:txBody>
      </p:sp>
      <p:sp>
        <p:nvSpPr>
          <p:cNvPr id="39" name="Shape 56"/>
          <p:cNvSpPr/>
          <p:nvPr/>
        </p:nvSpPr>
        <p:spPr>
          <a:xfrm>
            <a:off x="4218373" y="7379171"/>
            <a:ext cx="960187" cy="960436"/>
          </a:xfrm>
          <a:custGeom>
            <a:avLst/>
            <a:gdLst/>
            <a:ahLst/>
            <a:cxnLst/>
            <a:rect l="0" t="0" r="0" b="0"/>
            <a:pathLst>
              <a:path w="120000" h="120000" extrusionOk="0">
                <a:moveTo>
                  <a:pt x="102419" y="17567"/>
                </a:moveTo>
                <a:cubicBezTo>
                  <a:pt x="125847" y="41002"/>
                  <a:pt x="125847" y="78985"/>
                  <a:pt x="102419" y="102419"/>
                </a:cubicBezTo>
                <a:cubicBezTo>
                  <a:pt x="78985" y="125853"/>
                  <a:pt x="41002" y="125853"/>
                  <a:pt x="17567" y="102419"/>
                </a:cubicBezTo>
                <a:cubicBezTo>
                  <a:pt x="-5860" y="78985"/>
                  <a:pt x="-5860" y="41002"/>
                  <a:pt x="17567" y="17567"/>
                </a:cubicBezTo>
                <a:cubicBezTo>
                  <a:pt x="41002" y="-5860"/>
                  <a:pt x="78985" y="-5860"/>
                  <a:pt x="102419" y="17567"/>
                </a:cubicBezTo>
              </a:path>
            </a:pathLst>
          </a:custGeom>
          <a:solidFill>
            <a:schemeClr val="bg1"/>
          </a:solidFill>
          <a:ln w="25400" cap="flat" cmpd="sng">
            <a:solidFill>
              <a:schemeClr val="accent1"/>
            </a:solidFill>
            <a:prstDash val="solid"/>
            <a:miter/>
            <a:headEnd type="none" w="med" len="med"/>
            <a:tailEnd type="none" w="med" len="med"/>
          </a:ln>
        </p:spPr>
        <p:txBody>
          <a:bodyPr lIns="0" tIns="0" rIns="0" bIns="0" anchor="ctr" anchorCtr="0">
            <a:noAutofit/>
          </a:bodyPr>
          <a:lstStyle/>
          <a:p>
            <a:pPr algn="ctr"/>
            <a:endParaRPr lang="de-DE" sz="5600">
              <a:solidFill>
                <a:schemeClr val="bg2">
                  <a:lumMod val="50000"/>
                </a:schemeClr>
              </a:solidFill>
              <a:latin typeface="Century Gothic" panose="020B0502020202020204" pitchFamily="34" charset="0"/>
              <a:ea typeface="Cabin"/>
              <a:cs typeface="Cabin"/>
              <a:sym typeface="Cabin"/>
            </a:endParaRPr>
          </a:p>
        </p:txBody>
      </p:sp>
      <p:sp>
        <p:nvSpPr>
          <p:cNvPr id="40" name="Shape 57"/>
          <p:cNvSpPr/>
          <p:nvPr/>
        </p:nvSpPr>
        <p:spPr>
          <a:xfrm>
            <a:off x="15523431" y="7379171"/>
            <a:ext cx="960187" cy="960436"/>
          </a:xfrm>
          <a:custGeom>
            <a:avLst/>
            <a:gdLst/>
            <a:ahLst/>
            <a:cxnLst/>
            <a:rect l="0" t="0" r="0" b="0"/>
            <a:pathLst>
              <a:path w="120000" h="120000" extrusionOk="0">
                <a:moveTo>
                  <a:pt x="102419" y="17567"/>
                </a:moveTo>
                <a:cubicBezTo>
                  <a:pt x="125847" y="41002"/>
                  <a:pt x="125847" y="78985"/>
                  <a:pt x="102419" y="102419"/>
                </a:cubicBezTo>
                <a:cubicBezTo>
                  <a:pt x="78985" y="125853"/>
                  <a:pt x="41002" y="125853"/>
                  <a:pt x="17567" y="102419"/>
                </a:cubicBezTo>
                <a:cubicBezTo>
                  <a:pt x="-5860" y="78985"/>
                  <a:pt x="-5860" y="41002"/>
                  <a:pt x="17567" y="17567"/>
                </a:cubicBezTo>
                <a:cubicBezTo>
                  <a:pt x="41002" y="-5860"/>
                  <a:pt x="78985" y="-5860"/>
                  <a:pt x="102419" y="17567"/>
                </a:cubicBezTo>
              </a:path>
            </a:pathLst>
          </a:custGeom>
          <a:solidFill>
            <a:schemeClr val="bg1"/>
          </a:solidFill>
          <a:ln w="25400" cap="flat" cmpd="sng">
            <a:solidFill>
              <a:schemeClr val="accent1"/>
            </a:solidFill>
            <a:prstDash val="solid"/>
            <a:miter/>
            <a:headEnd type="none" w="med" len="med"/>
            <a:tailEnd type="none" w="med" len="med"/>
          </a:ln>
        </p:spPr>
        <p:txBody>
          <a:bodyPr lIns="0" tIns="0" rIns="0" bIns="0" anchor="ctr" anchorCtr="0">
            <a:noAutofit/>
          </a:bodyPr>
          <a:lstStyle/>
          <a:p>
            <a:endParaRPr sz="5600">
              <a:solidFill>
                <a:schemeClr val="bg2">
                  <a:lumMod val="50000"/>
                </a:schemeClr>
              </a:solidFill>
              <a:latin typeface="Century Gothic" panose="020B0502020202020204" pitchFamily="34" charset="0"/>
              <a:ea typeface="Cabin"/>
              <a:cs typeface="Cabin"/>
              <a:sym typeface="Cabin"/>
            </a:endParaRPr>
          </a:p>
        </p:txBody>
      </p:sp>
      <p:sp>
        <p:nvSpPr>
          <p:cNvPr id="41" name="Shape 58"/>
          <p:cNvSpPr/>
          <p:nvPr/>
        </p:nvSpPr>
        <p:spPr>
          <a:xfrm>
            <a:off x="7868371" y="7379171"/>
            <a:ext cx="960187" cy="960436"/>
          </a:xfrm>
          <a:custGeom>
            <a:avLst/>
            <a:gdLst/>
            <a:ahLst/>
            <a:cxnLst/>
            <a:rect l="0" t="0" r="0" b="0"/>
            <a:pathLst>
              <a:path w="120000" h="120000" extrusionOk="0">
                <a:moveTo>
                  <a:pt x="102419" y="17567"/>
                </a:moveTo>
                <a:cubicBezTo>
                  <a:pt x="125847" y="41002"/>
                  <a:pt x="125847" y="78985"/>
                  <a:pt x="102419" y="102419"/>
                </a:cubicBezTo>
                <a:cubicBezTo>
                  <a:pt x="78985" y="125853"/>
                  <a:pt x="41002" y="125853"/>
                  <a:pt x="17567" y="102419"/>
                </a:cubicBezTo>
                <a:cubicBezTo>
                  <a:pt x="-5860" y="78985"/>
                  <a:pt x="-5860" y="41002"/>
                  <a:pt x="17567" y="17567"/>
                </a:cubicBezTo>
                <a:cubicBezTo>
                  <a:pt x="41002" y="-5860"/>
                  <a:pt x="78985" y="-5860"/>
                  <a:pt x="102419" y="17567"/>
                </a:cubicBezTo>
              </a:path>
            </a:pathLst>
          </a:custGeom>
          <a:solidFill>
            <a:schemeClr val="bg1"/>
          </a:solidFill>
          <a:ln w="25400" cap="flat" cmpd="sng">
            <a:solidFill>
              <a:schemeClr val="accent1"/>
            </a:solidFill>
            <a:prstDash val="solid"/>
            <a:miter/>
            <a:headEnd type="none" w="med" len="med"/>
            <a:tailEnd type="none" w="med" len="med"/>
          </a:ln>
        </p:spPr>
        <p:txBody>
          <a:bodyPr lIns="0" tIns="0" rIns="0" bIns="0" anchor="ctr" anchorCtr="0">
            <a:noAutofit/>
          </a:bodyPr>
          <a:lstStyle/>
          <a:p>
            <a:endParaRPr sz="5600">
              <a:solidFill>
                <a:schemeClr val="bg2">
                  <a:lumMod val="50000"/>
                </a:schemeClr>
              </a:solidFill>
              <a:latin typeface="Century Gothic" panose="020B0502020202020204" pitchFamily="34" charset="0"/>
              <a:ea typeface="Cabin"/>
              <a:cs typeface="Cabin"/>
              <a:sym typeface="Cabin"/>
            </a:endParaRPr>
          </a:p>
        </p:txBody>
      </p:sp>
      <p:sp>
        <p:nvSpPr>
          <p:cNvPr id="42" name="Shape 59"/>
          <p:cNvSpPr/>
          <p:nvPr/>
        </p:nvSpPr>
        <p:spPr>
          <a:xfrm>
            <a:off x="19202570" y="7379171"/>
            <a:ext cx="957910" cy="960436"/>
          </a:xfrm>
          <a:custGeom>
            <a:avLst/>
            <a:gdLst/>
            <a:ahLst/>
            <a:cxnLst/>
            <a:rect l="0" t="0" r="0" b="0"/>
            <a:pathLst>
              <a:path w="120000" h="120000" extrusionOk="0">
                <a:moveTo>
                  <a:pt x="102419" y="17567"/>
                </a:moveTo>
                <a:cubicBezTo>
                  <a:pt x="125847" y="41002"/>
                  <a:pt x="125847" y="78985"/>
                  <a:pt x="102419" y="102419"/>
                </a:cubicBezTo>
                <a:cubicBezTo>
                  <a:pt x="78985" y="125853"/>
                  <a:pt x="41002" y="125853"/>
                  <a:pt x="17567" y="102419"/>
                </a:cubicBezTo>
                <a:cubicBezTo>
                  <a:pt x="-5860" y="78985"/>
                  <a:pt x="-5860" y="41002"/>
                  <a:pt x="17567" y="17567"/>
                </a:cubicBezTo>
                <a:cubicBezTo>
                  <a:pt x="41002" y="-5860"/>
                  <a:pt x="78985" y="-5860"/>
                  <a:pt x="102419" y="17567"/>
                </a:cubicBezTo>
              </a:path>
            </a:pathLst>
          </a:custGeom>
          <a:solidFill>
            <a:schemeClr val="accent1"/>
          </a:solidFill>
          <a:ln w="25400" cap="flat" cmpd="sng">
            <a:solidFill>
              <a:schemeClr val="bg1"/>
            </a:solidFill>
            <a:prstDash val="solid"/>
            <a:miter/>
            <a:headEnd type="none" w="med" len="med"/>
            <a:tailEnd type="none" w="med" len="med"/>
          </a:ln>
        </p:spPr>
        <p:txBody>
          <a:bodyPr lIns="0" tIns="0" rIns="0" bIns="0" anchor="ctr" anchorCtr="0">
            <a:noAutofit/>
          </a:bodyPr>
          <a:lstStyle/>
          <a:p>
            <a:endParaRPr sz="5600">
              <a:solidFill>
                <a:schemeClr val="bg2">
                  <a:lumMod val="50000"/>
                </a:schemeClr>
              </a:solidFill>
              <a:latin typeface="Century Gothic" panose="020B0502020202020204" pitchFamily="34" charset="0"/>
              <a:ea typeface="Cabin"/>
              <a:cs typeface="Cabin"/>
              <a:sym typeface="Cabin"/>
            </a:endParaRPr>
          </a:p>
        </p:txBody>
      </p:sp>
      <p:sp>
        <p:nvSpPr>
          <p:cNvPr id="57" name="Shape 74"/>
          <p:cNvSpPr/>
          <p:nvPr/>
        </p:nvSpPr>
        <p:spPr>
          <a:xfrm>
            <a:off x="11752675" y="7379171"/>
            <a:ext cx="957910" cy="960436"/>
          </a:xfrm>
          <a:custGeom>
            <a:avLst/>
            <a:gdLst/>
            <a:ahLst/>
            <a:cxnLst/>
            <a:rect l="0" t="0" r="0" b="0"/>
            <a:pathLst>
              <a:path w="120000" h="120000" extrusionOk="0">
                <a:moveTo>
                  <a:pt x="102419" y="17567"/>
                </a:moveTo>
                <a:cubicBezTo>
                  <a:pt x="125847" y="41002"/>
                  <a:pt x="125847" y="78985"/>
                  <a:pt x="102419" y="102419"/>
                </a:cubicBezTo>
                <a:cubicBezTo>
                  <a:pt x="78985" y="125853"/>
                  <a:pt x="41002" y="125853"/>
                  <a:pt x="17567" y="102419"/>
                </a:cubicBezTo>
                <a:cubicBezTo>
                  <a:pt x="-5860" y="78985"/>
                  <a:pt x="-5860" y="41002"/>
                  <a:pt x="17567" y="17567"/>
                </a:cubicBezTo>
                <a:cubicBezTo>
                  <a:pt x="41002" y="-5860"/>
                  <a:pt x="78985" y="-5860"/>
                  <a:pt x="102419" y="17567"/>
                </a:cubicBezTo>
              </a:path>
            </a:pathLst>
          </a:custGeom>
          <a:solidFill>
            <a:schemeClr val="bg1"/>
          </a:solidFill>
          <a:ln w="25400" cap="flat" cmpd="sng">
            <a:solidFill>
              <a:schemeClr val="accent1"/>
            </a:solidFill>
            <a:prstDash val="solid"/>
            <a:miter/>
            <a:headEnd type="none" w="med" len="med"/>
            <a:tailEnd type="none" w="med" len="med"/>
          </a:ln>
        </p:spPr>
        <p:txBody>
          <a:bodyPr lIns="0" tIns="0" rIns="0" bIns="0" anchor="ctr" anchorCtr="0">
            <a:noAutofit/>
          </a:bodyPr>
          <a:lstStyle/>
          <a:p>
            <a:endParaRPr sz="5600">
              <a:solidFill>
                <a:schemeClr val="bg2">
                  <a:lumMod val="50000"/>
                </a:schemeClr>
              </a:solidFill>
              <a:latin typeface="Century Gothic" panose="020B0502020202020204" pitchFamily="34" charset="0"/>
              <a:ea typeface="Cabin"/>
              <a:cs typeface="Cabin"/>
              <a:sym typeface="Cabin"/>
            </a:endParaRPr>
          </a:p>
        </p:txBody>
      </p:sp>
      <p:cxnSp>
        <p:nvCxnSpPr>
          <p:cNvPr id="58" name="Gerader Verbinder 57"/>
          <p:cNvCxnSpPr/>
          <p:nvPr/>
        </p:nvCxnSpPr>
        <p:spPr>
          <a:xfrm>
            <a:off x="4693310" y="6343626"/>
            <a:ext cx="0" cy="1045153"/>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59" name="Textfeld 58"/>
          <p:cNvSpPr txBox="1"/>
          <p:nvPr/>
        </p:nvSpPr>
        <p:spPr>
          <a:xfrm>
            <a:off x="3405207" y="5016359"/>
            <a:ext cx="2686929"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sp>
        <p:nvSpPr>
          <p:cNvPr id="60" name="Textfeld 59"/>
          <p:cNvSpPr txBox="1"/>
          <p:nvPr/>
        </p:nvSpPr>
        <p:spPr>
          <a:xfrm>
            <a:off x="2619138" y="5565967"/>
            <a:ext cx="3937876" cy="553870"/>
          </a:xfrm>
          <a:prstGeom prst="rect">
            <a:avLst/>
          </a:prstGeom>
          <a:noFill/>
        </p:spPr>
        <p:txBody>
          <a:bodyPr wrap="square" rtlCol="0">
            <a:spAutoFit/>
          </a:bodyPr>
          <a:lstStyle/>
          <a:p>
            <a:pPr algn="ctr"/>
            <a:r>
              <a:rPr lang="de-DE" sz="2999" dirty="0">
                <a:solidFill>
                  <a:schemeClr val="bg1"/>
                </a:solidFill>
                <a:latin typeface="Century Gothic" panose="020B0502020202020204" pitchFamily="34" charset="0"/>
              </a:rPr>
              <a:t>Titel 06</a:t>
            </a:r>
          </a:p>
        </p:txBody>
      </p:sp>
      <p:cxnSp>
        <p:nvCxnSpPr>
          <p:cNvPr id="61" name="Gerader Verbinder 60"/>
          <p:cNvCxnSpPr/>
          <p:nvPr/>
        </p:nvCxnSpPr>
        <p:spPr>
          <a:xfrm>
            <a:off x="12218059" y="6343626"/>
            <a:ext cx="0" cy="1045153"/>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62" name="Textfeld 61"/>
          <p:cNvSpPr txBox="1"/>
          <p:nvPr/>
        </p:nvSpPr>
        <p:spPr>
          <a:xfrm>
            <a:off x="10929958" y="5016359"/>
            <a:ext cx="2686929"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sp>
        <p:nvSpPr>
          <p:cNvPr id="63" name="Textfeld 62"/>
          <p:cNvSpPr txBox="1"/>
          <p:nvPr/>
        </p:nvSpPr>
        <p:spPr>
          <a:xfrm>
            <a:off x="10277238" y="5565967"/>
            <a:ext cx="3937876" cy="553870"/>
          </a:xfrm>
          <a:prstGeom prst="rect">
            <a:avLst/>
          </a:prstGeom>
          <a:noFill/>
        </p:spPr>
        <p:txBody>
          <a:bodyPr wrap="square" rtlCol="0">
            <a:spAutoFit/>
          </a:bodyPr>
          <a:lstStyle/>
          <a:p>
            <a:pPr algn="ctr"/>
            <a:r>
              <a:rPr lang="de-DE" sz="2999" dirty="0">
                <a:solidFill>
                  <a:schemeClr val="bg1"/>
                </a:solidFill>
                <a:latin typeface="Century Gothic" panose="020B0502020202020204" pitchFamily="34" charset="0"/>
              </a:rPr>
              <a:t>Titel 08</a:t>
            </a:r>
          </a:p>
        </p:txBody>
      </p:sp>
      <p:cxnSp>
        <p:nvCxnSpPr>
          <p:cNvPr id="64" name="Gerader Verbinder 63"/>
          <p:cNvCxnSpPr/>
          <p:nvPr/>
        </p:nvCxnSpPr>
        <p:spPr>
          <a:xfrm>
            <a:off x="19679670" y="6343626"/>
            <a:ext cx="0" cy="1045153"/>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65" name="Textfeld 64"/>
          <p:cNvSpPr txBox="1"/>
          <p:nvPr/>
        </p:nvSpPr>
        <p:spPr>
          <a:xfrm>
            <a:off x="18391568" y="5016359"/>
            <a:ext cx="2686929"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sp>
        <p:nvSpPr>
          <p:cNvPr id="66" name="Textfeld 65"/>
          <p:cNvSpPr txBox="1"/>
          <p:nvPr/>
        </p:nvSpPr>
        <p:spPr>
          <a:xfrm>
            <a:off x="17738849" y="5565967"/>
            <a:ext cx="3937876" cy="553870"/>
          </a:xfrm>
          <a:prstGeom prst="rect">
            <a:avLst/>
          </a:prstGeom>
          <a:noFill/>
        </p:spPr>
        <p:txBody>
          <a:bodyPr wrap="square" rtlCol="0">
            <a:spAutoFit/>
          </a:bodyPr>
          <a:lstStyle/>
          <a:p>
            <a:pPr algn="ctr"/>
            <a:r>
              <a:rPr lang="de-DE" sz="2999" dirty="0">
                <a:solidFill>
                  <a:schemeClr val="bg1"/>
                </a:solidFill>
                <a:latin typeface="Century Gothic" panose="020B0502020202020204" pitchFamily="34" charset="0"/>
              </a:rPr>
              <a:t>Titel 10</a:t>
            </a:r>
          </a:p>
        </p:txBody>
      </p:sp>
      <p:cxnSp>
        <p:nvCxnSpPr>
          <p:cNvPr id="67" name="Gerader Verbinder 66"/>
          <p:cNvCxnSpPr/>
          <p:nvPr/>
        </p:nvCxnSpPr>
        <p:spPr>
          <a:xfrm>
            <a:off x="8327359" y="8347073"/>
            <a:ext cx="0" cy="1045153"/>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68" name="Textfeld 67"/>
          <p:cNvSpPr txBox="1"/>
          <p:nvPr/>
        </p:nvSpPr>
        <p:spPr>
          <a:xfrm>
            <a:off x="6368859" y="9572523"/>
            <a:ext cx="3937876" cy="553870"/>
          </a:xfrm>
          <a:prstGeom prst="rect">
            <a:avLst/>
          </a:prstGeom>
          <a:noFill/>
        </p:spPr>
        <p:txBody>
          <a:bodyPr wrap="square" rtlCol="0">
            <a:spAutoFit/>
          </a:bodyPr>
          <a:lstStyle/>
          <a:p>
            <a:pPr algn="ctr"/>
            <a:r>
              <a:rPr lang="de-DE" sz="2999" dirty="0">
                <a:solidFill>
                  <a:schemeClr val="bg1"/>
                </a:solidFill>
                <a:latin typeface="Century Gothic" panose="020B0502020202020204" pitchFamily="34" charset="0"/>
              </a:rPr>
              <a:t>Titel 07</a:t>
            </a:r>
          </a:p>
        </p:txBody>
      </p:sp>
      <p:sp>
        <p:nvSpPr>
          <p:cNvPr id="69" name="Textfeld 68"/>
          <p:cNvSpPr txBox="1"/>
          <p:nvPr/>
        </p:nvSpPr>
        <p:spPr>
          <a:xfrm>
            <a:off x="7071237" y="10082083"/>
            <a:ext cx="2686929"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cxnSp>
        <p:nvCxnSpPr>
          <p:cNvPr id="70" name="Gerader Verbinder 69"/>
          <p:cNvCxnSpPr/>
          <p:nvPr/>
        </p:nvCxnSpPr>
        <p:spPr>
          <a:xfrm>
            <a:off x="16026127" y="8347073"/>
            <a:ext cx="0" cy="1045153"/>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72" name="Textfeld 71"/>
          <p:cNvSpPr txBox="1"/>
          <p:nvPr/>
        </p:nvSpPr>
        <p:spPr>
          <a:xfrm>
            <a:off x="14067627" y="9572523"/>
            <a:ext cx="3937876" cy="553870"/>
          </a:xfrm>
          <a:prstGeom prst="rect">
            <a:avLst/>
          </a:prstGeom>
          <a:noFill/>
        </p:spPr>
        <p:txBody>
          <a:bodyPr wrap="square" rtlCol="0">
            <a:spAutoFit/>
          </a:bodyPr>
          <a:lstStyle/>
          <a:p>
            <a:pPr algn="ctr"/>
            <a:r>
              <a:rPr lang="de-DE" sz="2999" dirty="0">
                <a:solidFill>
                  <a:schemeClr val="bg1"/>
                </a:solidFill>
                <a:latin typeface="Century Gothic" panose="020B0502020202020204" pitchFamily="34" charset="0"/>
              </a:rPr>
              <a:t>Titel 04</a:t>
            </a:r>
          </a:p>
        </p:txBody>
      </p:sp>
      <p:sp>
        <p:nvSpPr>
          <p:cNvPr id="73" name="Textfeld 72"/>
          <p:cNvSpPr txBox="1"/>
          <p:nvPr/>
        </p:nvSpPr>
        <p:spPr>
          <a:xfrm>
            <a:off x="14770005" y="10082083"/>
            <a:ext cx="2686929"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sp>
        <p:nvSpPr>
          <p:cNvPr id="74" name="Textfeld 73"/>
          <p:cNvSpPr txBox="1"/>
          <p:nvPr/>
        </p:nvSpPr>
        <p:spPr>
          <a:xfrm>
            <a:off x="4181638" y="7580966"/>
            <a:ext cx="1036966" cy="554126"/>
          </a:xfrm>
          <a:prstGeom prst="rect">
            <a:avLst/>
          </a:prstGeom>
          <a:noFill/>
        </p:spPr>
        <p:txBody>
          <a:bodyPr wrap="square" rtlCol="0">
            <a:spAutoFit/>
          </a:bodyPr>
          <a:lstStyle/>
          <a:p>
            <a:pPr algn="ctr"/>
            <a:r>
              <a:rPr lang="de-DE" sz="3001" dirty="0">
                <a:solidFill>
                  <a:schemeClr val="accent1"/>
                </a:solidFill>
                <a:latin typeface="Century Gothic" panose="020B0502020202020204" pitchFamily="34" charset="0"/>
              </a:rPr>
              <a:t>06</a:t>
            </a:r>
          </a:p>
        </p:txBody>
      </p:sp>
      <p:sp>
        <p:nvSpPr>
          <p:cNvPr id="75" name="Textfeld 74"/>
          <p:cNvSpPr txBox="1"/>
          <p:nvPr/>
        </p:nvSpPr>
        <p:spPr>
          <a:xfrm>
            <a:off x="7830270" y="7580966"/>
            <a:ext cx="1036966" cy="554126"/>
          </a:xfrm>
          <a:prstGeom prst="rect">
            <a:avLst/>
          </a:prstGeom>
          <a:noFill/>
        </p:spPr>
        <p:txBody>
          <a:bodyPr wrap="square" rtlCol="0">
            <a:spAutoFit/>
          </a:bodyPr>
          <a:lstStyle/>
          <a:p>
            <a:pPr algn="ctr"/>
            <a:r>
              <a:rPr lang="de-DE" sz="3001" dirty="0">
                <a:solidFill>
                  <a:schemeClr val="accent1"/>
                </a:solidFill>
                <a:latin typeface="Century Gothic" panose="020B0502020202020204" pitchFamily="34" charset="0"/>
              </a:rPr>
              <a:t>07</a:t>
            </a:r>
          </a:p>
        </p:txBody>
      </p:sp>
      <p:sp>
        <p:nvSpPr>
          <p:cNvPr id="76" name="Textfeld 75"/>
          <p:cNvSpPr txBox="1"/>
          <p:nvPr/>
        </p:nvSpPr>
        <p:spPr>
          <a:xfrm>
            <a:off x="11725438" y="7580966"/>
            <a:ext cx="1036966" cy="554126"/>
          </a:xfrm>
          <a:prstGeom prst="rect">
            <a:avLst/>
          </a:prstGeom>
          <a:noFill/>
        </p:spPr>
        <p:txBody>
          <a:bodyPr wrap="square" rtlCol="0">
            <a:spAutoFit/>
          </a:bodyPr>
          <a:lstStyle/>
          <a:p>
            <a:pPr algn="ctr"/>
            <a:r>
              <a:rPr lang="de-DE" sz="3001" dirty="0">
                <a:solidFill>
                  <a:schemeClr val="accent1"/>
                </a:solidFill>
                <a:latin typeface="Century Gothic" panose="020B0502020202020204" pitchFamily="34" charset="0"/>
              </a:rPr>
              <a:t>08</a:t>
            </a:r>
          </a:p>
        </p:txBody>
      </p:sp>
      <p:sp>
        <p:nvSpPr>
          <p:cNvPr id="77" name="Textfeld 76"/>
          <p:cNvSpPr txBox="1"/>
          <p:nvPr/>
        </p:nvSpPr>
        <p:spPr>
          <a:xfrm>
            <a:off x="15509094" y="7580966"/>
            <a:ext cx="1036966" cy="554126"/>
          </a:xfrm>
          <a:prstGeom prst="rect">
            <a:avLst/>
          </a:prstGeom>
          <a:noFill/>
        </p:spPr>
        <p:txBody>
          <a:bodyPr wrap="square" rtlCol="0">
            <a:spAutoFit/>
          </a:bodyPr>
          <a:lstStyle/>
          <a:p>
            <a:pPr algn="ctr"/>
            <a:r>
              <a:rPr lang="de-DE" sz="3001" dirty="0">
                <a:solidFill>
                  <a:schemeClr val="accent1"/>
                </a:solidFill>
                <a:latin typeface="Century Gothic" panose="020B0502020202020204" pitchFamily="34" charset="0"/>
              </a:rPr>
              <a:t>09</a:t>
            </a:r>
          </a:p>
        </p:txBody>
      </p:sp>
      <p:sp>
        <p:nvSpPr>
          <p:cNvPr id="78" name="Textfeld 77"/>
          <p:cNvSpPr txBox="1"/>
          <p:nvPr/>
        </p:nvSpPr>
        <p:spPr>
          <a:xfrm>
            <a:off x="19156220" y="7580966"/>
            <a:ext cx="1036966" cy="554126"/>
          </a:xfrm>
          <a:prstGeom prst="rect">
            <a:avLst/>
          </a:prstGeom>
          <a:noFill/>
        </p:spPr>
        <p:txBody>
          <a:bodyPr wrap="square" rtlCol="0">
            <a:spAutoFit/>
          </a:bodyPr>
          <a:lstStyle/>
          <a:p>
            <a:pPr algn="ctr"/>
            <a:r>
              <a:rPr lang="de-DE" sz="3001" dirty="0">
                <a:solidFill>
                  <a:schemeClr val="bg1"/>
                </a:solidFill>
                <a:latin typeface="Century Gothic" panose="020B0502020202020204" pitchFamily="34" charset="0"/>
              </a:rPr>
              <a:t>10</a:t>
            </a:r>
          </a:p>
        </p:txBody>
      </p:sp>
      <p:sp>
        <p:nvSpPr>
          <p:cNvPr id="79" name="Rechteck 78"/>
          <p:cNvSpPr/>
          <p:nvPr/>
        </p:nvSpPr>
        <p:spPr>
          <a:xfrm>
            <a:off x="0" y="7699460"/>
            <a:ext cx="3697028" cy="3528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2">
                  <a:lumMod val="50000"/>
                </a:schemeClr>
              </a:solidFill>
              <a:latin typeface="Century Gothic" panose="020B0502020202020204" pitchFamily="34" charset="0"/>
            </a:endParaRPr>
          </a:p>
        </p:txBody>
      </p:sp>
      <p:sp>
        <p:nvSpPr>
          <p:cNvPr id="80" name="Textfeld 79"/>
          <p:cNvSpPr txBox="1"/>
          <p:nvPr/>
        </p:nvSpPr>
        <p:spPr>
          <a:xfrm>
            <a:off x="21160456" y="7602214"/>
            <a:ext cx="2200993" cy="553870"/>
          </a:xfrm>
          <a:prstGeom prst="rect">
            <a:avLst/>
          </a:prstGeom>
          <a:noFill/>
        </p:spPr>
        <p:txBody>
          <a:bodyPr wrap="square" rtlCol="0">
            <a:spAutoFit/>
          </a:bodyPr>
          <a:lstStyle/>
          <a:p>
            <a:r>
              <a:rPr lang="de-DE" sz="2999" dirty="0">
                <a:solidFill>
                  <a:schemeClr val="bg1"/>
                </a:solidFill>
                <a:latin typeface="Century Gothic" panose="020B0502020202020204" pitchFamily="34" charset="0"/>
              </a:rPr>
              <a:t>Ergebnis</a:t>
            </a:r>
          </a:p>
        </p:txBody>
      </p:sp>
    </p:spTree>
    <p:extLst>
      <p:ext uri="{BB962C8B-B14F-4D97-AF65-F5344CB8AC3E}">
        <p14:creationId xmlns:p14="http://schemas.microsoft.com/office/powerpoint/2010/main" val="3609128855"/>
      </p:ext>
    </p:extLst>
  </p:cSld>
  <p:clrMapOvr>
    <a:masterClrMapping/>
  </p:clrMapOvr>
  <p:transition spd="slow">
    <p:push/>
  </p:transition>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hteck 10"/>
          <p:cNvSpPr/>
          <p:nvPr/>
        </p:nvSpPr>
        <p:spPr>
          <a:xfrm>
            <a:off x="0" y="2458462"/>
            <a:ext cx="9202994" cy="4984955"/>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de-DE"/>
          </a:p>
        </p:txBody>
      </p:sp>
      <p:sp>
        <p:nvSpPr>
          <p:cNvPr id="33" name="Textfeld 32"/>
          <p:cNvSpPr txBox="1"/>
          <p:nvPr/>
        </p:nvSpPr>
        <p:spPr>
          <a:xfrm>
            <a:off x="884826" y="3633978"/>
            <a:ext cx="9202995" cy="2585323"/>
          </a:xfrm>
          <a:prstGeom prst="rect">
            <a:avLst/>
          </a:prstGeom>
          <a:noFill/>
        </p:spPr>
        <p:txBody>
          <a:bodyPr wrap="square" rtlCol="0">
            <a:spAutoFit/>
          </a:bodyPr>
          <a:lstStyle/>
          <a:p>
            <a:r>
              <a:rPr lang="en-US" sz="5400" dirty="0" err="1">
                <a:solidFill>
                  <a:schemeClr val="bg1"/>
                </a:solidFill>
                <a:latin typeface="Helvetica" panose="020B0500000000000000" pitchFamily="34" charset="0"/>
              </a:rPr>
              <a:t>Platziere</a:t>
            </a:r>
            <a:r>
              <a:rPr lang="en-US" sz="5400" dirty="0">
                <a:solidFill>
                  <a:schemeClr val="bg1"/>
                </a:solidFill>
                <a:latin typeface="Helvetica" panose="020B0500000000000000" pitchFamily="34" charset="0"/>
              </a:rPr>
              <a:t> </a:t>
            </a:r>
            <a:r>
              <a:rPr lang="en-US" sz="5400" dirty="0" err="1">
                <a:solidFill>
                  <a:schemeClr val="bg1"/>
                </a:solidFill>
                <a:latin typeface="Helvetica" panose="020B0500000000000000" pitchFamily="34" charset="0"/>
              </a:rPr>
              <a:t>hier</a:t>
            </a:r>
            <a:r>
              <a:rPr lang="en-US" sz="5400" dirty="0">
                <a:solidFill>
                  <a:schemeClr val="bg1"/>
                </a:solidFill>
                <a:latin typeface="Helvetica" panose="020B0500000000000000" pitchFamily="34" charset="0"/>
              </a:rPr>
              <a:t> die </a:t>
            </a:r>
            <a:r>
              <a:rPr lang="en-US" sz="5400" dirty="0" err="1">
                <a:solidFill>
                  <a:schemeClr val="bg1"/>
                </a:solidFill>
                <a:latin typeface="Helvetica" panose="020B0500000000000000" pitchFamily="34" charset="0"/>
              </a:rPr>
              <a:t>Kernaussage</a:t>
            </a:r>
            <a:r>
              <a:rPr lang="en-US" sz="5400" dirty="0">
                <a:solidFill>
                  <a:schemeClr val="bg1"/>
                </a:solidFill>
                <a:latin typeface="Helvetica" panose="020B0500000000000000" pitchFamily="34" charset="0"/>
              </a:rPr>
              <a:t> </a:t>
            </a:r>
            <a:r>
              <a:rPr lang="en-US" sz="5400" dirty="0" err="1">
                <a:solidFill>
                  <a:schemeClr val="bg1"/>
                </a:solidFill>
                <a:latin typeface="Helvetica" panose="020B0500000000000000" pitchFamily="34" charset="0"/>
              </a:rPr>
              <a:t>deiner</a:t>
            </a:r>
            <a:endParaRPr lang="en-US" sz="5400" dirty="0">
              <a:solidFill>
                <a:schemeClr val="bg1"/>
              </a:solidFill>
              <a:latin typeface="Helvetica" panose="020B0500000000000000" pitchFamily="34" charset="0"/>
            </a:endParaRPr>
          </a:p>
          <a:p>
            <a:r>
              <a:rPr lang="en-US" sz="5400" b="1" dirty="0" err="1">
                <a:solidFill>
                  <a:schemeClr val="bg1"/>
                </a:solidFill>
                <a:latin typeface="Helvetica" panose="020B0500000000000000" pitchFamily="34" charset="0"/>
              </a:rPr>
              <a:t>Präsentationsfolie</a:t>
            </a:r>
            <a:endParaRPr lang="en-US" sz="5400" b="1" dirty="0">
              <a:solidFill>
                <a:schemeClr val="bg1"/>
              </a:solidFill>
              <a:latin typeface="Helvetica" panose="020B0500000000000000" pitchFamily="34" charset="0"/>
            </a:endParaRPr>
          </a:p>
        </p:txBody>
      </p:sp>
      <p:sp>
        <p:nvSpPr>
          <p:cNvPr id="36" name="Shape 52"/>
          <p:cNvSpPr/>
          <p:nvPr/>
        </p:nvSpPr>
        <p:spPr>
          <a:xfrm>
            <a:off x="3464198" y="10236190"/>
            <a:ext cx="17609738" cy="352895"/>
          </a:xfrm>
          <a:prstGeom prst="roundRect">
            <a:avLst>
              <a:gd name="adj" fmla="val 50000"/>
            </a:avLst>
          </a:prstGeom>
          <a:solidFill>
            <a:schemeClr val="accent1"/>
          </a:solidFill>
          <a:ln w="25400" cap="flat" cmpd="sng">
            <a:noFill/>
            <a:prstDash val="solid"/>
            <a:miter/>
            <a:headEnd type="none" w="med" len="med"/>
            <a:tailEnd type="none" w="med" len="med"/>
          </a:ln>
        </p:spPr>
        <p:txBody>
          <a:bodyPr lIns="0" tIns="0" rIns="0" bIns="0" anchor="ctr" anchorCtr="0">
            <a:noAutofit/>
          </a:bodyPr>
          <a:lstStyle/>
          <a:p>
            <a:endParaRPr sz="5600">
              <a:solidFill>
                <a:schemeClr val="accent1"/>
              </a:solidFill>
              <a:latin typeface="Century Gothic" panose="020B0502020202020204" pitchFamily="34" charset="0"/>
              <a:ea typeface="Cabin"/>
              <a:cs typeface="Cabin"/>
              <a:sym typeface="Cabin"/>
            </a:endParaRPr>
          </a:p>
        </p:txBody>
      </p:sp>
      <p:sp>
        <p:nvSpPr>
          <p:cNvPr id="37" name="Shape 56"/>
          <p:cNvSpPr/>
          <p:nvPr/>
        </p:nvSpPr>
        <p:spPr>
          <a:xfrm>
            <a:off x="4247870" y="9915897"/>
            <a:ext cx="960187" cy="960436"/>
          </a:xfrm>
          <a:custGeom>
            <a:avLst/>
            <a:gdLst/>
            <a:ahLst/>
            <a:cxnLst/>
            <a:rect l="0" t="0" r="0" b="0"/>
            <a:pathLst>
              <a:path w="120000" h="120000" extrusionOk="0">
                <a:moveTo>
                  <a:pt x="102419" y="17567"/>
                </a:moveTo>
                <a:cubicBezTo>
                  <a:pt x="125847" y="41002"/>
                  <a:pt x="125847" y="78985"/>
                  <a:pt x="102419" y="102419"/>
                </a:cubicBezTo>
                <a:cubicBezTo>
                  <a:pt x="78985" y="125853"/>
                  <a:pt x="41002" y="125853"/>
                  <a:pt x="17567" y="102419"/>
                </a:cubicBezTo>
                <a:cubicBezTo>
                  <a:pt x="-5860" y="78985"/>
                  <a:pt x="-5860" y="41002"/>
                  <a:pt x="17567" y="17567"/>
                </a:cubicBezTo>
                <a:cubicBezTo>
                  <a:pt x="41002" y="-5860"/>
                  <a:pt x="78985" y="-5860"/>
                  <a:pt x="102419" y="17567"/>
                </a:cubicBezTo>
              </a:path>
            </a:pathLst>
          </a:custGeom>
          <a:solidFill>
            <a:schemeClr val="accent1"/>
          </a:solidFill>
          <a:ln w="25400" cap="flat" cmpd="sng">
            <a:solidFill>
              <a:schemeClr val="bg1"/>
            </a:solidFill>
            <a:prstDash val="solid"/>
            <a:miter/>
            <a:headEnd type="none" w="med" len="med"/>
            <a:tailEnd type="none" w="med" len="med"/>
          </a:ln>
        </p:spPr>
        <p:txBody>
          <a:bodyPr lIns="0" tIns="0" rIns="0" bIns="0" anchor="ctr" anchorCtr="0">
            <a:noAutofit/>
          </a:bodyPr>
          <a:lstStyle/>
          <a:p>
            <a:pPr algn="ctr"/>
            <a:endParaRPr lang="de-DE" sz="5600">
              <a:solidFill>
                <a:schemeClr val="accent1"/>
              </a:solidFill>
              <a:latin typeface="Century Gothic" panose="020B0502020202020204" pitchFamily="34" charset="0"/>
              <a:ea typeface="Cabin"/>
              <a:cs typeface="Cabin"/>
              <a:sym typeface="Cabin"/>
            </a:endParaRPr>
          </a:p>
        </p:txBody>
      </p:sp>
      <p:sp>
        <p:nvSpPr>
          <p:cNvPr id="38" name="Shape 57"/>
          <p:cNvSpPr/>
          <p:nvPr/>
        </p:nvSpPr>
        <p:spPr>
          <a:xfrm>
            <a:off x="15552928" y="9915897"/>
            <a:ext cx="960187" cy="960436"/>
          </a:xfrm>
          <a:custGeom>
            <a:avLst/>
            <a:gdLst/>
            <a:ahLst/>
            <a:cxnLst/>
            <a:rect l="0" t="0" r="0" b="0"/>
            <a:pathLst>
              <a:path w="120000" h="120000" extrusionOk="0">
                <a:moveTo>
                  <a:pt x="102419" y="17567"/>
                </a:moveTo>
                <a:cubicBezTo>
                  <a:pt x="125847" y="41002"/>
                  <a:pt x="125847" y="78985"/>
                  <a:pt x="102419" y="102419"/>
                </a:cubicBezTo>
                <a:cubicBezTo>
                  <a:pt x="78985" y="125853"/>
                  <a:pt x="41002" y="125853"/>
                  <a:pt x="17567" y="102419"/>
                </a:cubicBezTo>
                <a:cubicBezTo>
                  <a:pt x="-5860" y="78985"/>
                  <a:pt x="-5860" y="41002"/>
                  <a:pt x="17567" y="17567"/>
                </a:cubicBezTo>
                <a:cubicBezTo>
                  <a:pt x="41002" y="-5860"/>
                  <a:pt x="78985" y="-5860"/>
                  <a:pt x="102419" y="17567"/>
                </a:cubicBezTo>
              </a:path>
            </a:pathLst>
          </a:custGeom>
          <a:solidFill>
            <a:schemeClr val="bg1"/>
          </a:solidFill>
          <a:ln w="25400" cap="flat" cmpd="sng">
            <a:solidFill>
              <a:schemeClr val="accent1"/>
            </a:solidFill>
            <a:prstDash val="solid"/>
            <a:miter/>
            <a:headEnd type="none" w="med" len="med"/>
            <a:tailEnd type="none" w="med" len="med"/>
          </a:ln>
        </p:spPr>
        <p:txBody>
          <a:bodyPr lIns="0" tIns="0" rIns="0" bIns="0" anchor="ctr" anchorCtr="0">
            <a:noAutofit/>
          </a:bodyPr>
          <a:lstStyle/>
          <a:p>
            <a:endParaRPr sz="5600">
              <a:solidFill>
                <a:schemeClr val="accent1"/>
              </a:solidFill>
              <a:latin typeface="Century Gothic" panose="020B0502020202020204" pitchFamily="34" charset="0"/>
              <a:ea typeface="Cabin"/>
              <a:cs typeface="Cabin"/>
              <a:sym typeface="Cabin"/>
            </a:endParaRPr>
          </a:p>
        </p:txBody>
      </p:sp>
      <p:sp>
        <p:nvSpPr>
          <p:cNvPr id="39" name="Shape 58"/>
          <p:cNvSpPr/>
          <p:nvPr/>
        </p:nvSpPr>
        <p:spPr>
          <a:xfrm>
            <a:off x="7897868" y="9915897"/>
            <a:ext cx="960187" cy="960436"/>
          </a:xfrm>
          <a:custGeom>
            <a:avLst/>
            <a:gdLst/>
            <a:ahLst/>
            <a:cxnLst/>
            <a:rect l="0" t="0" r="0" b="0"/>
            <a:pathLst>
              <a:path w="120000" h="120000" extrusionOk="0">
                <a:moveTo>
                  <a:pt x="102419" y="17567"/>
                </a:moveTo>
                <a:cubicBezTo>
                  <a:pt x="125847" y="41002"/>
                  <a:pt x="125847" y="78985"/>
                  <a:pt x="102419" y="102419"/>
                </a:cubicBezTo>
                <a:cubicBezTo>
                  <a:pt x="78985" y="125853"/>
                  <a:pt x="41002" y="125853"/>
                  <a:pt x="17567" y="102419"/>
                </a:cubicBezTo>
                <a:cubicBezTo>
                  <a:pt x="-5860" y="78985"/>
                  <a:pt x="-5860" y="41002"/>
                  <a:pt x="17567" y="17567"/>
                </a:cubicBezTo>
                <a:cubicBezTo>
                  <a:pt x="41002" y="-5860"/>
                  <a:pt x="78985" y="-5860"/>
                  <a:pt x="102419" y="17567"/>
                </a:cubicBezTo>
              </a:path>
            </a:pathLst>
          </a:custGeom>
          <a:solidFill>
            <a:schemeClr val="bg1"/>
          </a:solidFill>
          <a:ln w="25400" cap="flat" cmpd="sng">
            <a:solidFill>
              <a:schemeClr val="accent1"/>
            </a:solidFill>
            <a:prstDash val="solid"/>
            <a:miter/>
            <a:headEnd type="none" w="med" len="med"/>
            <a:tailEnd type="none" w="med" len="med"/>
          </a:ln>
        </p:spPr>
        <p:txBody>
          <a:bodyPr lIns="0" tIns="0" rIns="0" bIns="0" anchor="ctr" anchorCtr="0">
            <a:noAutofit/>
          </a:bodyPr>
          <a:lstStyle/>
          <a:p>
            <a:endParaRPr sz="5600">
              <a:solidFill>
                <a:schemeClr val="accent1"/>
              </a:solidFill>
              <a:latin typeface="Century Gothic" panose="020B0502020202020204" pitchFamily="34" charset="0"/>
              <a:ea typeface="Cabin"/>
              <a:cs typeface="Cabin"/>
              <a:sym typeface="Cabin"/>
            </a:endParaRPr>
          </a:p>
        </p:txBody>
      </p:sp>
      <p:sp>
        <p:nvSpPr>
          <p:cNvPr id="40" name="Shape 59"/>
          <p:cNvSpPr/>
          <p:nvPr/>
        </p:nvSpPr>
        <p:spPr>
          <a:xfrm>
            <a:off x="19232067" y="9915897"/>
            <a:ext cx="957910" cy="960436"/>
          </a:xfrm>
          <a:custGeom>
            <a:avLst/>
            <a:gdLst/>
            <a:ahLst/>
            <a:cxnLst/>
            <a:rect l="0" t="0" r="0" b="0"/>
            <a:pathLst>
              <a:path w="120000" h="120000" extrusionOk="0">
                <a:moveTo>
                  <a:pt x="102419" y="17567"/>
                </a:moveTo>
                <a:cubicBezTo>
                  <a:pt x="125847" y="41002"/>
                  <a:pt x="125847" y="78985"/>
                  <a:pt x="102419" y="102419"/>
                </a:cubicBezTo>
                <a:cubicBezTo>
                  <a:pt x="78985" y="125853"/>
                  <a:pt x="41002" y="125853"/>
                  <a:pt x="17567" y="102419"/>
                </a:cubicBezTo>
                <a:cubicBezTo>
                  <a:pt x="-5860" y="78985"/>
                  <a:pt x="-5860" y="41002"/>
                  <a:pt x="17567" y="17567"/>
                </a:cubicBezTo>
                <a:cubicBezTo>
                  <a:pt x="41002" y="-5860"/>
                  <a:pt x="78985" y="-5860"/>
                  <a:pt x="102419" y="17567"/>
                </a:cubicBezTo>
              </a:path>
            </a:pathLst>
          </a:custGeom>
          <a:solidFill>
            <a:schemeClr val="bg1"/>
          </a:solidFill>
          <a:ln w="25400" cap="flat" cmpd="sng">
            <a:solidFill>
              <a:schemeClr val="accent1"/>
            </a:solidFill>
            <a:prstDash val="solid"/>
            <a:miter/>
            <a:headEnd type="none" w="med" len="med"/>
            <a:tailEnd type="none" w="med" len="med"/>
          </a:ln>
        </p:spPr>
        <p:txBody>
          <a:bodyPr lIns="0" tIns="0" rIns="0" bIns="0" anchor="ctr" anchorCtr="0">
            <a:noAutofit/>
          </a:bodyPr>
          <a:lstStyle/>
          <a:p>
            <a:endParaRPr sz="5600">
              <a:solidFill>
                <a:schemeClr val="accent1"/>
              </a:solidFill>
              <a:latin typeface="Century Gothic" panose="020B0502020202020204" pitchFamily="34" charset="0"/>
              <a:ea typeface="Cabin"/>
              <a:cs typeface="Cabin"/>
              <a:sym typeface="Cabin"/>
            </a:endParaRPr>
          </a:p>
        </p:txBody>
      </p:sp>
      <p:sp>
        <p:nvSpPr>
          <p:cNvPr id="41" name="Shape 74"/>
          <p:cNvSpPr/>
          <p:nvPr/>
        </p:nvSpPr>
        <p:spPr>
          <a:xfrm>
            <a:off x="11782172" y="9915897"/>
            <a:ext cx="957910" cy="960436"/>
          </a:xfrm>
          <a:custGeom>
            <a:avLst/>
            <a:gdLst/>
            <a:ahLst/>
            <a:cxnLst/>
            <a:rect l="0" t="0" r="0" b="0"/>
            <a:pathLst>
              <a:path w="120000" h="120000" extrusionOk="0">
                <a:moveTo>
                  <a:pt x="102419" y="17567"/>
                </a:moveTo>
                <a:cubicBezTo>
                  <a:pt x="125847" y="41002"/>
                  <a:pt x="125847" y="78985"/>
                  <a:pt x="102419" y="102419"/>
                </a:cubicBezTo>
                <a:cubicBezTo>
                  <a:pt x="78985" y="125853"/>
                  <a:pt x="41002" y="125853"/>
                  <a:pt x="17567" y="102419"/>
                </a:cubicBezTo>
                <a:cubicBezTo>
                  <a:pt x="-5860" y="78985"/>
                  <a:pt x="-5860" y="41002"/>
                  <a:pt x="17567" y="17567"/>
                </a:cubicBezTo>
                <a:cubicBezTo>
                  <a:pt x="41002" y="-5860"/>
                  <a:pt x="78985" y="-5860"/>
                  <a:pt x="102419" y="17567"/>
                </a:cubicBezTo>
              </a:path>
            </a:pathLst>
          </a:custGeom>
          <a:solidFill>
            <a:schemeClr val="bg1"/>
          </a:solidFill>
          <a:ln w="25400" cap="flat" cmpd="sng">
            <a:solidFill>
              <a:schemeClr val="accent1"/>
            </a:solidFill>
            <a:prstDash val="solid"/>
            <a:miter/>
            <a:headEnd type="none" w="med" len="med"/>
            <a:tailEnd type="none" w="med" len="med"/>
          </a:ln>
        </p:spPr>
        <p:txBody>
          <a:bodyPr lIns="0" tIns="0" rIns="0" bIns="0" anchor="ctr" anchorCtr="0">
            <a:noAutofit/>
          </a:bodyPr>
          <a:lstStyle/>
          <a:p>
            <a:endParaRPr sz="5600">
              <a:solidFill>
                <a:schemeClr val="accent1"/>
              </a:solidFill>
              <a:latin typeface="Century Gothic" panose="020B0502020202020204" pitchFamily="34" charset="0"/>
              <a:ea typeface="Cabin"/>
              <a:cs typeface="Cabin"/>
              <a:sym typeface="Cabin"/>
            </a:endParaRPr>
          </a:p>
        </p:txBody>
      </p:sp>
      <p:sp>
        <p:nvSpPr>
          <p:cNvPr id="49" name="Textfeld 48"/>
          <p:cNvSpPr txBox="1"/>
          <p:nvPr/>
        </p:nvSpPr>
        <p:spPr>
          <a:xfrm>
            <a:off x="3392097" y="8467486"/>
            <a:ext cx="2686929" cy="455189"/>
          </a:xfrm>
          <a:prstGeom prst="rect">
            <a:avLst/>
          </a:prstGeom>
          <a:noFill/>
        </p:spPr>
        <p:txBody>
          <a:bodyPr wrap="square" rtlCol="0">
            <a:spAutoFit/>
          </a:bodyPr>
          <a:lstStyle/>
          <a:p>
            <a:pPr>
              <a:lnSpc>
                <a:spcPct val="150000"/>
              </a:lnSpc>
            </a:pPr>
            <a:r>
              <a:rPr lang="de-DE" dirty="0">
                <a:solidFill>
                  <a:schemeClr val="accent1"/>
                </a:solidFill>
                <a:latin typeface="Century Gothic" panose="020B0502020202020204" pitchFamily="34" charset="0"/>
              </a:rPr>
              <a:t>Eigenen Text einfügen</a:t>
            </a:r>
          </a:p>
        </p:txBody>
      </p:sp>
      <p:sp>
        <p:nvSpPr>
          <p:cNvPr id="50" name="Textfeld 49"/>
          <p:cNvSpPr txBox="1"/>
          <p:nvPr/>
        </p:nvSpPr>
        <p:spPr>
          <a:xfrm>
            <a:off x="2766623" y="9017094"/>
            <a:ext cx="3937876" cy="553870"/>
          </a:xfrm>
          <a:prstGeom prst="rect">
            <a:avLst/>
          </a:prstGeom>
          <a:noFill/>
        </p:spPr>
        <p:txBody>
          <a:bodyPr wrap="square" rtlCol="0">
            <a:spAutoFit/>
          </a:bodyPr>
          <a:lstStyle/>
          <a:p>
            <a:pPr algn="ctr"/>
            <a:r>
              <a:rPr lang="de-DE" sz="2999" dirty="0">
                <a:solidFill>
                  <a:schemeClr val="accent1"/>
                </a:solidFill>
                <a:latin typeface="Century Gothic" panose="020B0502020202020204" pitchFamily="34" charset="0"/>
              </a:rPr>
              <a:t>Titel 01</a:t>
            </a:r>
          </a:p>
        </p:txBody>
      </p:sp>
      <p:sp>
        <p:nvSpPr>
          <p:cNvPr id="52" name="Textfeld 51"/>
          <p:cNvSpPr txBox="1"/>
          <p:nvPr/>
        </p:nvSpPr>
        <p:spPr>
          <a:xfrm>
            <a:off x="10959455" y="8467486"/>
            <a:ext cx="2686929" cy="455189"/>
          </a:xfrm>
          <a:prstGeom prst="rect">
            <a:avLst/>
          </a:prstGeom>
          <a:noFill/>
        </p:spPr>
        <p:txBody>
          <a:bodyPr wrap="square" rtlCol="0">
            <a:spAutoFit/>
          </a:bodyPr>
          <a:lstStyle/>
          <a:p>
            <a:pPr>
              <a:lnSpc>
                <a:spcPct val="150000"/>
              </a:lnSpc>
            </a:pPr>
            <a:r>
              <a:rPr lang="de-DE" dirty="0">
                <a:solidFill>
                  <a:schemeClr val="accent1"/>
                </a:solidFill>
                <a:latin typeface="Century Gothic" panose="020B0502020202020204" pitchFamily="34" charset="0"/>
              </a:rPr>
              <a:t>Eigenen Text einfügen</a:t>
            </a:r>
          </a:p>
        </p:txBody>
      </p:sp>
      <p:sp>
        <p:nvSpPr>
          <p:cNvPr id="55" name="Textfeld 54"/>
          <p:cNvSpPr txBox="1"/>
          <p:nvPr/>
        </p:nvSpPr>
        <p:spPr>
          <a:xfrm>
            <a:off x="10306735" y="9017094"/>
            <a:ext cx="3937876" cy="553870"/>
          </a:xfrm>
          <a:prstGeom prst="rect">
            <a:avLst/>
          </a:prstGeom>
          <a:noFill/>
        </p:spPr>
        <p:txBody>
          <a:bodyPr wrap="square" rtlCol="0">
            <a:spAutoFit/>
          </a:bodyPr>
          <a:lstStyle/>
          <a:p>
            <a:pPr algn="ctr"/>
            <a:r>
              <a:rPr lang="de-DE" sz="2999" dirty="0">
                <a:solidFill>
                  <a:schemeClr val="accent1"/>
                </a:solidFill>
                <a:latin typeface="Century Gothic" panose="020B0502020202020204" pitchFamily="34" charset="0"/>
              </a:rPr>
              <a:t>Titel 03</a:t>
            </a:r>
          </a:p>
        </p:txBody>
      </p:sp>
      <p:sp>
        <p:nvSpPr>
          <p:cNvPr id="57" name="Textfeld 56"/>
          <p:cNvSpPr txBox="1"/>
          <p:nvPr/>
        </p:nvSpPr>
        <p:spPr>
          <a:xfrm>
            <a:off x="18391568" y="8467486"/>
            <a:ext cx="2686929" cy="455189"/>
          </a:xfrm>
          <a:prstGeom prst="rect">
            <a:avLst/>
          </a:prstGeom>
          <a:noFill/>
        </p:spPr>
        <p:txBody>
          <a:bodyPr wrap="square" rtlCol="0">
            <a:spAutoFit/>
          </a:bodyPr>
          <a:lstStyle/>
          <a:p>
            <a:pPr>
              <a:lnSpc>
                <a:spcPct val="150000"/>
              </a:lnSpc>
            </a:pPr>
            <a:r>
              <a:rPr lang="de-DE" dirty="0">
                <a:solidFill>
                  <a:schemeClr val="accent1"/>
                </a:solidFill>
                <a:latin typeface="Century Gothic" panose="020B0502020202020204" pitchFamily="34" charset="0"/>
              </a:rPr>
              <a:t>Eigenen Text einfügen</a:t>
            </a:r>
          </a:p>
        </p:txBody>
      </p:sp>
      <p:sp>
        <p:nvSpPr>
          <p:cNvPr id="58" name="Textfeld 57"/>
          <p:cNvSpPr txBox="1"/>
          <p:nvPr/>
        </p:nvSpPr>
        <p:spPr>
          <a:xfrm>
            <a:off x="17738849" y="9017094"/>
            <a:ext cx="3937876" cy="553870"/>
          </a:xfrm>
          <a:prstGeom prst="rect">
            <a:avLst/>
          </a:prstGeom>
          <a:noFill/>
        </p:spPr>
        <p:txBody>
          <a:bodyPr wrap="square" rtlCol="0">
            <a:spAutoFit/>
          </a:bodyPr>
          <a:lstStyle/>
          <a:p>
            <a:pPr algn="ctr"/>
            <a:r>
              <a:rPr lang="de-DE" sz="2999" dirty="0">
                <a:solidFill>
                  <a:schemeClr val="accent1"/>
                </a:solidFill>
                <a:latin typeface="Century Gothic" panose="020B0502020202020204" pitchFamily="34" charset="0"/>
              </a:rPr>
              <a:t>Titel 05</a:t>
            </a:r>
          </a:p>
        </p:txBody>
      </p:sp>
      <p:sp>
        <p:nvSpPr>
          <p:cNvPr id="60" name="Textfeld 59"/>
          <p:cNvSpPr txBox="1"/>
          <p:nvPr/>
        </p:nvSpPr>
        <p:spPr>
          <a:xfrm>
            <a:off x="6427853" y="11371826"/>
            <a:ext cx="3937876" cy="553870"/>
          </a:xfrm>
          <a:prstGeom prst="rect">
            <a:avLst/>
          </a:prstGeom>
          <a:noFill/>
        </p:spPr>
        <p:txBody>
          <a:bodyPr wrap="square" rtlCol="0">
            <a:spAutoFit/>
          </a:bodyPr>
          <a:lstStyle/>
          <a:p>
            <a:pPr algn="ctr"/>
            <a:r>
              <a:rPr lang="de-DE" sz="2999" dirty="0">
                <a:solidFill>
                  <a:schemeClr val="accent1"/>
                </a:solidFill>
                <a:latin typeface="Century Gothic" panose="020B0502020202020204" pitchFamily="34" charset="0"/>
              </a:rPr>
              <a:t>Titel 02</a:t>
            </a:r>
          </a:p>
        </p:txBody>
      </p:sp>
      <p:sp>
        <p:nvSpPr>
          <p:cNvPr id="61" name="Textfeld 60"/>
          <p:cNvSpPr txBox="1"/>
          <p:nvPr/>
        </p:nvSpPr>
        <p:spPr>
          <a:xfrm>
            <a:off x="7130231" y="11881386"/>
            <a:ext cx="2686929" cy="455189"/>
          </a:xfrm>
          <a:prstGeom prst="rect">
            <a:avLst/>
          </a:prstGeom>
          <a:noFill/>
        </p:spPr>
        <p:txBody>
          <a:bodyPr wrap="square" rtlCol="0">
            <a:spAutoFit/>
          </a:bodyPr>
          <a:lstStyle/>
          <a:p>
            <a:pPr>
              <a:lnSpc>
                <a:spcPct val="150000"/>
              </a:lnSpc>
            </a:pPr>
            <a:r>
              <a:rPr lang="de-DE" dirty="0">
                <a:solidFill>
                  <a:schemeClr val="accent1"/>
                </a:solidFill>
                <a:latin typeface="Century Gothic" panose="020B0502020202020204" pitchFamily="34" charset="0"/>
              </a:rPr>
              <a:t>Eigenen Text einfügen</a:t>
            </a:r>
          </a:p>
        </p:txBody>
      </p:sp>
      <p:sp>
        <p:nvSpPr>
          <p:cNvPr id="63" name="Textfeld 62"/>
          <p:cNvSpPr txBox="1"/>
          <p:nvPr/>
        </p:nvSpPr>
        <p:spPr>
          <a:xfrm>
            <a:off x="14067627" y="11371826"/>
            <a:ext cx="3937876" cy="553870"/>
          </a:xfrm>
          <a:prstGeom prst="rect">
            <a:avLst/>
          </a:prstGeom>
          <a:noFill/>
        </p:spPr>
        <p:txBody>
          <a:bodyPr wrap="square" rtlCol="0">
            <a:spAutoFit/>
          </a:bodyPr>
          <a:lstStyle/>
          <a:p>
            <a:pPr algn="ctr"/>
            <a:r>
              <a:rPr lang="de-DE" sz="2999" dirty="0">
                <a:solidFill>
                  <a:schemeClr val="accent1"/>
                </a:solidFill>
                <a:latin typeface="Century Gothic" panose="020B0502020202020204" pitchFamily="34" charset="0"/>
              </a:rPr>
              <a:t>Titel 04</a:t>
            </a:r>
          </a:p>
        </p:txBody>
      </p:sp>
      <p:sp>
        <p:nvSpPr>
          <p:cNvPr id="64" name="Textfeld 63"/>
          <p:cNvSpPr txBox="1"/>
          <p:nvPr/>
        </p:nvSpPr>
        <p:spPr>
          <a:xfrm>
            <a:off x="14770005" y="11881386"/>
            <a:ext cx="2686929" cy="455189"/>
          </a:xfrm>
          <a:prstGeom prst="rect">
            <a:avLst/>
          </a:prstGeom>
          <a:noFill/>
        </p:spPr>
        <p:txBody>
          <a:bodyPr wrap="square" rtlCol="0">
            <a:spAutoFit/>
          </a:bodyPr>
          <a:lstStyle/>
          <a:p>
            <a:pPr>
              <a:lnSpc>
                <a:spcPct val="150000"/>
              </a:lnSpc>
            </a:pPr>
            <a:r>
              <a:rPr lang="de-DE" dirty="0">
                <a:solidFill>
                  <a:schemeClr val="accent1"/>
                </a:solidFill>
                <a:latin typeface="Century Gothic" panose="020B0502020202020204" pitchFamily="34" charset="0"/>
              </a:rPr>
              <a:t>Eigenen Text einfügen</a:t>
            </a:r>
          </a:p>
        </p:txBody>
      </p:sp>
      <p:sp>
        <p:nvSpPr>
          <p:cNvPr id="65" name="Textfeld 64"/>
          <p:cNvSpPr txBox="1"/>
          <p:nvPr/>
        </p:nvSpPr>
        <p:spPr>
          <a:xfrm>
            <a:off x="4211135" y="10117692"/>
            <a:ext cx="1036966" cy="554126"/>
          </a:xfrm>
          <a:prstGeom prst="rect">
            <a:avLst/>
          </a:prstGeom>
          <a:noFill/>
        </p:spPr>
        <p:txBody>
          <a:bodyPr wrap="square" rtlCol="0">
            <a:spAutoFit/>
          </a:bodyPr>
          <a:lstStyle/>
          <a:p>
            <a:pPr algn="ctr"/>
            <a:r>
              <a:rPr lang="de-DE" sz="3001">
                <a:solidFill>
                  <a:schemeClr val="bg1"/>
                </a:solidFill>
                <a:latin typeface="Century Gothic" panose="020B0502020202020204" pitchFamily="34" charset="0"/>
              </a:rPr>
              <a:t>01</a:t>
            </a:r>
          </a:p>
        </p:txBody>
      </p:sp>
      <p:sp>
        <p:nvSpPr>
          <p:cNvPr id="66" name="Textfeld 65"/>
          <p:cNvSpPr txBox="1"/>
          <p:nvPr/>
        </p:nvSpPr>
        <p:spPr>
          <a:xfrm>
            <a:off x="7859767" y="10117692"/>
            <a:ext cx="1036966" cy="554126"/>
          </a:xfrm>
          <a:prstGeom prst="rect">
            <a:avLst/>
          </a:prstGeom>
          <a:noFill/>
        </p:spPr>
        <p:txBody>
          <a:bodyPr wrap="square" rtlCol="0">
            <a:spAutoFit/>
          </a:bodyPr>
          <a:lstStyle/>
          <a:p>
            <a:pPr algn="ctr"/>
            <a:r>
              <a:rPr lang="de-DE" sz="3001">
                <a:solidFill>
                  <a:schemeClr val="accent1"/>
                </a:solidFill>
                <a:latin typeface="Century Gothic" panose="020B0502020202020204" pitchFamily="34" charset="0"/>
              </a:rPr>
              <a:t>02</a:t>
            </a:r>
          </a:p>
        </p:txBody>
      </p:sp>
      <p:sp>
        <p:nvSpPr>
          <p:cNvPr id="67" name="Textfeld 66"/>
          <p:cNvSpPr txBox="1"/>
          <p:nvPr/>
        </p:nvSpPr>
        <p:spPr>
          <a:xfrm>
            <a:off x="11754935" y="10117692"/>
            <a:ext cx="1036966" cy="554126"/>
          </a:xfrm>
          <a:prstGeom prst="rect">
            <a:avLst/>
          </a:prstGeom>
          <a:noFill/>
        </p:spPr>
        <p:txBody>
          <a:bodyPr wrap="square" rtlCol="0">
            <a:spAutoFit/>
          </a:bodyPr>
          <a:lstStyle/>
          <a:p>
            <a:pPr algn="ctr"/>
            <a:r>
              <a:rPr lang="de-DE" sz="3001">
                <a:solidFill>
                  <a:schemeClr val="accent1"/>
                </a:solidFill>
                <a:latin typeface="Century Gothic" panose="020B0502020202020204" pitchFamily="34" charset="0"/>
              </a:rPr>
              <a:t>03</a:t>
            </a:r>
          </a:p>
        </p:txBody>
      </p:sp>
      <p:sp>
        <p:nvSpPr>
          <p:cNvPr id="68" name="Textfeld 67"/>
          <p:cNvSpPr txBox="1"/>
          <p:nvPr/>
        </p:nvSpPr>
        <p:spPr>
          <a:xfrm>
            <a:off x="15538591" y="10117692"/>
            <a:ext cx="1036966" cy="554126"/>
          </a:xfrm>
          <a:prstGeom prst="rect">
            <a:avLst/>
          </a:prstGeom>
          <a:noFill/>
        </p:spPr>
        <p:txBody>
          <a:bodyPr wrap="square" rtlCol="0">
            <a:spAutoFit/>
          </a:bodyPr>
          <a:lstStyle/>
          <a:p>
            <a:pPr algn="ctr"/>
            <a:r>
              <a:rPr lang="de-DE" sz="3001">
                <a:solidFill>
                  <a:schemeClr val="accent1"/>
                </a:solidFill>
                <a:latin typeface="Century Gothic" panose="020B0502020202020204" pitchFamily="34" charset="0"/>
              </a:rPr>
              <a:t>04</a:t>
            </a:r>
          </a:p>
        </p:txBody>
      </p:sp>
      <p:sp>
        <p:nvSpPr>
          <p:cNvPr id="69" name="Textfeld 68"/>
          <p:cNvSpPr txBox="1"/>
          <p:nvPr/>
        </p:nvSpPr>
        <p:spPr>
          <a:xfrm>
            <a:off x="19215216" y="10117692"/>
            <a:ext cx="1036966" cy="554126"/>
          </a:xfrm>
          <a:prstGeom prst="rect">
            <a:avLst/>
          </a:prstGeom>
          <a:noFill/>
        </p:spPr>
        <p:txBody>
          <a:bodyPr wrap="square" rtlCol="0">
            <a:spAutoFit/>
          </a:bodyPr>
          <a:lstStyle/>
          <a:p>
            <a:pPr algn="ctr"/>
            <a:r>
              <a:rPr lang="de-DE" sz="3001">
                <a:solidFill>
                  <a:schemeClr val="accent1"/>
                </a:solidFill>
                <a:latin typeface="Century Gothic" panose="020B0502020202020204" pitchFamily="34" charset="0"/>
              </a:rPr>
              <a:t>05</a:t>
            </a:r>
          </a:p>
        </p:txBody>
      </p:sp>
      <p:sp>
        <p:nvSpPr>
          <p:cNvPr id="71" name="Textfeld 70"/>
          <p:cNvSpPr txBox="1"/>
          <p:nvPr/>
        </p:nvSpPr>
        <p:spPr>
          <a:xfrm>
            <a:off x="1287018" y="10138940"/>
            <a:ext cx="1974324" cy="553870"/>
          </a:xfrm>
          <a:prstGeom prst="rect">
            <a:avLst/>
          </a:prstGeom>
          <a:noFill/>
        </p:spPr>
        <p:txBody>
          <a:bodyPr wrap="square" rtlCol="0">
            <a:spAutoFit/>
          </a:bodyPr>
          <a:lstStyle/>
          <a:p>
            <a:pPr algn="r"/>
            <a:r>
              <a:rPr lang="de-DE" sz="2999">
                <a:solidFill>
                  <a:schemeClr val="accent1"/>
                </a:solidFill>
                <a:latin typeface="Century Gothic" panose="020B0502020202020204" pitchFamily="34" charset="0"/>
              </a:rPr>
              <a:t>Start</a:t>
            </a:r>
          </a:p>
        </p:txBody>
      </p:sp>
      <p:sp>
        <p:nvSpPr>
          <p:cNvPr id="42" name="Textfeld 41"/>
          <p:cNvSpPr txBox="1"/>
          <p:nvPr/>
        </p:nvSpPr>
        <p:spPr>
          <a:xfrm>
            <a:off x="21197355" y="10138940"/>
            <a:ext cx="1974324" cy="553870"/>
          </a:xfrm>
          <a:prstGeom prst="rect">
            <a:avLst/>
          </a:prstGeom>
          <a:noFill/>
        </p:spPr>
        <p:txBody>
          <a:bodyPr wrap="square" rtlCol="0">
            <a:spAutoFit/>
          </a:bodyPr>
          <a:lstStyle/>
          <a:p>
            <a:r>
              <a:rPr lang="de-DE" sz="2999" dirty="0">
                <a:solidFill>
                  <a:schemeClr val="accent1"/>
                </a:solidFill>
                <a:latin typeface="Century Gothic" panose="020B0502020202020204" pitchFamily="34" charset="0"/>
              </a:rPr>
              <a:t>Ergebnis</a:t>
            </a:r>
          </a:p>
        </p:txBody>
      </p:sp>
    </p:spTree>
    <p:extLst>
      <p:ext uri="{BB962C8B-B14F-4D97-AF65-F5344CB8AC3E}">
        <p14:creationId xmlns:p14="http://schemas.microsoft.com/office/powerpoint/2010/main" val="457935325"/>
      </p:ext>
    </p:extLst>
  </p:cSld>
  <p:clrMapOvr>
    <a:masterClrMapping/>
  </p:clrMapOvr>
  <p:transition spd="slow">
    <p:push/>
  </p:transition>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accent1">
            <a:alpha val="90000"/>
          </a:schemeClr>
        </a:solidFill>
        <a:effectLst/>
      </p:bgPr>
    </p:bg>
    <p:spTree>
      <p:nvGrpSpPr>
        <p:cNvPr id="1" name=""/>
        <p:cNvGrpSpPr/>
        <p:nvPr/>
      </p:nvGrpSpPr>
      <p:grpSpPr>
        <a:xfrm>
          <a:off x="0" y="0"/>
          <a:ext cx="0" cy="0"/>
          <a:chOff x="0" y="0"/>
          <a:chExt cx="0" cy="0"/>
        </a:xfrm>
      </p:grpSpPr>
      <p:cxnSp>
        <p:nvCxnSpPr>
          <p:cNvPr id="49" name="Gerader Verbinder 48"/>
          <p:cNvCxnSpPr/>
          <p:nvPr/>
        </p:nvCxnSpPr>
        <p:spPr>
          <a:xfrm>
            <a:off x="7384384" y="6284630"/>
            <a:ext cx="0" cy="1045153"/>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50" name="Textfeld 49"/>
          <p:cNvSpPr txBox="1"/>
          <p:nvPr/>
        </p:nvSpPr>
        <p:spPr>
          <a:xfrm>
            <a:off x="6096281" y="4957361"/>
            <a:ext cx="2686929"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sp>
        <p:nvSpPr>
          <p:cNvPr id="51" name="Textfeld 50"/>
          <p:cNvSpPr txBox="1"/>
          <p:nvPr/>
        </p:nvSpPr>
        <p:spPr>
          <a:xfrm>
            <a:off x="5310212" y="5506972"/>
            <a:ext cx="3937876" cy="553870"/>
          </a:xfrm>
          <a:prstGeom prst="rect">
            <a:avLst/>
          </a:prstGeom>
          <a:noFill/>
        </p:spPr>
        <p:txBody>
          <a:bodyPr wrap="square" rtlCol="0">
            <a:spAutoFit/>
          </a:bodyPr>
          <a:lstStyle/>
          <a:p>
            <a:pPr algn="ctr"/>
            <a:r>
              <a:rPr lang="de-DE" sz="2999" dirty="0">
                <a:solidFill>
                  <a:schemeClr val="bg1"/>
                </a:solidFill>
                <a:latin typeface="Century Gothic" panose="020B0502020202020204" pitchFamily="34" charset="0"/>
              </a:rPr>
              <a:t>Titel 02</a:t>
            </a:r>
          </a:p>
        </p:txBody>
      </p:sp>
      <p:cxnSp>
        <p:nvCxnSpPr>
          <p:cNvPr id="52" name="Gerader Verbinder 51"/>
          <p:cNvCxnSpPr/>
          <p:nvPr/>
        </p:nvCxnSpPr>
        <p:spPr>
          <a:xfrm>
            <a:off x="13986972" y="6284630"/>
            <a:ext cx="0" cy="1045153"/>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53" name="Textfeld 52"/>
          <p:cNvSpPr txBox="1"/>
          <p:nvPr/>
        </p:nvSpPr>
        <p:spPr>
          <a:xfrm>
            <a:off x="12669372" y="4957361"/>
            <a:ext cx="2686929"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sp>
        <p:nvSpPr>
          <p:cNvPr id="54" name="Textfeld 53"/>
          <p:cNvSpPr txBox="1"/>
          <p:nvPr/>
        </p:nvSpPr>
        <p:spPr>
          <a:xfrm>
            <a:off x="12016654" y="5506972"/>
            <a:ext cx="3937876" cy="553870"/>
          </a:xfrm>
          <a:prstGeom prst="rect">
            <a:avLst/>
          </a:prstGeom>
          <a:noFill/>
        </p:spPr>
        <p:txBody>
          <a:bodyPr wrap="square" rtlCol="0">
            <a:spAutoFit/>
          </a:bodyPr>
          <a:lstStyle/>
          <a:p>
            <a:pPr algn="ctr"/>
            <a:r>
              <a:rPr lang="de-DE" sz="2999" dirty="0">
                <a:solidFill>
                  <a:schemeClr val="bg1"/>
                </a:solidFill>
                <a:latin typeface="Century Gothic" panose="020B0502020202020204" pitchFamily="34" charset="0"/>
              </a:rPr>
              <a:t>Titel 04</a:t>
            </a:r>
          </a:p>
        </p:txBody>
      </p:sp>
      <p:cxnSp>
        <p:nvCxnSpPr>
          <p:cNvPr id="55" name="Gerader Verbinder 54"/>
          <p:cNvCxnSpPr/>
          <p:nvPr/>
        </p:nvCxnSpPr>
        <p:spPr>
          <a:xfrm>
            <a:off x="20431225" y="6284630"/>
            <a:ext cx="0" cy="1045153"/>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56" name="Textfeld 55"/>
          <p:cNvSpPr txBox="1"/>
          <p:nvPr/>
        </p:nvSpPr>
        <p:spPr>
          <a:xfrm>
            <a:off x="19143122" y="4957361"/>
            <a:ext cx="2686929"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sp>
        <p:nvSpPr>
          <p:cNvPr id="81" name="Textfeld 80"/>
          <p:cNvSpPr txBox="1"/>
          <p:nvPr/>
        </p:nvSpPr>
        <p:spPr>
          <a:xfrm>
            <a:off x="18490402" y="5506972"/>
            <a:ext cx="3937876" cy="553870"/>
          </a:xfrm>
          <a:prstGeom prst="rect">
            <a:avLst/>
          </a:prstGeom>
          <a:noFill/>
        </p:spPr>
        <p:txBody>
          <a:bodyPr wrap="square" rtlCol="0">
            <a:spAutoFit/>
          </a:bodyPr>
          <a:lstStyle/>
          <a:p>
            <a:pPr algn="ctr"/>
            <a:r>
              <a:rPr lang="de-DE" sz="2999" dirty="0">
                <a:solidFill>
                  <a:schemeClr val="bg1"/>
                </a:solidFill>
                <a:latin typeface="Century Gothic" panose="020B0502020202020204" pitchFamily="34" charset="0"/>
              </a:rPr>
              <a:t>Titel 06</a:t>
            </a:r>
          </a:p>
        </p:txBody>
      </p:sp>
      <p:cxnSp>
        <p:nvCxnSpPr>
          <p:cNvPr id="82" name="Gerader Verbinder 81"/>
          <p:cNvCxnSpPr/>
          <p:nvPr/>
        </p:nvCxnSpPr>
        <p:spPr>
          <a:xfrm>
            <a:off x="4223005" y="8406065"/>
            <a:ext cx="0" cy="1045153"/>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83" name="Textfeld 82"/>
          <p:cNvSpPr txBox="1"/>
          <p:nvPr/>
        </p:nvSpPr>
        <p:spPr>
          <a:xfrm>
            <a:off x="2264507" y="9631514"/>
            <a:ext cx="3937876" cy="553870"/>
          </a:xfrm>
          <a:prstGeom prst="rect">
            <a:avLst/>
          </a:prstGeom>
          <a:noFill/>
        </p:spPr>
        <p:txBody>
          <a:bodyPr wrap="square" rtlCol="0">
            <a:spAutoFit/>
          </a:bodyPr>
          <a:lstStyle/>
          <a:p>
            <a:pPr algn="ctr"/>
            <a:r>
              <a:rPr lang="de-DE" sz="2999" dirty="0">
                <a:solidFill>
                  <a:schemeClr val="bg1"/>
                </a:solidFill>
                <a:latin typeface="Century Gothic" panose="020B0502020202020204" pitchFamily="34" charset="0"/>
              </a:rPr>
              <a:t>Titel 01</a:t>
            </a:r>
          </a:p>
        </p:txBody>
      </p:sp>
      <p:sp>
        <p:nvSpPr>
          <p:cNvPr id="84" name="Textfeld 83"/>
          <p:cNvSpPr txBox="1"/>
          <p:nvPr/>
        </p:nvSpPr>
        <p:spPr>
          <a:xfrm>
            <a:off x="2966882" y="10141072"/>
            <a:ext cx="2686929"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cxnSp>
        <p:nvCxnSpPr>
          <p:cNvPr id="85" name="Gerader Verbinder 84"/>
          <p:cNvCxnSpPr/>
          <p:nvPr/>
        </p:nvCxnSpPr>
        <p:spPr>
          <a:xfrm>
            <a:off x="10747143" y="8406065"/>
            <a:ext cx="0" cy="1045153"/>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86" name="Textfeld 85"/>
          <p:cNvSpPr txBox="1"/>
          <p:nvPr/>
        </p:nvSpPr>
        <p:spPr>
          <a:xfrm>
            <a:off x="8759147" y="9631514"/>
            <a:ext cx="3937876" cy="553870"/>
          </a:xfrm>
          <a:prstGeom prst="rect">
            <a:avLst/>
          </a:prstGeom>
          <a:noFill/>
        </p:spPr>
        <p:txBody>
          <a:bodyPr wrap="square" rtlCol="0">
            <a:spAutoFit/>
          </a:bodyPr>
          <a:lstStyle/>
          <a:p>
            <a:pPr algn="ctr"/>
            <a:r>
              <a:rPr lang="de-DE" sz="2999" dirty="0">
                <a:solidFill>
                  <a:schemeClr val="bg1"/>
                </a:solidFill>
                <a:latin typeface="Century Gothic" panose="020B0502020202020204" pitchFamily="34" charset="0"/>
              </a:rPr>
              <a:t>Titel 03</a:t>
            </a:r>
          </a:p>
        </p:txBody>
      </p:sp>
      <p:sp>
        <p:nvSpPr>
          <p:cNvPr id="87" name="Textfeld 86"/>
          <p:cNvSpPr txBox="1"/>
          <p:nvPr/>
        </p:nvSpPr>
        <p:spPr>
          <a:xfrm>
            <a:off x="9461524" y="10141075"/>
            <a:ext cx="2686929"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grpSp>
        <p:nvGrpSpPr>
          <p:cNvPr id="88" name="Shape 255"/>
          <p:cNvGrpSpPr/>
          <p:nvPr/>
        </p:nvGrpSpPr>
        <p:grpSpPr>
          <a:xfrm>
            <a:off x="2568080" y="7685067"/>
            <a:ext cx="3199751" cy="774294"/>
            <a:chOff x="4621547" y="7220767"/>
            <a:chExt cx="2471893" cy="598163"/>
          </a:xfrm>
          <a:solidFill>
            <a:schemeClr val="bg1"/>
          </a:solidFill>
        </p:grpSpPr>
        <p:sp>
          <p:nvSpPr>
            <p:cNvPr id="89" name="Shape 256"/>
            <p:cNvSpPr/>
            <p:nvPr/>
          </p:nvSpPr>
          <p:spPr>
            <a:xfrm rot="-5400000" flipH="1">
              <a:off x="5696560" y="6145754"/>
              <a:ext cx="321868" cy="2471893"/>
            </a:xfrm>
            <a:prstGeom prst="round2SameRect">
              <a:avLst>
                <a:gd name="adj1" fmla="val 50000"/>
                <a:gd name="adj2" fmla="val 0"/>
              </a:avLst>
            </a:prstGeom>
            <a:grpFill/>
            <a:ln>
              <a:noFill/>
            </a:ln>
          </p:spPr>
          <p:txBody>
            <a:bodyPr lIns="219400" tIns="109699" rIns="219400" bIns="109699" anchor="ctr" anchorCtr="0">
              <a:noAutofit/>
            </a:bodyPr>
            <a:lstStyle/>
            <a:p>
              <a:pPr algn="ctr"/>
              <a:endParaRPr sz="3600">
                <a:solidFill>
                  <a:schemeClr val="bg2">
                    <a:lumMod val="50000"/>
                  </a:schemeClr>
                </a:solidFill>
                <a:latin typeface="Century Gothic" panose="020B0502020202020204" pitchFamily="34" charset="0"/>
                <a:ea typeface="Calibri"/>
                <a:cs typeface="Calibri"/>
                <a:sym typeface="Calibri"/>
              </a:endParaRPr>
            </a:p>
          </p:txBody>
        </p:sp>
        <p:sp>
          <p:nvSpPr>
            <p:cNvPr id="90" name="Shape 257"/>
            <p:cNvSpPr/>
            <p:nvPr/>
          </p:nvSpPr>
          <p:spPr>
            <a:xfrm rot="5400000">
              <a:off x="5746001" y="7418885"/>
              <a:ext cx="342077" cy="458012"/>
            </a:xfrm>
            <a:custGeom>
              <a:avLst/>
              <a:gdLst/>
              <a:ahLst/>
              <a:cxnLst/>
              <a:rect l="0" t="0" r="0" b="0"/>
              <a:pathLst>
                <a:path w="120000" h="120000" extrusionOk="0">
                  <a:moveTo>
                    <a:pt x="19619" y="117966"/>
                  </a:moveTo>
                  <a:lnTo>
                    <a:pt x="19619" y="117966"/>
                  </a:lnTo>
                  <a:cubicBezTo>
                    <a:pt x="114068" y="67118"/>
                    <a:pt x="114068" y="67118"/>
                    <a:pt x="114068" y="67118"/>
                  </a:cubicBezTo>
                  <a:cubicBezTo>
                    <a:pt x="118174" y="65084"/>
                    <a:pt x="119543" y="63050"/>
                    <a:pt x="119543" y="60338"/>
                  </a:cubicBezTo>
                  <a:cubicBezTo>
                    <a:pt x="119543" y="57288"/>
                    <a:pt x="118174" y="54576"/>
                    <a:pt x="114068" y="52542"/>
                  </a:cubicBezTo>
                  <a:cubicBezTo>
                    <a:pt x="19619" y="1694"/>
                    <a:pt x="19619" y="1694"/>
                    <a:pt x="19619" y="1694"/>
                  </a:cubicBezTo>
                  <a:cubicBezTo>
                    <a:pt x="15969" y="0"/>
                    <a:pt x="10494" y="0"/>
                    <a:pt x="6387" y="1694"/>
                  </a:cubicBezTo>
                  <a:cubicBezTo>
                    <a:pt x="2281" y="2711"/>
                    <a:pt x="0" y="5423"/>
                    <a:pt x="0" y="9491"/>
                  </a:cubicBezTo>
                  <a:cubicBezTo>
                    <a:pt x="0" y="109830"/>
                    <a:pt x="0" y="109830"/>
                    <a:pt x="0" y="109830"/>
                  </a:cubicBezTo>
                  <a:cubicBezTo>
                    <a:pt x="0" y="113898"/>
                    <a:pt x="2281" y="116610"/>
                    <a:pt x="6387" y="118644"/>
                  </a:cubicBezTo>
                  <a:cubicBezTo>
                    <a:pt x="10494" y="119661"/>
                    <a:pt x="15969" y="119661"/>
                    <a:pt x="19619" y="117966"/>
                  </a:cubicBezTo>
                </a:path>
              </a:pathLst>
            </a:custGeom>
            <a:grpFill/>
            <a:ln>
              <a:noFill/>
            </a:ln>
          </p:spPr>
          <p:txBody>
            <a:bodyPr lIns="91426" tIns="45700" rIns="91426" bIns="45700" anchor="ctr" anchorCtr="0">
              <a:noAutofit/>
            </a:bodyPr>
            <a:lstStyle/>
            <a:p>
              <a:endParaRPr sz="3600">
                <a:solidFill>
                  <a:schemeClr val="bg2">
                    <a:lumMod val="50000"/>
                  </a:schemeClr>
                </a:solidFill>
                <a:latin typeface="Century Gothic" panose="020B0502020202020204" pitchFamily="34" charset="0"/>
                <a:ea typeface="Calibri"/>
                <a:cs typeface="Calibri"/>
                <a:sym typeface="Calibri"/>
              </a:endParaRPr>
            </a:p>
          </p:txBody>
        </p:sp>
      </p:grpSp>
      <p:grpSp>
        <p:nvGrpSpPr>
          <p:cNvPr id="91" name="Shape 258"/>
          <p:cNvGrpSpPr/>
          <p:nvPr/>
        </p:nvGrpSpPr>
        <p:grpSpPr>
          <a:xfrm>
            <a:off x="9081180" y="7685074"/>
            <a:ext cx="3199751" cy="801772"/>
            <a:chOff x="9653093" y="7220771"/>
            <a:chExt cx="2471893" cy="619391"/>
          </a:xfrm>
          <a:solidFill>
            <a:schemeClr val="bg1"/>
          </a:solidFill>
        </p:grpSpPr>
        <p:sp>
          <p:nvSpPr>
            <p:cNvPr id="92" name="Shape 259"/>
            <p:cNvSpPr/>
            <p:nvPr/>
          </p:nvSpPr>
          <p:spPr>
            <a:xfrm>
              <a:off x="9653093" y="7220771"/>
              <a:ext cx="2471893" cy="321871"/>
            </a:xfrm>
            <a:prstGeom prst="rect">
              <a:avLst/>
            </a:prstGeom>
            <a:grpFill/>
            <a:ln>
              <a:noFill/>
            </a:ln>
          </p:spPr>
          <p:txBody>
            <a:bodyPr lIns="219400" tIns="109699" rIns="219400" bIns="109699" anchor="ctr" anchorCtr="0">
              <a:noAutofit/>
            </a:bodyPr>
            <a:lstStyle/>
            <a:p>
              <a:pPr algn="ctr"/>
              <a:endParaRPr sz="3600">
                <a:solidFill>
                  <a:schemeClr val="bg2">
                    <a:lumMod val="50000"/>
                  </a:schemeClr>
                </a:solidFill>
                <a:latin typeface="Century Gothic" panose="020B0502020202020204" pitchFamily="34" charset="0"/>
                <a:ea typeface="Calibri"/>
                <a:cs typeface="Calibri"/>
                <a:sym typeface="Calibri"/>
              </a:endParaRPr>
            </a:p>
          </p:txBody>
        </p:sp>
        <p:sp>
          <p:nvSpPr>
            <p:cNvPr id="93" name="Shape 260"/>
            <p:cNvSpPr/>
            <p:nvPr/>
          </p:nvSpPr>
          <p:spPr>
            <a:xfrm rot="5400000">
              <a:off x="10755033" y="7440117"/>
              <a:ext cx="342077" cy="458012"/>
            </a:xfrm>
            <a:custGeom>
              <a:avLst/>
              <a:gdLst/>
              <a:ahLst/>
              <a:cxnLst/>
              <a:rect l="0" t="0" r="0" b="0"/>
              <a:pathLst>
                <a:path w="120000" h="120000" extrusionOk="0">
                  <a:moveTo>
                    <a:pt x="19619" y="117966"/>
                  </a:moveTo>
                  <a:lnTo>
                    <a:pt x="19619" y="117966"/>
                  </a:lnTo>
                  <a:cubicBezTo>
                    <a:pt x="114068" y="67118"/>
                    <a:pt x="114068" y="67118"/>
                    <a:pt x="114068" y="67118"/>
                  </a:cubicBezTo>
                  <a:cubicBezTo>
                    <a:pt x="118174" y="65084"/>
                    <a:pt x="119543" y="63050"/>
                    <a:pt x="119543" y="60338"/>
                  </a:cubicBezTo>
                  <a:cubicBezTo>
                    <a:pt x="119543" y="57288"/>
                    <a:pt x="118174" y="54576"/>
                    <a:pt x="114068" y="52542"/>
                  </a:cubicBezTo>
                  <a:cubicBezTo>
                    <a:pt x="19619" y="1694"/>
                    <a:pt x="19619" y="1694"/>
                    <a:pt x="19619" y="1694"/>
                  </a:cubicBezTo>
                  <a:cubicBezTo>
                    <a:pt x="15969" y="0"/>
                    <a:pt x="10494" y="0"/>
                    <a:pt x="6387" y="1694"/>
                  </a:cubicBezTo>
                  <a:cubicBezTo>
                    <a:pt x="2281" y="2711"/>
                    <a:pt x="0" y="5423"/>
                    <a:pt x="0" y="9491"/>
                  </a:cubicBezTo>
                  <a:cubicBezTo>
                    <a:pt x="0" y="109830"/>
                    <a:pt x="0" y="109830"/>
                    <a:pt x="0" y="109830"/>
                  </a:cubicBezTo>
                  <a:cubicBezTo>
                    <a:pt x="0" y="113898"/>
                    <a:pt x="2281" y="116610"/>
                    <a:pt x="6387" y="118644"/>
                  </a:cubicBezTo>
                  <a:cubicBezTo>
                    <a:pt x="10494" y="119661"/>
                    <a:pt x="15969" y="119661"/>
                    <a:pt x="19619" y="117966"/>
                  </a:cubicBezTo>
                </a:path>
              </a:pathLst>
            </a:custGeom>
            <a:grpFill/>
            <a:ln>
              <a:noFill/>
            </a:ln>
          </p:spPr>
          <p:txBody>
            <a:bodyPr lIns="91426" tIns="45700" rIns="91426" bIns="45700" anchor="ctr" anchorCtr="0">
              <a:noAutofit/>
            </a:bodyPr>
            <a:lstStyle/>
            <a:p>
              <a:endParaRPr sz="3600">
                <a:solidFill>
                  <a:schemeClr val="bg2">
                    <a:lumMod val="50000"/>
                  </a:schemeClr>
                </a:solidFill>
                <a:latin typeface="Century Gothic" panose="020B0502020202020204" pitchFamily="34" charset="0"/>
                <a:ea typeface="Calibri"/>
                <a:cs typeface="Calibri"/>
                <a:sym typeface="Calibri"/>
              </a:endParaRPr>
            </a:p>
          </p:txBody>
        </p:sp>
      </p:grpSp>
      <p:grpSp>
        <p:nvGrpSpPr>
          <p:cNvPr id="94" name="Shape 261"/>
          <p:cNvGrpSpPr/>
          <p:nvPr/>
        </p:nvGrpSpPr>
        <p:grpSpPr>
          <a:xfrm>
            <a:off x="15594279" y="7685070"/>
            <a:ext cx="3199751" cy="782058"/>
            <a:chOff x="14684640" y="7220768"/>
            <a:chExt cx="2471893" cy="604161"/>
          </a:xfrm>
          <a:solidFill>
            <a:schemeClr val="bg1"/>
          </a:solidFill>
        </p:grpSpPr>
        <p:sp>
          <p:nvSpPr>
            <p:cNvPr id="95" name="Shape 262"/>
            <p:cNvSpPr/>
            <p:nvPr/>
          </p:nvSpPr>
          <p:spPr>
            <a:xfrm>
              <a:off x="14684640" y="7220768"/>
              <a:ext cx="2471893" cy="321871"/>
            </a:xfrm>
            <a:prstGeom prst="rect">
              <a:avLst/>
            </a:prstGeom>
            <a:grpFill/>
            <a:ln>
              <a:noFill/>
            </a:ln>
          </p:spPr>
          <p:txBody>
            <a:bodyPr lIns="219400" tIns="109699" rIns="219400" bIns="109699" anchor="ctr" anchorCtr="0">
              <a:noAutofit/>
            </a:bodyPr>
            <a:lstStyle/>
            <a:p>
              <a:pPr algn="ctr"/>
              <a:endParaRPr sz="3600">
                <a:solidFill>
                  <a:schemeClr val="bg2">
                    <a:lumMod val="50000"/>
                  </a:schemeClr>
                </a:solidFill>
                <a:latin typeface="Century Gothic" panose="020B0502020202020204" pitchFamily="34" charset="0"/>
                <a:ea typeface="Calibri"/>
                <a:cs typeface="Calibri"/>
                <a:sym typeface="Calibri"/>
              </a:endParaRPr>
            </a:p>
          </p:txBody>
        </p:sp>
        <p:sp>
          <p:nvSpPr>
            <p:cNvPr id="96" name="Shape 263"/>
            <p:cNvSpPr/>
            <p:nvPr/>
          </p:nvSpPr>
          <p:spPr>
            <a:xfrm rot="5400000">
              <a:off x="15834926" y="7424885"/>
              <a:ext cx="342077" cy="458012"/>
            </a:xfrm>
            <a:custGeom>
              <a:avLst/>
              <a:gdLst/>
              <a:ahLst/>
              <a:cxnLst/>
              <a:rect l="0" t="0" r="0" b="0"/>
              <a:pathLst>
                <a:path w="120000" h="120000" extrusionOk="0">
                  <a:moveTo>
                    <a:pt x="19619" y="117966"/>
                  </a:moveTo>
                  <a:lnTo>
                    <a:pt x="19619" y="117966"/>
                  </a:lnTo>
                  <a:cubicBezTo>
                    <a:pt x="114068" y="67118"/>
                    <a:pt x="114068" y="67118"/>
                    <a:pt x="114068" y="67118"/>
                  </a:cubicBezTo>
                  <a:cubicBezTo>
                    <a:pt x="118174" y="65084"/>
                    <a:pt x="119543" y="63050"/>
                    <a:pt x="119543" y="60338"/>
                  </a:cubicBezTo>
                  <a:cubicBezTo>
                    <a:pt x="119543" y="57288"/>
                    <a:pt x="118174" y="54576"/>
                    <a:pt x="114068" y="52542"/>
                  </a:cubicBezTo>
                  <a:cubicBezTo>
                    <a:pt x="19619" y="1694"/>
                    <a:pt x="19619" y="1694"/>
                    <a:pt x="19619" y="1694"/>
                  </a:cubicBezTo>
                  <a:cubicBezTo>
                    <a:pt x="15969" y="0"/>
                    <a:pt x="10494" y="0"/>
                    <a:pt x="6387" y="1694"/>
                  </a:cubicBezTo>
                  <a:cubicBezTo>
                    <a:pt x="2281" y="2711"/>
                    <a:pt x="0" y="5423"/>
                    <a:pt x="0" y="9491"/>
                  </a:cubicBezTo>
                  <a:cubicBezTo>
                    <a:pt x="0" y="109830"/>
                    <a:pt x="0" y="109830"/>
                    <a:pt x="0" y="109830"/>
                  </a:cubicBezTo>
                  <a:cubicBezTo>
                    <a:pt x="0" y="113898"/>
                    <a:pt x="2281" y="116610"/>
                    <a:pt x="6387" y="118644"/>
                  </a:cubicBezTo>
                  <a:cubicBezTo>
                    <a:pt x="10494" y="119661"/>
                    <a:pt x="15969" y="119661"/>
                    <a:pt x="19619" y="117966"/>
                  </a:cubicBezTo>
                </a:path>
              </a:pathLst>
            </a:custGeom>
            <a:grpFill/>
            <a:ln>
              <a:noFill/>
            </a:ln>
          </p:spPr>
          <p:txBody>
            <a:bodyPr lIns="91426" tIns="45700" rIns="91426" bIns="45700" anchor="ctr" anchorCtr="0">
              <a:noAutofit/>
            </a:bodyPr>
            <a:lstStyle/>
            <a:p>
              <a:endParaRPr sz="3600">
                <a:solidFill>
                  <a:schemeClr val="bg2">
                    <a:lumMod val="50000"/>
                  </a:schemeClr>
                </a:solidFill>
                <a:latin typeface="Century Gothic" panose="020B0502020202020204" pitchFamily="34" charset="0"/>
                <a:ea typeface="Calibri"/>
                <a:cs typeface="Calibri"/>
                <a:sym typeface="Calibri"/>
              </a:endParaRPr>
            </a:p>
          </p:txBody>
        </p:sp>
      </p:grpSp>
      <p:grpSp>
        <p:nvGrpSpPr>
          <p:cNvPr id="97" name="Shape 264"/>
          <p:cNvGrpSpPr/>
          <p:nvPr/>
        </p:nvGrpSpPr>
        <p:grpSpPr>
          <a:xfrm>
            <a:off x="18850829" y="7328764"/>
            <a:ext cx="3199751" cy="772944"/>
            <a:chOff x="17200413" y="6945511"/>
            <a:chExt cx="2471893" cy="597120"/>
          </a:xfrm>
          <a:solidFill>
            <a:schemeClr val="bg1"/>
          </a:solidFill>
        </p:grpSpPr>
        <p:sp>
          <p:nvSpPr>
            <p:cNvPr id="98" name="Shape 265"/>
            <p:cNvSpPr/>
            <p:nvPr/>
          </p:nvSpPr>
          <p:spPr>
            <a:xfrm rot="5400000">
              <a:off x="18275426" y="6145750"/>
              <a:ext cx="321868" cy="2471893"/>
            </a:xfrm>
            <a:prstGeom prst="round2SameRect">
              <a:avLst>
                <a:gd name="adj1" fmla="val 50000"/>
                <a:gd name="adj2" fmla="val 0"/>
              </a:avLst>
            </a:prstGeom>
            <a:grpFill/>
            <a:ln>
              <a:noFill/>
            </a:ln>
          </p:spPr>
          <p:txBody>
            <a:bodyPr lIns="219400" tIns="109699" rIns="219400" bIns="109699" anchor="ctr" anchorCtr="0">
              <a:noAutofit/>
            </a:bodyPr>
            <a:lstStyle/>
            <a:p>
              <a:pPr algn="ctr"/>
              <a:endParaRPr sz="3600">
                <a:solidFill>
                  <a:schemeClr val="bg2">
                    <a:lumMod val="50000"/>
                  </a:schemeClr>
                </a:solidFill>
                <a:latin typeface="Century Gothic" panose="020B0502020202020204" pitchFamily="34" charset="0"/>
                <a:ea typeface="Calibri"/>
                <a:cs typeface="Calibri"/>
                <a:sym typeface="Calibri"/>
              </a:endParaRPr>
            </a:p>
          </p:txBody>
        </p:sp>
        <p:sp>
          <p:nvSpPr>
            <p:cNvPr id="99" name="Shape 266"/>
            <p:cNvSpPr/>
            <p:nvPr/>
          </p:nvSpPr>
          <p:spPr>
            <a:xfrm rot="-5400000">
              <a:off x="18271028" y="6887543"/>
              <a:ext cx="342077" cy="458012"/>
            </a:xfrm>
            <a:custGeom>
              <a:avLst/>
              <a:gdLst/>
              <a:ahLst/>
              <a:cxnLst/>
              <a:rect l="0" t="0" r="0" b="0"/>
              <a:pathLst>
                <a:path w="120000" h="120000" extrusionOk="0">
                  <a:moveTo>
                    <a:pt x="19619" y="117966"/>
                  </a:moveTo>
                  <a:lnTo>
                    <a:pt x="19619" y="117966"/>
                  </a:lnTo>
                  <a:cubicBezTo>
                    <a:pt x="114068" y="67118"/>
                    <a:pt x="114068" y="67118"/>
                    <a:pt x="114068" y="67118"/>
                  </a:cubicBezTo>
                  <a:cubicBezTo>
                    <a:pt x="118174" y="65084"/>
                    <a:pt x="119543" y="63050"/>
                    <a:pt x="119543" y="60338"/>
                  </a:cubicBezTo>
                  <a:cubicBezTo>
                    <a:pt x="119543" y="57288"/>
                    <a:pt x="118174" y="54576"/>
                    <a:pt x="114068" y="52542"/>
                  </a:cubicBezTo>
                  <a:cubicBezTo>
                    <a:pt x="19619" y="1694"/>
                    <a:pt x="19619" y="1694"/>
                    <a:pt x="19619" y="1694"/>
                  </a:cubicBezTo>
                  <a:cubicBezTo>
                    <a:pt x="15969" y="0"/>
                    <a:pt x="10494" y="0"/>
                    <a:pt x="6387" y="1694"/>
                  </a:cubicBezTo>
                  <a:cubicBezTo>
                    <a:pt x="2281" y="2711"/>
                    <a:pt x="0" y="5423"/>
                    <a:pt x="0" y="9491"/>
                  </a:cubicBezTo>
                  <a:cubicBezTo>
                    <a:pt x="0" y="109830"/>
                    <a:pt x="0" y="109830"/>
                    <a:pt x="0" y="109830"/>
                  </a:cubicBezTo>
                  <a:cubicBezTo>
                    <a:pt x="0" y="113898"/>
                    <a:pt x="2281" y="116610"/>
                    <a:pt x="6387" y="118644"/>
                  </a:cubicBezTo>
                  <a:cubicBezTo>
                    <a:pt x="10494" y="119661"/>
                    <a:pt x="15969" y="119661"/>
                    <a:pt x="19619" y="117966"/>
                  </a:cubicBezTo>
                </a:path>
              </a:pathLst>
            </a:custGeom>
            <a:grpFill/>
            <a:ln>
              <a:noFill/>
            </a:ln>
          </p:spPr>
          <p:txBody>
            <a:bodyPr lIns="91426" tIns="45700" rIns="91426" bIns="45700" anchor="ctr" anchorCtr="0">
              <a:noAutofit/>
            </a:bodyPr>
            <a:lstStyle/>
            <a:p>
              <a:endParaRPr sz="3600">
                <a:solidFill>
                  <a:schemeClr val="bg2">
                    <a:lumMod val="50000"/>
                  </a:schemeClr>
                </a:solidFill>
                <a:latin typeface="Century Gothic" panose="020B0502020202020204" pitchFamily="34" charset="0"/>
                <a:ea typeface="Calibri"/>
                <a:cs typeface="Calibri"/>
                <a:sym typeface="Calibri"/>
              </a:endParaRPr>
            </a:p>
          </p:txBody>
        </p:sp>
      </p:grpSp>
      <p:grpSp>
        <p:nvGrpSpPr>
          <p:cNvPr id="100" name="Shape 267"/>
          <p:cNvGrpSpPr/>
          <p:nvPr/>
        </p:nvGrpSpPr>
        <p:grpSpPr>
          <a:xfrm>
            <a:off x="12337731" y="7301281"/>
            <a:ext cx="3199751" cy="800437"/>
            <a:chOff x="12168867" y="6924280"/>
            <a:chExt cx="2471893" cy="618359"/>
          </a:xfrm>
          <a:solidFill>
            <a:schemeClr val="bg1"/>
          </a:solidFill>
        </p:grpSpPr>
        <p:sp>
          <p:nvSpPr>
            <p:cNvPr id="101" name="Shape 268"/>
            <p:cNvSpPr/>
            <p:nvPr/>
          </p:nvSpPr>
          <p:spPr>
            <a:xfrm>
              <a:off x="12168867" y="7220768"/>
              <a:ext cx="2471893" cy="321871"/>
            </a:xfrm>
            <a:prstGeom prst="rect">
              <a:avLst/>
            </a:prstGeom>
            <a:grpFill/>
            <a:ln>
              <a:noFill/>
            </a:ln>
          </p:spPr>
          <p:txBody>
            <a:bodyPr lIns="219400" tIns="109699" rIns="219400" bIns="109699" anchor="ctr" anchorCtr="0">
              <a:noAutofit/>
            </a:bodyPr>
            <a:lstStyle/>
            <a:p>
              <a:pPr algn="ctr"/>
              <a:endParaRPr sz="3600">
                <a:solidFill>
                  <a:schemeClr val="bg2">
                    <a:lumMod val="50000"/>
                  </a:schemeClr>
                </a:solidFill>
                <a:latin typeface="Century Gothic" panose="020B0502020202020204" pitchFamily="34" charset="0"/>
                <a:ea typeface="Calibri"/>
                <a:cs typeface="Calibri"/>
                <a:sym typeface="Calibri"/>
              </a:endParaRPr>
            </a:p>
          </p:txBody>
        </p:sp>
        <p:sp>
          <p:nvSpPr>
            <p:cNvPr id="102" name="Shape 269"/>
            <p:cNvSpPr/>
            <p:nvPr/>
          </p:nvSpPr>
          <p:spPr>
            <a:xfrm rot="-5400000">
              <a:off x="13261997" y="6866312"/>
              <a:ext cx="342077" cy="458012"/>
            </a:xfrm>
            <a:custGeom>
              <a:avLst/>
              <a:gdLst/>
              <a:ahLst/>
              <a:cxnLst/>
              <a:rect l="0" t="0" r="0" b="0"/>
              <a:pathLst>
                <a:path w="120000" h="120000" extrusionOk="0">
                  <a:moveTo>
                    <a:pt x="19619" y="117966"/>
                  </a:moveTo>
                  <a:lnTo>
                    <a:pt x="19619" y="117966"/>
                  </a:lnTo>
                  <a:cubicBezTo>
                    <a:pt x="114068" y="67118"/>
                    <a:pt x="114068" y="67118"/>
                    <a:pt x="114068" y="67118"/>
                  </a:cubicBezTo>
                  <a:cubicBezTo>
                    <a:pt x="118174" y="65084"/>
                    <a:pt x="119543" y="63050"/>
                    <a:pt x="119543" y="60338"/>
                  </a:cubicBezTo>
                  <a:cubicBezTo>
                    <a:pt x="119543" y="57288"/>
                    <a:pt x="118174" y="54576"/>
                    <a:pt x="114068" y="52542"/>
                  </a:cubicBezTo>
                  <a:cubicBezTo>
                    <a:pt x="19619" y="1694"/>
                    <a:pt x="19619" y="1694"/>
                    <a:pt x="19619" y="1694"/>
                  </a:cubicBezTo>
                  <a:cubicBezTo>
                    <a:pt x="15969" y="0"/>
                    <a:pt x="10494" y="0"/>
                    <a:pt x="6387" y="1694"/>
                  </a:cubicBezTo>
                  <a:cubicBezTo>
                    <a:pt x="2281" y="2711"/>
                    <a:pt x="0" y="5423"/>
                    <a:pt x="0" y="9491"/>
                  </a:cubicBezTo>
                  <a:cubicBezTo>
                    <a:pt x="0" y="109830"/>
                    <a:pt x="0" y="109830"/>
                    <a:pt x="0" y="109830"/>
                  </a:cubicBezTo>
                  <a:cubicBezTo>
                    <a:pt x="0" y="113898"/>
                    <a:pt x="2281" y="116610"/>
                    <a:pt x="6387" y="118644"/>
                  </a:cubicBezTo>
                  <a:cubicBezTo>
                    <a:pt x="10494" y="119661"/>
                    <a:pt x="15969" y="119661"/>
                    <a:pt x="19619" y="117966"/>
                  </a:cubicBezTo>
                </a:path>
              </a:pathLst>
            </a:custGeom>
            <a:grpFill/>
            <a:ln>
              <a:noFill/>
            </a:ln>
          </p:spPr>
          <p:txBody>
            <a:bodyPr lIns="91426" tIns="45700" rIns="91426" bIns="45700" anchor="ctr" anchorCtr="0">
              <a:noAutofit/>
            </a:bodyPr>
            <a:lstStyle/>
            <a:p>
              <a:endParaRPr sz="3600">
                <a:solidFill>
                  <a:schemeClr val="bg2">
                    <a:lumMod val="50000"/>
                  </a:schemeClr>
                </a:solidFill>
                <a:latin typeface="Century Gothic" panose="020B0502020202020204" pitchFamily="34" charset="0"/>
                <a:ea typeface="Calibri"/>
                <a:cs typeface="Calibri"/>
                <a:sym typeface="Calibri"/>
              </a:endParaRPr>
            </a:p>
          </p:txBody>
        </p:sp>
      </p:grpSp>
      <p:grpSp>
        <p:nvGrpSpPr>
          <p:cNvPr id="103" name="Shape 270"/>
          <p:cNvGrpSpPr/>
          <p:nvPr/>
        </p:nvGrpSpPr>
        <p:grpSpPr>
          <a:xfrm>
            <a:off x="5824631" y="7320998"/>
            <a:ext cx="3199751" cy="780727"/>
            <a:chOff x="7137321" y="6939512"/>
            <a:chExt cx="2471893" cy="603133"/>
          </a:xfrm>
          <a:solidFill>
            <a:schemeClr val="bg1"/>
          </a:solidFill>
        </p:grpSpPr>
        <p:sp>
          <p:nvSpPr>
            <p:cNvPr id="104" name="Shape 271"/>
            <p:cNvSpPr/>
            <p:nvPr/>
          </p:nvSpPr>
          <p:spPr>
            <a:xfrm>
              <a:off x="7137321" y="7220774"/>
              <a:ext cx="2471893" cy="321871"/>
            </a:xfrm>
            <a:prstGeom prst="rect">
              <a:avLst/>
            </a:prstGeom>
            <a:grpFill/>
            <a:ln>
              <a:noFill/>
            </a:ln>
          </p:spPr>
          <p:txBody>
            <a:bodyPr lIns="219400" tIns="109699" rIns="219400" bIns="109699" anchor="ctr" anchorCtr="0">
              <a:noAutofit/>
            </a:bodyPr>
            <a:lstStyle/>
            <a:p>
              <a:pPr algn="ctr"/>
              <a:endParaRPr sz="3600">
                <a:solidFill>
                  <a:schemeClr val="bg2">
                    <a:lumMod val="50000"/>
                  </a:schemeClr>
                </a:solidFill>
                <a:latin typeface="Century Gothic" panose="020B0502020202020204" pitchFamily="34" charset="0"/>
                <a:ea typeface="Calibri"/>
                <a:cs typeface="Calibri"/>
                <a:sym typeface="Calibri"/>
              </a:endParaRPr>
            </a:p>
          </p:txBody>
        </p:sp>
        <p:sp>
          <p:nvSpPr>
            <p:cNvPr id="105" name="Shape 272"/>
            <p:cNvSpPr/>
            <p:nvPr/>
          </p:nvSpPr>
          <p:spPr>
            <a:xfrm rot="-5400000">
              <a:off x="8182103" y="6881544"/>
              <a:ext cx="342077" cy="458012"/>
            </a:xfrm>
            <a:custGeom>
              <a:avLst/>
              <a:gdLst/>
              <a:ahLst/>
              <a:cxnLst/>
              <a:rect l="0" t="0" r="0" b="0"/>
              <a:pathLst>
                <a:path w="120000" h="120000" extrusionOk="0">
                  <a:moveTo>
                    <a:pt x="19619" y="117966"/>
                  </a:moveTo>
                  <a:lnTo>
                    <a:pt x="19619" y="117966"/>
                  </a:lnTo>
                  <a:cubicBezTo>
                    <a:pt x="114068" y="67118"/>
                    <a:pt x="114068" y="67118"/>
                    <a:pt x="114068" y="67118"/>
                  </a:cubicBezTo>
                  <a:cubicBezTo>
                    <a:pt x="118174" y="65084"/>
                    <a:pt x="119543" y="63050"/>
                    <a:pt x="119543" y="60338"/>
                  </a:cubicBezTo>
                  <a:cubicBezTo>
                    <a:pt x="119543" y="57288"/>
                    <a:pt x="118174" y="54576"/>
                    <a:pt x="114068" y="52542"/>
                  </a:cubicBezTo>
                  <a:cubicBezTo>
                    <a:pt x="19619" y="1694"/>
                    <a:pt x="19619" y="1694"/>
                    <a:pt x="19619" y="1694"/>
                  </a:cubicBezTo>
                  <a:cubicBezTo>
                    <a:pt x="15969" y="0"/>
                    <a:pt x="10494" y="0"/>
                    <a:pt x="6387" y="1694"/>
                  </a:cubicBezTo>
                  <a:cubicBezTo>
                    <a:pt x="2281" y="2711"/>
                    <a:pt x="0" y="5423"/>
                    <a:pt x="0" y="9491"/>
                  </a:cubicBezTo>
                  <a:cubicBezTo>
                    <a:pt x="0" y="109830"/>
                    <a:pt x="0" y="109830"/>
                    <a:pt x="0" y="109830"/>
                  </a:cubicBezTo>
                  <a:cubicBezTo>
                    <a:pt x="0" y="113898"/>
                    <a:pt x="2281" y="116610"/>
                    <a:pt x="6387" y="118644"/>
                  </a:cubicBezTo>
                  <a:cubicBezTo>
                    <a:pt x="10494" y="119661"/>
                    <a:pt x="15969" y="119661"/>
                    <a:pt x="19619" y="117966"/>
                  </a:cubicBezTo>
                </a:path>
              </a:pathLst>
            </a:custGeom>
            <a:grpFill/>
            <a:ln>
              <a:noFill/>
            </a:ln>
          </p:spPr>
          <p:txBody>
            <a:bodyPr lIns="91426" tIns="45700" rIns="91426" bIns="45700" anchor="ctr" anchorCtr="0">
              <a:noAutofit/>
            </a:bodyPr>
            <a:lstStyle/>
            <a:p>
              <a:endParaRPr sz="3600">
                <a:solidFill>
                  <a:schemeClr val="bg2">
                    <a:lumMod val="50000"/>
                  </a:schemeClr>
                </a:solidFill>
                <a:latin typeface="Century Gothic" panose="020B0502020202020204" pitchFamily="34" charset="0"/>
                <a:ea typeface="Calibri"/>
                <a:cs typeface="Calibri"/>
                <a:sym typeface="Calibri"/>
              </a:endParaRPr>
            </a:p>
          </p:txBody>
        </p:sp>
      </p:grpSp>
      <p:cxnSp>
        <p:nvCxnSpPr>
          <p:cNvPr id="106" name="Gerader Verbinder 105"/>
          <p:cNvCxnSpPr/>
          <p:nvPr/>
        </p:nvCxnSpPr>
        <p:spPr>
          <a:xfrm>
            <a:off x="17276697" y="8406065"/>
            <a:ext cx="0" cy="1045153"/>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107" name="Textfeld 106"/>
          <p:cNvSpPr txBox="1"/>
          <p:nvPr/>
        </p:nvSpPr>
        <p:spPr>
          <a:xfrm>
            <a:off x="15347694" y="9631514"/>
            <a:ext cx="3937876" cy="553870"/>
          </a:xfrm>
          <a:prstGeom prst="rect">
            <a:avLst/>
          </a:prstGeom>
          <a:noFill/>
        </p:spPr>
        <p:txBody>
          <a:bodyPr wrap="square" rtlCol="0">
            <a:spAutoFit/>
          </a:bodyPr>
          <a:lstStyle/>
          <a:p>
            <a:pPr algn="ctr"/>
            <a:r>
              <a:rPr lang="de-DE" sz="2999" dirty="0">
                <a:solidFill>
                  <a:schemeClr val="bg1"/>
                </a:solidFill>
                <a:latin typeface="Century Gothic" panose="020B0502020202020204" pitchFamily="34" charset="0"/>
              </a:rPr>
              <a:t>Titel 05</a:t>
            </a:r>
          </a:p>
        </p:txBody>
      </p:sp>
      <p:sp>
        <p:nvSpPr>
          <p:cNvPr id="108" name="Textfeld 107"/>
          <p:cNvSpPr txBox="1"/>
          <p:nvPr/>
        </p:nvSpPr>
        <p:spPr>
          <a:xfrm>
            <a:off x="16050072" y="10141075"/>
            <a:ext cx="2686929"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sp>
        <p:nvSpPr>
          <p:cNvPr id="109" name="Rechteck 108"/>
          <p:cNvSpPr/>
          <p:nvPr/>
        </p:nvSpPr>
        <p:spPr>
          <a:xfrm>
            <a:off x="21428557" y="7685063"/>
            <a:ext cx="2975484" cy="4166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2">
                  <a:lumMod val="50000"/>
                </a:schemeClr>
              </a:solidFill>
              <a:latin typeface="Century Gothic" panose="020B0502020202020204" pitchFamily="34" charset="0"/>
            </a:endParaRPr>
          </a:p>
        </p:txBody>
      </p:sp>
      <p:sp>
        <p:nvSpPr>
          <p:cNvPr id="110" name="Textfeld 109"/>
          <p:cNvSpPr txBox="1"/>
          <p:nvPr/>
        </p:nvSpPr>
        <p:spPr>
          <a:xfrm>
            <a:off x="635250" y="7602214"/>
            <a:ext cx="1770685" cy="553870"/>
          </a:xfrm>
          <a:prstGeom prst="rect">
            <a:avLst/>
          </a:prstGeom>
          <a:noFill/>
        </p:spPr>
        <p:txBody>
          <a:bodyPr wrap="square" rtlCol="0">
            <a:spAutoFit/>
          </a:bodyPr>
          <a:lstStyle/>
          <a:p>
            <a:pPr algn="r"/>
            <a:r>
              <a:rPr lang="de-DE" sz="2999">
                <a:solidFill>
                  <a:schemeClr val="bg1"/>
                </a:solidFill>
                <a:latin typeface="Century Gothic" panose="020B0502020202020204" pitchFamily="34" charset="0"/>
              </a:rPr>
              <a:t>Start</a:t>
            </a:r>
          </a:p>
        </p:txBody>
      </p:sp>
    </p:spTree>
    <p:extLst>
      <p:ext uri="{BB962C8B-B14F-4D97-AF65-F5344CB8AC3E}">
        <p14:creationId xmlns:p14="http://schemas.microsoft.com/office/powerpoint/2010/main" val="2734985026"/>
      </p:ext>
    </p:extLst>
  </p:cSld>
  <p:clrMapOvr>
    <a:masterClrMapping/>
  </p:clrMapOvr>
  <p:transition spd="slow">
    <p:push/>
  </p:transition>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accent1">
            <a:alpha val="90000"/>
          </a:schemeClr>
        </a:solidFill>
        <a:effectLst/>
      </p:bgPr>
    </p:bg>
    <p:spTree>
      <p:nvGrpSpPr>
        <p:cNvPr id="1" name=""/>
        <p:cNvGrpSpPr/>
        <p:nvPr/>
      </p:nvGrpSpPr>
      <p:grpSpPr>
        <a:xfrm>
          <a:off x="0" y="0"/>
          <a:ext cx="0" cy="0"/>
          <a:chOff x="0" y="0"/>
          <a:chExt cx="0" cy="0"/>
        </a:xfrm>
      </p:grpSpPr>
      <p:cxnSp>
        <p:nvCxnSpPr>
          <p:cNvPr id="57" name="Gerader Verbinder 56"/>
          <p:cNvCxnSpPr/>
          <p:nvPr/>
        </p:nvCxnSpPr>
        <p:spPr>
          <a:xfrm>
            <a:off x="7365334" y="6284630"/>
            <a:ext cx="0" cy="1045153"/>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58" name="Textfeld 57"/>
          <p:cNvSpPr txBox="1"/>
          <p:nvPr/>
        </p:nvSpPr>
        <p:spPr>
          <a:xfrm>
            <a:off x="6106728" y="4957361"/>
            <a:ext cx="2686929"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sp>
        <p:nvSpPr>
          <p:cNvPr id="59" name="Textfeld 58"/>
          <p:cNvSpPr txBox="1"/>
          <p:nvPr/>
        </p:nvSpPr>
        <p:spPr>
          <a:xfrm>
            <a:off x="5320659" y="5506972"/>
            <a:ext cx="3937876" cy="553870"/>
          </a:xfrm>
          <a:prstGeom prst="rect">
            <a:avLst/>
          </a:prstGeom>
          <a:noFill/>
        </p:spPr>
        <p:txBody>
          <a:bodyPr wrap="square" rtlCol="0">
            <a:spAutoFit/>
          </a:bodyPr>
          <a:lstStyle/>
          <a:p>
            <a:pPr algn="ctr"/>
            <a:r>
              <a:rPr lang="de-DE" sz="2999" dirty="0">
                <a:solidFill>
                  <a:schemeClr val="bg1"/>
                </a:solidFill>
                <a:latin typeface="Century Gothic" panose="020B0502020202020204" pitchFamily="34" charset="0"/>
              </a:rPr>
              <a:t>Titel 08</a:t>
            </a:r>
          </a:p>
        </p:txBody>
      </p:sp>
      <p:cxnSp>
        <p:nvCxnSpPr>
          <p:cNvPr id="60" name="Gerader Verbinder 59"/>
          <p:cNvCxnSpPr/>
          <p:nvPr/>
        </p:nvCxnSpPr>
        <p:spPr>
          <a:xfrm>
            <a:off x="13986972" y="6284630"/>
            <a:ext cx="0" cy="1045153"/>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61" name="Textfeld 60"/>
          <p:cNvSpPr txBox="1"/>
          <p:nvPr/>
        </p:nvSpPr>
        <p:spPr>
          <a:xfrm>
            <a:off x="12669372" y="4957361"/>
            <a:ext cx="2686929"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sp>
        <p:nvSpPr>
          <p:cNvPr id="62" name="Textfeld 61"/>
          <p:cNvSpPr txBox="1"/>
          <p:nvPr/>
        </p:nvSpPr>
        <p:spPr>
          <a:xfrm>
            <a:off x="12016654" y="5506972"/>
            <a:ext cx="3937876" cy="553870"/>
          </a:xfrm>
          <a:prstGeom prst="rect">
            <a:avLst/>
          </a:prstGeom>
          <a:noFill/>
        </p:spPr>
        <p:txBody>
          <a:bodyPr wrap="square" rtlCol="0">
            <a:spAutoFit/>
          </a:bodyPr>
          <a:lstStyle/>
          <a:p>
            <a:pPr algn="ctr"/>
            <a:r>
              <a:rPr lang="de-DE" sz="2999" dirty="0">
                <a:solidFill>
                  <a:schemeClr val="bg1"/>
                </a:solidFill>
                <a:latin typeface="Century Gothic" panose="020B0502020202020204" pitchFamily="34" charset="0"/>
              </a:rPr>
              <a:t>Titel 10</a:t>
            </a:r>
          </a:p>
        </p:txBody>
      </p:sp>
      <p:cxnSp>
        <p:nvCxnSpPr>
          <p:cNvPr id="63" name="Gerader Verbinder 62"/>
          <p:cNvCxnSpPr/>
          <p:nvPr/>
        </p:nvCxnSpPr>
        <p:spPr>
          <a:xfrm>
            <a:off x="20431225" y="6284630"/>
            <a:ext cx="0" cy="1045153"/>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64" name="Textfeld 63"/>
          <p:cNvSpPr txBox="1"/>
          <p:nvPr/>
        </p:nvSpPr>
        <p:spPr>
          <a:xfrm>
            <a:off x="19143122" y="4957361"/>
            <a:ext cx="2686929"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sp>
        <p:nvSpPr>
          <p:cNvPr id="65" name="Textfeld 64"/>
          <p:cNvSpPr txBox="1"/>
          <p:nvPr/>
        </p:nvSpPr>
        <p:spPr>
          <a:xfrm>
            <a:off x="18490402" y="5506972"/>
            <a:ext cx="3937876" cy="553870"/>
          </a:xfrm>
          <a:prstGeom prst="rect">
            <a:avLst/>
          </a:prstGeom>
          <a:noFill/>
        </p:spPr>
        <p:txBody>
          <a:bodyPr wrap="square" rtlCol="0">
            <a:spAutoFit/>
          </a:bodyPr>
          <a:lstStyle/>
          <a:p>
            <a:pPr algn="ctr"/>
            <a:r>
              <a:rPr lang="de-DE" sz="2999" dirty="0">
                <a:solidFill>
                  <a:schemeClr val="bg1"/>
                </a:solidFill>
                <a:latin typeface="Century Gothic" panose="020B0502020202020204" pitchFamily="34" charset="0"/>
              </a:rPr>
              <a:t>Titel 12</a:t>
            </a:r>
          </a:p>
        </p:txBody>
      </p:sp>
      <p:cxnSp>
        <p:nvCxnSpPr>
          <p:cNvPr id="66" name="Gerader Verbinder 65"/>
          <p:cNvCxnSpPr/>
          <p:nvPr/>
        </p:nvCxnSpPr>
        <p:spPr>
          <a:xfrm>
            <a:off x="4231608" y="8406065"/>
            <a:ext cx="0" cy="1045153"/>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67" name="Textfeld 66"/>
          <p:cNvSpPr txBox="1"/>
          <p:nvPr/>
        </p:nvSpPr>
        <p:spPr>
          <a:xfrm>
            <a:off x="2273110" y="9631514"/>
            <a:ext cx="3937876" cy="553870"/>
          </a:xfrm>
          <a:prstGeom prst="rect">
            <a:avLst/>
          </a:prstGeom>
          <a:noFill/>
        </p:spPr>
        <p:txBody>
          <a:bodyPr wrap="square" rtlCol="0">
            <a:spAutoFit/>
          </a:bodyPr>
          <a:lstStyle/>
          <a:p>
            <a:pPr algn="ctr"/>
            <a:r>
              <a:rPr lang="de-DE" sz="2999" dirty="0">
                <a:solidFill>
                  <a:schemeClr val="bg1"/>
                </a:solidFill>
                <a:latin typeface="Century Gothic" panose="020B0502020202020204" pitchFamily="34" charset="0"/>
              </a:rPr>
              <a:t>Titel 07</a:t>
            </a:r>
          </a:p>
        </p:txBody>
      </p:sp>
      <p:sp>
        <p:nvSpPr>
          <p:cNvPr id="68" name="Textfeld 67"/>
          <p:cNvSpPr txBox="1"/>
          <p:nvPr/>
        </p:nvSpPr>
        <p:spPr>
          <a:xfrm>
            <a:off x="2975485" y="10141072"/>
            <a:ext cx="2686929"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cxnSp>
        <p:nvCxnSpPr>
          <p:cNvPr id="69" name="Gerader Verbinder 68"/>
          <p:cNvCxnSpPr/>
          <p:nvPr/>
        </p:nvCxnSpPr>
        <p:spPr>
          <a:xfrm>
            <a:off x="10728093" y="8435562"/>
            <a:ext cx="0" cy="1045153"/>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70" name="Textfeld 69"/>
          <p:cNvSpPr txBox="1"/>
          <p:nvPr/>
        </p:nvSpPr>
        <p:spPr>
          <a:xfrm>
            <a:off x="8769594" y="9631514"/>
            <a:ext cx="3937876" cy="553870"/>
          </a:xfrm>
          <a:prstGeom prst="rect">
            <a:avLst/>
          </a:prstGeom>
          <a:noFill/>
        </p:spPr>
        <p:txBody>
          <a:bodyPr wrap="square" rtlCol="0">
            <a:spAutoFit/>
          </a:bodyPr>
          <a:lstStyle/>
          <a:p>
            <a:pPr algn="ctr"/>
            <a:r>
              <a:rPr lang="de-DE" sz="2999" dirty="0">
                <a:solidFill>
                  <a:schemeClr val="bg1"/>
                </a:solidFill>
                <a:latin typeface="Century Gothic" panose="020B0502020202020204" pitchFamily="34" charset="0"/>
              </a:rPr>
              <a:t>Titel 09</a:t>
            </a:r>
          </a:p>
        </p:txBody>
      </p:sp>
      <p:sp>
        <p:nvSpPr>
          <p:cNvPr id="72" name="Textfeld 71"/>
          <p:cNvSpPr txBox="1"/>
          <p:nvPr/>
        </p:nvSpPr>
        <p:spPr>
          <a:xfrm>
            <a:off x="9471971" y="10141075"/>
            <a:ext cx="2686929"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grpSp>
        <p:nvGrpSpPr>
          <p:cNvPr id="73" name="Shape 255"/>
          <p:cNvGrpSpPr/>
          <p:nvPr/>
        </p:nvGrpSpPr>
        <p:grpSpPr>
          <a:xfrm>
            <a:off x="2568080" y="7685067"/>
            <a:ext cx="3199751" cy="774294"/>
            <a:chOff x="4621547" y="7220767"/>
            <a:chExt cx="2471893" cy="598163"/>
          </a:xfrm>
          <a:solidFill>
            <a:schemeClr val="bg1"/>
          </a:solidFill>
        </p:grpSpPr>
        <p:sp>
          <p:nvSpPr>
            <p:cNvPr id="74" name="Shape 256"/>
            <p:cNvSpPr/>
            <p:nvPr/>
          </p:nvSpPr>
          <p:spPr>
            <a:xfrm rot="-5400000" flipH="1">
              <a:off x="5696560" y="6145754"/>
              <a:ext cx="321868" cy="2471893"/>
            </a:xfrm>
            <a:prstGeom prst="round2SameRect">
              <a:avLst>
                <a:gd name="adj1" fmla="val 50000"/>
                <a:gd name="adj2" fmla="val 0"/>
              </a:avLst>
            </a:prstGeom>
            <a:grpFill/>
            <a:ln>
              <a:noFill/>
            </a:ln>
          </p:spPr>
          <p:txBody>
            <a:bodyPr lIns="219400" tIns="109699" rIns="219400" bIns="109699" anchor="ctr" anchorCtr="0">
              <a:noAutofit/>
            </a:bodyPr>
            <a:lstStyle/>
            <a:p>
              <a:pPr algn="ctr"/>
              <a:endParaRPr sz="3600">
                <a:solidFill>
                  <a:schemeClr val="bg1"/>
                </a:solidFill>
                <a:latin typeface="Calibri"/>
                <a:ea typeface="Calibri"/>
                <a:cs typeface="Calibri"/>
                <a:sym typeface="Calibri"/>
              </a:endParaRPr>
            </a:p>
          </p:txBody>
        </p:sp>
        <p:sp>
          <p:nvSpPr>
            <p:cNvPr id="75" name="Shape 257"/>
            <p:cNvSpPr/>
            <p:nvPr/>
          </p:nvSpPr>
          <p:spPr>
            <a:xfrm rot="5400000">
              <a:off x="5746001" y="7418885"/>
              <a:ext cx="342077" cy="458012"/>
            </a:xfrm>
            <a:custGeom>
              <a:avLst/>
              <a:gdLst/>
              <a:ahLst/>
              <a:cxnLst/>
              <a:rect l="0" t="0" r="0" b="0"/>
              <a:pathLst>
                <a:path w="120000" h="120000" extrusionOk="0">
                  <a:moveTo>
                    <a:pt x="19619" y="117966"/>
                  </a:moveTo>
                  <a:lnTo>
                    <a:pt x="19619" y="117966"/>
                  </a:lnTo>
                  <a:cubicBezTo>
                    <a:pt x="114068" y="67118"/>
                    <a:pt x="114068" y="67118"/>
                    <a:pt x="114068" y="67118"/>
                  </a:cubicBezTo>
                  <a:cubicBezTo>
                    <a:pt x="118174" y="65084"/>
                    <a:pt x="119543" y="63050"/>
                    <a:pt x="119543" y="60338"/>
                  </a:cubicBezTo>
                  <a:cubicBezTo>
                    <a:pt x="119543" y="57288"/>
                    <a:pt x="118174" y="54576"/>
                    <a:pt x="114068" y="52542"/>
                  </a:cubicBezTo>
                  <a:cubicBezTo>
                    <a:pt x="19619" y="1694"/>
                    <a:pt x="19619" y="1694"/>
                    <a:pt x="19619" y="1694"/>
                  </a:cubicBezTo>
                  <a:cubicBezTo>
                    <a:pt x="15969" y="0"/>
                    <a:pt x="10494" y="0"/>
                    <a:pt x="6387" y="1694"/>
                  </a:cubicBezTo>
                  <a:cubicBezTo>
                    <a:pt x="2281" y="2711"/>
                    <a:pt x="0" y="5423"/>
                    <a:pt x="0" y="9491"/>
                  </a:cubicBezTo>
                  <a:cubicBezTo>
                    <a:pt x="0" y="109830"/>
                    <a:pt x="0" y="109830"/>
                    <a:pt x="0" y="109830"/>
                  </a:cubicBezTo>
                  <a:cubicBezTo>
                    <a:pt x="0" y="113898"/>
                    <a:pt x="2281" y="116610"/>
                    <a:pt x="6387" y="118644"/>
                  </a:cubicBezTo>
                  <a:cubicBezTo>
                    <a:pt x="10494" y="119661"/>
                    <a:pt x="15969" y="119661"/>
                    <a:pt x="19619" y="117966"/>
                  </a:cubicBezTo>
                </a:path>
              </a:pathLst>
            </a:custGeom>
            <a:grpFill/>
            <a:ln>
              <a:noFill/>
            </a:ln>
          </p:spPr>
          <p:txBody>
            <a:bodyPr lIns="91426" tIns="45700" rIns="91426" bIns="45700" anchor="ctr" anchorCtr="0">
              <a:noAutofit/>
            </a:bodyPr>
            <a:lstStyle/>
            <a:p>
              <a:endParaRPr sz="3600">
                <a:solidFill>
                  <a:schemeClr val="bg1"/>
                </a:solidFill>
                <a:latin typeface="Calibri"/>
                <a:ea typeface="Calibri"/>
                <a:cs typeface="Calibri"/>
                <a:sym typeface="Calibri"/>
              </a:endParaRPr>
            </a:p>
          </p:txBody>
        </p:sp>
      </p:grpSp>
      <p:grpSp>
        <p:nvGrpSpPr>
          <p:cNvPr id="76" name="Shape 258"/>
          <p:cNvGrpSpPr/>
          <p:nvPr/>
        </p:nvGrpSpPr>
        <p:grpSpPr>
          <a:xfrm>
            <a:off x="9081180" y="7685074"/>
            <a:ext cx="3199751" cy="801772"/>
            <a:chOff x="9653093" y="7220771"/>
            <a:chExt cx="2471893" cy="619391"/>
          </a:xfrm>
          <a:solidFill>
            <a:schemeClr val="bg1"/>
          </a:solidFill>
        </p:grpSpPr>
        <p:sp>
          <p:nvSpPr>
            <p:cNvPr id="77" name="Shape 259"/>
            <p:cNvSpPr/>
            <p:nvPr/>
          </p:nvSpPr>
          <p:spPr>
            <a:xfrm>
              <a:off x="9653093" y="7220771"/>
              <a:ext cx="2471893" cy="321871"/>
            </a:xfrm>
            <a:prstGeom prst="rect">
              <a:avLst/>
            </a:prstGeom>
            <a:grpFill/>
            <a:ln>
              <a:noFill/>
            </a:ln>
          </p:spPr>
          <p:txBody>
            <a:bodyPr lIns="219400" tIns="109699" rIns="219400" bIns="109699" anchor="ctr" anchorCtr="0">
              <a:noAutofit/>
            </a:bodyPr>
            <a:lstStyle/>
            <a:p>
              <a:pPr algn="ctr"/>
              <a:endParaRPr sz="3600">
                <a:solidFill>
                  <a:schemeClr val="bg1"/>
                </a:solidFill>
                <a:latin typeface="Calibri"/>
                <a:ea typeface="Calibri"/>
                <a:cs typeface="Calibri"/>
                <a:sym typeface="Calibri"/>
              </a:endParaRPr>
            </a:p>
          </p:txBody>
        </p:sp>
        <p:sp>
          <p:nvSpPr>
            <p:cNvPr id="78" name="Shape 260"/>
            <p:cNvSpPr/>
            <p:nvPr/>
          </p:nvSpPr>
          <p:spPr>
            <a:xfrm rot="5400000">
              <a:off x="10755033" y="7440117"/>
              <a:ext cx="342077" cy="458012"/>
            </a:xfrm>
            <a:custGeom>
              <a:avLst/>
              <a:gdLst/>
              <a:ahLst/>
              <a:cxnLst/>
              <a:rect l="0" t="0" r="0" b="0"/>
              <a:pathLst>
                <a:path w="120000" h="120000" extrusionOk="0">
                  <a:moveTo>
                    <a:pt x="19619" y="117966"/>
                  </a:moveTo>
                  <a:lnTo>
                    <a:pt x="19619" y="117966"/>
                  </a:lnTo>
                  <a:cubicBezTo>
                    <a:pt x="114068" y="67118"/>
                    <a:pt x="114068" y="67118"/>
                    <a:pt x="114068" y="67118"/>
                  </a:cubicBezTo>
                  <a:cubicBezTo>
                    <a:pt x="118174" y="65084"/>
                    <a:pt x="119543" y="63050"/>
                    <a:pt x="119543" y="60338"/>
                  </a:cubicBezTo>
                  <a:cubicBezTo>
                    <a:pt x="119543" y="57288"/>
                    <a:pt x="118174" y="54576"/>
                    <a:pt x="114068" y="52542"/>
                  </a:cubicBezTo>
                  <a:cubicBezTo>
                    <a:pt x="19619" y="1694"/>
                    <a:pt x="19619" y="1694"/>
                    <a:pt x="19619" y="1694"/>
                  </a:cubicBezTo>
                  <a:cubicBezTo>
                    <a:pt x="15969" y="0"/>
                    <a:pt x="10494" y="0"/>
                    <a:pt x="6387" y="1694"/>
                  </a:cubicBezTo>
                  <a:cubicBezTo>
                    <a:pt x="2281" y="2711"/>
                    <a:pt x="0" y="5423"/>
                    <a:pt x="0" y="9491"/>
                  </a:cubicBezTo>
                  <a:cubicBezTo>
                    <a:pt x="0" y="109830"/>
                    <a:pt x="0" y="109830"/>
                    <a:pt x="0" y="109830"/>
                  </a:cubicBezTo>
                  <a:cubicBezTo>
                    <a:pt x="0" y="113898"/>
                    <a:pt x="2281" y="116610"/>
                    <a:pt x="6387" y="118644"/>
                  </a:cubicBezTo>
                  <a:cubicBezTo>
                    <a:pt x="10494" y="119661"/>
                    <a:pt x="15969" y="119661"/>
                    <a:pt x="19619" y="117966"/>
                  </a:cubicBezTo>
                </a:path>
              </a:pathLst>
            </a:custGeom>
            <a:grpFill/>
            <a:ln>
              <a:noFill/>
            </a:ln>
          </p:spPr>
          <p:txBody>
            <a:bodyPr lIns="91426" tIns="45700" rIns="91426" bIns="45700" anchor="ctr" anchorCtr="0">
              <a:noAutofit/>
            </a:bodyPr>
            <a:lstStyle/>
            <a:p>
              <a:endParaRPr sz="3600">
                <a:solidFill>
                  <a:schemeClr val="bg1"/>
                </a:solidFill>
                <a:latin typeface="Calibri"/>
                <a:ea typeface="Calibri"/>
                <a:cs typeface="Calibri"/>
                <a:sym typeface="Calibri"/>
              </a:endParaRPr>
            </a:p>
          </p:txBody>
        </p:sp>
      </p:grpSp>
      <p:grpSp>
        <p:nvGrpSpPr>
          <p:cNvPr id="79" name="Shape 261"/>
          <p:cNvGrpSpPr/>
          <p:nvPr/>
        </p:nvGrpSpPr>
        <p:grpSpPr>
          <a:xfrm>
            <a:off x="15594279" y="7685070"/>
            <a:ext cx="3199751" cy="782058"/>
            <a:chOff x="14684640" y="7220768"/>
            <a:chExt cx="2471893" cy="604161"/>
          </a:xfrm>
          <a:solidFill>
            <a:schemeClr val="bg1"/>
          </a:solidFill>
        </p:grpSpPr>
        <p:sp>
          <p:nvSpPr>
            <p:cNvPr id="80" name="Shape 262"/>
            <p:cNvSpPr/>
            <p:nvPr/>
          </p:nvSpPr>
          <p:spPr>
            <a:xfrm>
              <a:off x="14684640" y="7220768"/>
              <a:ext cx="2471893" cy="321871"/>
            </a:xfrm>
            <a:prstGeom prst="rect">
              <a:avLst/>
            </a:prstGeom>
            <a:grpFill/>
            <a:ln>
              <a:noFill/>
            </a:ln>
          </p:spPr>
          <p:txBody>
            <a:bodyPr lIns="219400" tIns="109699" rIns="219400" bIns="109699" anchor="ctr" anchorCtr="0">
              <a:noAutofit/>
            </a:bodyPr>
            <a:lstStyle/>
            <a:p>
              <a:pPr algn="ctr"/>
              <a:endParaRPr sz="3600">
                <a:solidFill>
                  <a:schemeClr val="bg1"/>
                </a:solidFill>
                <a:latin typeface="Calibri"/>
                <a:ea typeface="Calibri"/>
                <a:cs typeface="Calibri"/>
                <a:sym typeface="Calibri"/>
              </a:endParaRPr>
            </a:p>
          </p:txBody>
        </p:sp>
        <p:sp>
          <p:nvSpPr>
            <p:cNvPr id="111" name="Shape 263"/>
            <p:cNvSpPr/>
            <p:nvPr/>
          </p:nvSpPr>
          <p:spPr>
            <a:xfrm rot="5400000">
              <a:off x="15834926" y="7424885"/>
              <a:ext cx="342077" cy="458012"/>
            </a:xfrm>
            <a:custGeom>
              <a:avLst/>
              <a:gdLst/>
              <a:ahLst/>
              <a:cxnLst/>
              <a:rect l="0" t="0" r="0" b="0"/>
              <a:pathLst>
                <a:path w="120000" h="120000" extrusionOk="0">
                  <a:moveTo>
                    <a:pt x="19619" y="117966"/>
                  </a:moveTo>
                  <a:lnTo>
                    <a:pt x="19619" y="117966"/>
                  </a:lnTo>
                  <a:cubicBezTo>
                    <a:pt x="114068" y="67118"/>
                    <a:pt x="114068" y="67118"/>
                    <a:pt x="114068" y="67118"/>
                  </a:cubicBezTo>
                  <a:cubicBezTo>
                    <a:pt x="118174" y="65084"/>
                    <a:pt x="119543" y="63050"/>
                    <a:pt x="119543" y="60338"/>
                  </a:cubicBezTo>
                  <a:cubicBezTo>
                    <a:pt x="119543" y="57288"/>
                    <a:pt x="118174" y="54576"/>
                    <a:pt x="114068" y="52542"/>
                  </a:cubicBezTo>
                  <a:cubicBezTo>
                    <a:pt x="19619" y="1694"/>
                    <a:pt x="19619" y="1694"/>
                    <a:pt x="19619" y="1694"/>
                  </a:cubicBezTo>
                  <a:cubicBezTo>
                    <a:pt x="15969" y="0"/>
                    <a:pt x="10494" y="0"/>
                    <a:pt x="6387" y="1694"/>
                  </a:cubicBezTo>
                  <a:cubicBezTo>
                    <a:pt x="2281" y="2711"/>
                    <a:pt x="0" y="5423"/>
                    <a:pt x="0" y="9491"/>
                  </a:cubicBezTo>
                  <a:cubicBezTo>
                    <a:pt x="0" y="109830"/>
                    <a:pt x="0" y="109830"/>
                    <a:pt x="0" y="109830"/>
                  </a:cubicBezTo>
                  <a:cubicBezTo>
                    <a:pt x="0" y="113898"/>
                    <a:pt x="2281" y="116610"/>
                    <a:pt x="6387" y="118644"/>
                  </a:cubicBezTo>
                  <a:cubicBezTo>
                    <a:pt x="10494" y="119661"/>
                    <a:pt x="15969" y="119661"/>
                    <a:pt x="19619" y="117966"/>
                  </a:cubicBezTo>
                </a:path>
              </a:pathLst>
            </a:custGeom>
            <a:grpFill/>
            <a:ln>
              <a:noFill/>
            </a:ln>
          </p:spPr>
          <p:txBody>
            <a:bodyPr lIns="91426" tIns="45700" rIns="91426" bIns="45700" anchor="ctr" anchorCtr="0">
              <a:noAutofit/>
            </a:bodyPr>
            <a:lstStyle/>
            <a:p>
              <a:endParaRPr sz="3600">
                <a:solidFill>
                  <a:schemeClr val="bg1"/>
                </a:solidFill>
                <a:latin typeface="Calibri"/>
                <a:ea typeface="Calibri"/>
                <a:cs typeface="Calibri"/>
                <a:sym typeface="Calibri"/>
              </a:endParaRPr>
            </a:p>
          </p:txBody>
        </p:sp>
      </p:grpSp>
      <p:grpSp>
        <p:nvGrpSpPr>
          <p:cNvPr id="112" name="Shape 264"/>
          <p:cNvGrpSpPr/>
          <p:nvPr/>
        </p:nvGrpSpPr>
        <p:grpSpPr>
          <a:xfrm>
            <a:off x="18850829" y="7328764"/>
            <a:ext cx="3199751" cy="772944"/>
            <a:chOff x="17200413" y="6945511"/>
            <a:chExt cx="2471893" cy="597120"/>
          </a:xfrm>
          <a:solidFill>
            <a:schemeClr val="bg1"/>
          </a:solidFill>
        </p:grpSpPr>
        <p:sp>
          <p:nvSpPr>
            <p:cNvPr id="113" name="Shape 265"/>
            <p:cNvSpPr/>
            <p:nvPr/>
          </p:nvSpPr>
          <p:spPr>
            <a:xfrm rot="5400000">
              <a:off x="18275426" y="6145750"/>
              <a:ext cx="321868" cy="2471893"/>
            </a:xfrm>
            <a:prstGeom prst="round2SameRect">
              <a:avLst>
                <a:gd name="adj1" fmla="val 50000"/>
                <a:gd name="adj2" fmla="val 0"/>
              </a:avLst>
            </a:prstGeom>
            <a:grpFill/>
            <a:ln>
              <a:noFill/>
            </a:ln>
          </p:spPr>
          <p:txBody>
            <a:bodyPr lIns="219400" tIns="109699" rIns="219400" bIns="109699" anchor="ctr" anchorCtr="0">
              <a:noAutofit/>
            </a:bodyPr>
            <a:lstStyle/>
            <a:p>
              <a:pPr algn="ctr"/>
              <a:endParaRPr sz="3600">
                <a:solidFill>
                  <a:schemeClr val="bg1"/>
                </a:solidFill>
                <a:latin typeface="Calibri"/>
                <a:ea typeface="Calibri"/>
                <a:cs typeface="Calibri"/>
                <a:sym typeface="Calibri"/>
              </a:endParaRPr>
            </a:p>
          </p:txBody>
        </p:sp>
        <p:sp>
          <p:nvSpPr>
            <p:cNvPr id="114" name="Shape 266"/>
            <p:cNvSpPr/>
            <p:nvPr/>
          </p:nvSpPr>
          <p:spPr>
            <a:xfrm rot="-5400000">
              <a:off x="18271028" y="6887543"/>
              <a:ext cx="342077" cy="458012"/>
            </a:xfrm>
            <a:custGeom>
              <a:avLst/>
              <a:gdLst/>
              <a:ahLst/>
              <a:cxnLst/>
              <a:rect l="0" t="0" r="0" b="0"/>
              <a:pathLst>
                <a:path w="120000" h="120000" extrusionOk="0">
                  <a:moveTo>
                    <a:pt x="19619" y="117966"/>
                  </a:moveTo>
                  <a:lnTo>
                    <a:pt x="19619" y="117966"/>
                  </a:lnTo>
                  <a:cubicBezTo>
                    <a:pt x="114068" y="67118"/>
                    <a:pt x="114068" y="67118"/>
                    <a:pt x="114068" y="67118"/>
                  </a:cubicBezTo>
                  <a:cubicBezTo>
                    <a:pt x="118174" y="65084"/>
                    <a:pt x="119543" y="63050"/>
                    <a:pt x="119543" y="60338"/>
                  </a:cubicBezTo>
                  <a:cubicBezTo>
                    <a:pt x="119543" y="57288"/>
                    <a:pt x="118174" y="54576"/>
                    <a:pt x="114068" y="52542"/>
                  </a:cubicBezTo>
                  <a:cubicBezTo>
                    <a:pt x="19619" y="1694"/>
                    <a:pt x="19619" y="1694"/>
                    <a:pt x="19619" y="1694"/>
                  </a:cubicBezTo>
                  <a:cubicBezTo>
                    <a:pt x="15969" y="0"/>
                    <a:pt x="10494" y="0"/>
                    <a:pt x="6387" y="1694"/>
                  </a:cubicBezTo>
                  <a:cubicBezTo>
                    <a:pt x="2281" y="2711"/>
                    <a:pt x="0" y="5423"/>
                    <a:pt x="0" y="9491"/>
                  </a:cubicBezTo>
                  <a:cubicBezTo>
                    <a:pt x="0" y="109830"/>
                    <a:pt x="0" y="109830"/>
                    <a:pt x="0" y="109830"/>
                  </a:cubicBezTo>
                  <a:cubicBezTo>
                    <a:pt x="0" y="113898"/>
                    <a:pt x="2281" y="116610"/>
                    <a:pt x="6387" y="118644"/>
                  </a:cubicBezTo>
                  <a:cubicBezTo>
                    <a:pt x="10494" y="119661"/>
                    <a:pt x="15969" y="119661"/>
                    <a:pt x="19619" y="117966"/>
                  </a:cubicBezTo>
                </a:path>
              </a:pathLst>
            </a:custGeom>
            <a:grpFill/>
            <a:ln>
              <a:noFill/>
            </a:ln>
          </p:spPr>
          <p:txBody>
            <a:bodyPr lIns="91426" tIns="45700" rIns="91426" bIns="45700" anchor="ctr" anchorCtr="0">
              <a:noAutofit/>
            </a:bodyPr>
            <a:lstStyle/>
            <a:p>
              <a:endParaRPr sz="3600">
                <a:solidFill>
                  <a:schemeClr val="bg1"/>
                </a:solidFill>
                <a:latin typeface="Calibri"/>
                <a:ea typeface="Calibri"/>
                <a:cs typeface="Calibri"/>
                <a:sym typeface="Calibri"/>
              </a:endParaRPr>
            </a:p>
          </p:txBody>
        </p:sp>
      </p:grpSp>
      <p:grpSp>
        <p:nvGrpSpPr>
          <p:cNvPr id="115" name="Shape 267"/>
          <p:cNvGrpSpPr/>
          <p:nvPr/>
        </p:nvGrpSpPr>
        <p:grpSpPr>
          <a:xfrm>
            <a:off x="12337731" y="7301281"/>
            <a:ext cx="3199751" cy="800437"/>
            <a:chOff x="12168867" y="6924280"/>
            <a:chExt cx="2471893" cy="618359"/>
          </a:xfrm>
          <a:solidFill>
            <a:schemeClr val="bg1"/>
          </a:solidFill>
        </p:grpSpPr>
        <p:sp>
          <p:nvSpPr>
            <p:cNvPr id="116" name="Shape 268"/>
            <p:cNvSpPr/>
            <p:nvPr/>
          </p:nvSpPr>
          <p:spPr>
            <a:xfrm>
              <a:off x="12168867" y="7220768"/>
              <a:ext cx="2471893" cy="321871"/>
            </a:xfrm>
            <a:prstGeom prst="rect">
              <a:avLst/>
            </a:prstGeom>
            <a:grpFill/>
            <a:ln>
              <a:noFill/>
            </a:ln>
          </p:spPr>
          <p:txBody>
            <a:bodyPr lIns="219400" tIns="109699" rIns="219400" bIns="109699" anchor="ctr" anchorCtr="0">
              <a:noAutofit/>
            </a:bodyPr>
            <a:lstStyle/>
            <a:p>
              <a:pPr algn="ctr"/>
              <a:endParaRPr sz="3600">
                <a:solidFill>
                  <a:schemeClr val="bg1"/>
                </a:solidFill>
                <a:latin typeface="Calibri"/>
                <a:ea typeface="Calibri"/>
                <a:cs typeface="Calibri"/>
                <a:sym typeface="Calibri"/>
              </a:endParaRPr>
            </a:p>
          </p:txBody>
        </p:sp>
        <p:sp>
          <p:nvSpPr>
            <p:cNvPr id="117" name="Shape 269"/>
            <p:cNvSpPr/>
            <p:nvPr/>
          </p:nvSpPr>
          <p:spPr>
            <a:xfrm rot="-5400000">
              <a:off x="13261997" y="6866312"/>
              <a:ext cx="342077" cy="458012"/>
            </a:xfrm>
            <a:custGeom>
              <a:avLst/>
              <a:gdLst/>
              <a:ahLst/>
              <a:cxnLst/>
              <a:rect l="0" t="0" r="0" b="0"/>
              <a:pathLst>
                <a:path w="120000" h="120000" extrusionOk="0">
                  <a:moveTo>
                    <a:pt x="19619" y="117966"/>
                  </a:moveTo>
                  <a:lnTo>
                    <a:pt x="19619" y="117966"/>
                  </a:lnTo>
                  <a:cubicBezTo>
                    <a:pt x="114068" y="67118"/>
                    <a:pt x="114068" y="67118"/>
                    <a:pt x="114068" y="67118"/>
                  </a:cubicBezTo>
                  <a:cubicBezTo>
                    <a:pt x="118174" y="65084"/>
                    <a:pt x="119543" y="63050"/>
                    <a:pt x="119543" y="60338"/>
                  </a:cubicBezTo>
                  <a:cubicBezTo>
                    <a:pt x="119543" y="57288"/>
                    <a:pt x="118174" y="54576"/>
                    <a:pt x="114068" y="52542"/>
                  </a:cubicBezTo>
                  <a:cubicBezTo>
                    <a:pt x="19619" y="1694"/>
                    <a:pt x="19619" y="1694"/>
                    <a:pt x="19619" y="1694"/>
                  </a:cubicBezTo>
                  <a:cubicBezTo>
                    <a:pt x="15969" y="0"/>
                    <a:pt x="10494" y="0"/>
                    <a:pt x="6387" y="1694"/>
                  </a:cubicBezTo>
                  <a:cubicBezTo>
                    <a:pt x="2281" y="2711"/>
                    <a:pt x="0" y="5423"/>
                    <a:pt x="0" y="9491"/>
                  </a:cubicBezTo>
                  <a:cubicBezTo>
                    <a:pt x="0" y="109830"/>
                    <a:pt x="0" y="109830"/>
                    <a:pt x="0" y="109830"/>
                  </a:cubicBezTo>
                  <a:cubicBezTo>
                    <a:pt x="0" y="113898"/>
                    <a:pt x="2281" y="116610"/>
                    <a:pt x="6387" y="118644"/>
                  </a:cubicBezTo>
                  <a:cubicBezTo>
                    <a:pt x="10494" y="119661"/>
                    <a:pt x="15969" y="119661"/>
                    <a:pt x="19619" y="117966"/>
                  </a:cubicBezTo>
                </a:path>
              </a:pathLst>
            </a:custGeom>
            <a:grpFill/>
            <a:ln>
              <a:noFill/>
            </a:ln>
          </p:spPr>
          <p:txBody>
            <a:bodyPr lIns="91426" tIns="45700" rIns="91426" bIns="45700" anchor="ctr" anchorCtr="0">
              <a:noAutofit/>
            </a:bodyPr>
            <a:lstStyle/>
            <a:p>
              <a:endParaRPr sz="3600">
                <a:solidFill>
                  <a:schemeClr val="bg1"/>
                </a:solidFill>
                <a:latin typeface="Calibri"/>
                <a:ea typeface="Calibri"/>
                <a:cs typeface="Calibri"/>
                <a:sym typeface="Calibri"/>
              </a:endParaRPr>
            </a:p>
          </p:txBody>
        </p:sp>
      </p:grpSp>
      <p:grpSp>
        <p:nvGrpSpPr>
          <p:cNvPr id="118" name="Shape 270"/>
          <p:cNvGrpSpPr/>
          <p:nvPr/>
        </p:nvGrpSpPr>
        <p:grpSpPr>
          <a:xfrm>
            <a:off x="5824631" y="7320998"/>
            <a:ext cx="3199751" cy="780727"/>
            <a:chOff x="7137321" y="6939512"/>
            <a:chExt cx="2471893" cy="603133"/>
          </a:xfrm>
          <a:solidFill>
            <a:schemeClr val="bg1"/>
          </a:solidFill>
        </p:grpSpPr>
        <p:sp>
          <p:nvSpPr>
            <p:cNvPr id="119" name="Shape 271"/>
            <p:cNvSpPr/>
            <p:nvPr/>
          </p:nvSpPr>
          <p:spPr>
            <a:xfrm>
              <a:off x="7137321" y="7220774"/>
              <a:ext cx="2471893" cy="321871"/>
            </a:xfrm>
            <a:prstGeom prst="rect">
              <a:avLst/>
            </a:prstGeom>
            <a:grpFill/>
            <a:ln>
              <a:noFill/>
            </a:ln>
          </p:spPr>
          <p:txBody>
            <a:bodyPr lIns="219400" tIns="109699" rIns="219400" bIns="109699" anchor="ctr" anchorCtr="0">
              <a:noAutofit/>
            </a:bodyPr>
            <a:lstStyle/>
            <a:p>
              <a:pPr algn="ctr"/>
              <a:endParaRPr sz="3600">
                <a:solidFill>
                  <a:schemeClr val="bg1"/>
                </a:solidFill>
                <a:latin typeface="Calibri"/>
                <a:ea typeface="Calibri"/>
                <a:cs typeface="Calibri"/>
                <a:sym typeface="Calibri"/>
              </a:endParaRPr>
            </a:p>
          </p:txBody>
        </p:sp>
        <p:sp>
          <p:nvSpPr>
            <p:cNvPr id="120" name="Shape 272"/>
            <p:cNvSpPr/>
            <p:nvPr/>
          </p:nvSpPr>
          <p:spPr>
            <a:xfrm rot="-5400000">
              <a:off x="8182103" y="6881544"/>
              <a:ext cx="342077" cy="458012"/>
            </a:xfrm>
            <a:custGeom>
              <a:avLst/>
              <a:gdLst/>
              <a:ahLst/>
              <a:cxnLst/>
              <a:rect l="0" t="0" r="0" b="0"/>
              <a:pathLst>
                <a:path w="120000" h="120000" extrusionOk="0">
                  <a:moveTo>
                    <a:pt x="19619" y="117966"/>
                  </a:moveTo>
                  <a:lnTo>
                    <a:pt x="19619" y="117966"/>
                  </a:lnTo>
                  <a:cubicBezTo>
                    <a:pt x="114068" y="67118"/>
                    <a:pt x="114068" y="67118"/>
                    <a:pt x="114068" y="67118"/>
                  </a:cubicBezTo>
                  <a:cubicBezTo>
                    <a:pt x="118174" y="65084"/>
                    <a:pt x="119543" y="63050"/>
                    <a:pt x="119543" y="60338"/>
                  </a:cubicBezTo>
                  <a:cubicBezTo>
                    <a:pt x="119543" y="57288"/>
                    <a:pt x="118174" y="54576"/>
                    <a:pt x="114068" y="52542"/>
                  </a:cubicBezTo>
                  <a:cubicBezTo>
                    <a:pt x="19619" y="1694"/>
                    <a:pt x="19619" y="1694"/>
                    <a:pt x="19619" y="1694"/>
                  </a:cubicBezTo>
                  <a:cubicBezTo>
                    <a:pt x="15969" y="0"/>
                    <a:pt x="10494" y="0"/>
                    <a:pt x="6387" y="1694"/>
                  </a:cubicBezTo>
                  <a:cubicBezTo>
                    <a:pt x="2281" y="2711"/>
                    <a:pt x="0" y="5423"/>
                    <a:pt x="0" y="9491"/>
                  </a:cubicBezTo>
                  <a:cubicBezTo>
                    <a:pt x="0" y="109830"/>
                    <a:pt x="0" y="109830"/>
                    <a:pt x="0" y="109830"/>
                  </a:cubicBezTo>
                  <a:cubicBezTo>
                    <a:pt x="0" y="113898"/>
                    <a:pt x="2281" y="116610"/>
                    <a:pt x="6387" y="118644"/>
                  </a:cubicBezTo>
                  <a:cubicBezTo>
                    <a:pt x="10494" y="119661"/>
                    <a:pt x="15969" y="119661"/>
                    <a:pt x="19619" y="117966"/>
                  </a:cubicBezTo>
                </a:path>
              </a:pathLst>
            </a:custGeom>
            <a:grpFill/>
            <a:ln>
              <a:noFill/>
            </a:ln>
          </p:spPr>
          <p:txBody>
            <a:bodyPr lIns="91426" tIns="45700" rIns="91426" bIns="45700" anchor="ctr" anchorCtr="0">
              <a:noAutofit/>
            </a:bodyPr>
            <a:lstStyle/>
            <a:p>
              <a:endParaRPr sz="3600">
                <a:solidFill>
                  <a:schemeClr val="bg1"/>
                </a:solidFill>
                <a:latin typeface="Calibri"/>
                <a:ea typeface="Calibri"/>
                <a:cs typeface="Calibri"/>
                <a:sym typeface="Calibri"/>
              </a:endParaRPr>
            </a:p>
          </p:txBody>
        </p:sp>
      </p:grpSp>
      <p:cxnSp>
        <p:nvCxnSpPr>
          <p:cNvPr id="121" name="Gerader Verbinder 120"/>
          <p:cNvCxnSpPr/>
          <p:nvPr/>
        </p:nvCxnSpPr>
        <p:spPr>
          <a:xfrm flipH="1">
            <a:off x="0" y="7875642"/>
            <a:ext cx="29337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2" name="Gerader Verbinder 121"/>
          <p:cNvCxnSpPr/>
          <p:nvPr/>
        </p:nvCxnSpPr>
        <p:spPr>
          <a:xfrm>
            <a:off x="17295747" y="8435562"/>
            <a:ext cx="0" cy="1045153"/>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123" name="Textfeld 122"/>
          <p:cNvSpPr txBox="1"/>
          <p:nvPr/>
        </p:nvSpPr>
        <p:spPr>
          <a:xfrm>
            <a:off x="15337247" y="9631514"/>
            <a:ext cx="3937876" cy="553870"/>
          </a:xfrm>
          <a:prstGeom prst="rect">
            <a:avLst/>
          </a:prstGeom>
          <a:noFill/>
        </p:spPr>
        <p:txBody>
          <a:bodyPr wrap="square" rtlCol="0">
            <a:spAutoFit/>
          </a:bodyPr>
          <a:lstStyle/>
          <a:p>
            <a:pPr algn="ctr"/>
            <a:r>
              <a:rPr lang="de-DE" sz="2999" dirty="0">
                <a:solidFill>
                  <a:schemeClr val="bg1"/>
                </a:solidFill>
                <a:latin typeface="Century Gothic" panose="020B0502020202020204" pitchFamily="34" charset="0"/>
              </a:rPr>
              <a:t>Titel 11</a:t>
            </a:r>
          </a:p>
        </p:txBody>
      </p:sp>
      <p:sp>
        <p:nvSpPr>
          <p:cNvPr id="124" name="Textfeld 123"/>
          <p:cNvSpPr txBox="1"/>
          <p:nvPr/>
        </p:nvSpPr>
        <p:spPr>
          <a:xfrm>
            <a:off x="16039625" y="10141075"/>
            <a:ext cx="2686929"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sp>
        <p:nvSpPr>
          <p:cNvPr id="125" name="Rechteck 124"/>
          <p:cNvSpPr/>
          <p:nvPr/>
        </p:nvSpPr>
        <p:spPr>
          <a:xfrm>
            <a:off x="0" y="7685063"/>
            <a:ext cx="2975484" cy="4166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126" name="Textfeld 125"/>
          <p:cNvSpPr txBox="1"/>
          <p:nvPr/>
        </p:nvSpPr>
        <p:spPr>
          <a:xfrm>
            <a:off x="22181363" y="7602214"/>
            <a:ext cx="2200993" cy="553870"/>
          </a:xfrm>
          <a:prstGeom prst="rect">
            <a:avLst/>
          </a:prstGeom>
          <a:noFill/>
        </p:spPr>
        <p:txBody>
          <a:bodyPr wrap="square" rtlCol="0">
            <a:spAutoFit/>
          </a:bodyPr>
          <a:lstStyle/>
          <a:p>
            <a:r>
              <a:rPr lang="de-DE" sz="2999" dirty="0">
                <a:solidFill>
                  <a:schemeClr val="bg1"/>
                </a:solidFill>
                <a:latin typeface="Century Gothic" panose="020B0502020202020204" pitchFamily="34" charset="0"/>
              </a:rPr>
              <a:t>Ergebnis</a:t>
            </a:r>
          </a:p>
        </p:txBody>
      </p:sp>
    </p:spTree>
    <p:extLst>
      <p:ext uri="{BB962C8B-B14F-4D97-AF65-F5344CB8AC3E}">
        <p14:creationId xmlns:p14="http://schemas.microsoft.com/office/powerpoint/2010/main" val="4207098677"/>
      </p:ext>
    </p:extLst>
  </p:cSld>
  <p:clrMapOvr>
    <a:masterClrMapping/>
  </p:clrMapOvr>
  <p:transition spd="slow">
    <p:push/>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9" name="Gerader Verbinder 48"/>
          <p:cNvCxnSpPr/>
          <p:nvPr/>
        </p:nvCxnSpPr>
        <p:spPr>
          <a:xfrm>
            <a:off x="4693310" y="6373117"/>
            <a:ext cx="0" cy="1045153"/>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50" name="Textfeld 49"/>
          <p:cNvSpPr txBox="1"/>
          <p:nvPr/>
        </p:nvSpPr>
        <p:spPr>
          <a:xfrm>
            <a:off x="3405207" y="5045850"/>
            <a:ext cx="2686929"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sp>
        <p:nvSpPr>
          <p:cNvPr id="51" name="Textfeld 50"/>
          <p:cNvSpPr txBox="1"/>
          <p:nvPr/>
        </p:nvSpPr>
        <p:spPr>
          <a:xfrm>
            <a:off x="2619138" y="5595460"/>
            <a:ext cx="3937876" cy="553870"/>
          </a:xfrm>
          <a:prstGeom prst="rect">
            <a:avLst/>
          </a:prstGeom>
          <a:noFill/>
        </p:spPr>
        <p:txBody>
          <a:bodyPr wrap="square" rtlCol="0">
            <a:spAutoFit/>
          </a:bodyPr>
          <a:lstStyle/>
          <a:p>
            <a:pPr algn="ctr"/>
            <a:r>
              <a:rPr lang="de-DE" sz="2999" b="1" dirty="0">
                <a:solidFill>
                  <a:schemeClr val="bg1"/>
                </a:solidFill>
                <a:latin typeface="Century Gothic" panose="020B0502020202020204" pitchFamily="34" charset="0"/>
              </a:rPr>
              <a:t>Schritt 01</a:t>
            </a:r>
          </a:p>
        </p:txBody>
      </p:sp>
      <p:cxnSp>
        <p:nvCxnSpPr>
          <p:cNvPr id="52" name="Gerader Verbinder 51"/>
          <p:cNvCxnSpPr/>
          <p:nvPr/>
        </p:nvCxnSpPr>
        <p:spPr>
          <a:xfrm>
            <a:off x="12218059" y="6373117"/>
            <a:ext cx="0" cy="1045153"/>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53" name="Textfeld 52"/>
          <p:cNvSpPr txBox="1"/>
          <p:nvPr/>
        </p:nvSpPr>
        <p:spPr>
          <a:xfrm>
            <a:off x="10929958" y="5045850"/>
            <a:ext cx="2686929"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sp>
        <p:nvSpPr>
          <p:cNvPr id="54" name="Textfeld 53"/>
          <p:cNvSpPr txBox="1"/>
          <p:nvPr/>
        </p:nvSpPr>
        <p:spPr>
          <a:xfrm>
            <a:off x="10277238" y="5595460"/>
            <a:ext cx="3937876" cy="553870"/>
          </a:xfrm>
          <a:prstGeom prst="rect">
            <a:avLst/>
          </a:prstGeom>
          <a:noFill/>
        </p:spPr>
        <p:txBody>
          <a:bodyPr wrap="square" rtlCol="0">
            <a:spAutoFit/>
          </a:bodyPr>
          <a:lstStyle/>
          <a:p>
            <a:pPr algn="ctr"/>
            <a:r>
              <a:rPr lang="de-DE" sz="2999" b="1" dirty="0">
                <a:solidFill>
                  <a:schemeClr val="bg1"/>
                </a:solidFill>
                <a:latin typeface="Century Gothic" panose="020B0502020202020204" pitchFamily="34" charset="0"/>
              </a:rPr>
              <a:t>Schritt 02</a:t>
            </a:r>
          </a:p>
        </p:txBody>
      </p:sp>
      <p:cxnSp>
        <p:nvCxnSpPr>
          <p:cNvPr id="55" name="Gerader Verbinder 54"/>
          <p:cNvCxnSpPr/>
          <p:nvPr/>
        </p:nvCxnSpPr>
        <p:spPr>
          <a:xfrm>
            <a:off x="19679670" y="6373117"/>
            <a:ext cx="0" cy="1045153"/>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56" name="Textfeld 55"/>
          <p:cNvSpPr txBox="1"/>
          <p:nvPr/>
        </p:nvSpPr>
        <p:spPr>
          <a:xfrm>
            <a:off x="18391568" y="5045850"/>
            <a:ext cx="2686929"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sp>
        <p:nvSpPr>
          <p:cNvPr id="81" name="Textfeld 80"/>
          <p:cNvSpPr txBox="1"/>
          <p:nvPr/>
        </p:nvSpPr>
        <p:spPr>
          <a:xfrm>
            <a:off x="17738849" y="5595460"/>
            <a:ext cx="3937876" cy="1015406"/>
          </a:xfrm>
          <a:prstGeom prst="rect">
            <a:avLst/>
          </a:prstGeom>
          <a:noFill/>
        </p:spPr>
        <p:txBody>
          <a:bodyPr wrap="square" rtlCol="0">
            <a:spAutoFit/>
          </a:bodyPr>
          <a:lstStyle/>
          <a:p>
            <a:pPr algn="ctr"/>
            <a:r>
              <a:rPr lang="de-DE" sz="2999" b="1" dirty="0">
                <a:solidFill>
                  <a:schemeClr val="bg1"/>
                </a:solidFill>
                <a:latin typeface="Century Gothic" panose="020B0502020202020204" pitchFamily="34" charset="0"/>
              </a:rPr>
              <a:t>Schritt 05</a:t>
            </a:r>
          </a:p>
          <a:p>
            <a:pPr algn="ctr"/>
            <a:endParaRPr lang="de-DE" sz="2999" b="1" dirty="0">
              <a:solidFill>
                <a:schemeClr val="bg1"/>
              </a:solidFill>
              <a:latin typeface="Century Gothic" panose="020B0502020202020204" pitchFamily="34" charset="0"/>
            </a:endParaRPr>
          </a:p>
        </p:txBody>
      </p:sp>
      <p:cxnSp>
        <p:nvCxnSpPr>
          <p:cNvPr id="82" name="Gerader Verbinder 81"/>
          <p:cNvCxnSpPr/>
          <p:nvPr/>
        </p:nvCxnSpPr>
        <p:spPr>
          <a:xfrm>
            <a:off x="8327359" y="8406061"/>
            <a:ext cx="0" cy="1045153"/>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83" name="Textfeld 82"/>
          <p:cNvSpPr txBox="1"/>
          <p:nvPr/>
        </p:nvSpPr>
        <p:spPr>
          <a:xfrm>
            <a:off x="6368859" y="9631512"/>
            <a:ext cx="3937876" cy="553870"/>
          </a:xfrm>
          <a:prstGeom prst="rect">
            <a:avLst/>
          </a:prstGeom>
          <a:noFill/>
        </p:spPr>
        <p:txBody>
          <a:bodyPr wrap="square" rtlCol="0">
            <a:spAutoFit/>
          </a:bodyPr>
          <a:lstStyle/>
          <a:p>
            <a:pPr algn="ctr"/>
            <a:r>
              <a:rPr lang="de-DE" sz="2999" b="1" dirty="0">
                <a:solidFill>
                  <a:schemeClr val="bg1"/>
                </a:solidFill>
                <a:latin typeface="Century Gothic" panose="020B0502020202020204" pitchFamily="34" charset="0"/>
              </a:rPr>
              <a:t>Schritt 02</a:t>
            </a:r>
          </a:p>
        </p:txBody>
      </p:sp>
      <p:sp>
        <p:nvSpPr>
          <p:cNvPr id="84" name="Textfeld 83"/>
          <p:cNvSpPr txBox="1"/>
          <p:nvPr/>
        </p:nvSpPr>
        <p:spPr>
          <a:xfrm>
            <a:off x="7071237" y="10141074"/>
            <a:ext cx="2686929"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cxnSp>
        <p:nvCxnSpPr>
          <p:cNvPr id="85" name="Gerader Verbinder 84"/>
          <p:cNvCxnSpPr/>
          <p:nvPr/>
        </p:nvCxnSpPr>
        <p:spPr>
          <a:xfrm>
            <a:off x="16026127" y="8406061"/>
            <a:ext cx="0" cy="1045153"/>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86" name="Textfeld 85"/>
          <p:cNvSpPr txBox="1"/>
          <p:nvPr/>
        </p:nvSpPr>
        <p:spPr>
          <a:xfrm>
            <a:off x="14067627" y="9631512"/>
            <a:ext cx="3937876" cy="553870"/>
          </a:xfrm>
          <a:prstGeom prst="rect">
            <a:avLst/>
          </a:prstGeom>
          <a:noFill/>
        </p:spPr>
        <p:txBody>
          <a:bodyPr wrap="square" rtlCol="0">
            <a:spAutoFit/>
          </a:bodyPr>
          <a:lstStyle/>
          <a:p>
            <a:pPr algn="ctr"/>
            <a:r>
              <a:rPr lang="de-DE" sz="2999" b="1" dirty="0">
                <a:solidFill>
                  <a:schemeClr val="bg1"/>
                </a:solidFill>
                <a:latin typeface="Century Gothic" panose="020B0502020202020204" pitchFamily="34" charset="0"/>
              </a:rPr>
              <a:t>Schritt 04</a:t>
            </a:r>
          </a:p>
        </p:txBody>
      </p:sp>
      <p:sp>
        <p:nvSpPr>
          <p:cNvPr id="87" name="Textfeld 86"/>
          <p:cNvSpPr txBox="1"/>
          <p:nvPr/>
        </p:nvSpPr>
        <p:spPr>
          <a:xfrm>
            <a:off x="14770005" y="10141074"/>
            <a:ext cx="2686929"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cxnSp>
        <p:nvCxnSpPr>
          <p:cNvPr id="88" name="Gerader Verbinder 87"/>
          <p:cNvCxnSpPr/>
          <p:nvPr/>
        </p:nvCxnSpPr>
        <p:spPr>
          <a:xfrm flipH="1">
            <a:off x="4" y="7905137"/>
            <a:ext cx="2437764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9" name="Shape 56"/>
          <p:cNvSpPr/>
          <p:nvPr/>
        </p:nvSpPr>
        <p:spPr>
          <a:xfrm>
            <a:off x="4218373" y="7438159"/>
            <a:ext cx="960187" cy="960436"/>
          </a:xfrm>
          <a:custGeom>
            <a:avLst/>
            <a:gdLst/>
            <a:ahLst/>
            <a:cxnLst/>
            <a:rect l="0" t="0" r="0" b="0"/>
            <a:pathLst>
              <a:path w="120000" h="120000" extrusionOk="0">
                <a:moveTo>
                  <a:pt x="102419" y="17567"/>
                </a:moveTo>
                <a:cubicBezTo>
                  <a:pt x="125847" y="41002"/>
                  <a:pt x="125847" y="78985"/>
                  <a:pt x="102419" y="102419"/>
                </a:cubicBezTo>
                <a:cubicBezTo>
                  <a:pt x="78985" y="125853"/>
                  <a:pt x="41002" y="125853"/>
                  <a:pt x="17567" y="102419"/>
                </a:cubicBezTo>
                <a:cubicBezTo>
                  <a:pt x="-5860" y="78985"/>
                  <a:pt x="-5860" y="41002"/>
                  <a:pt x="17567" y="17567"/>
                </a:cubicBezTo>
                <a:cubicBezTo>
                  <a:pt x="41002" y="-5860"/>
                  <a:pt x="78985" y="-5860"/>
                  <a:pt x="102419" y="17567"/>
                </a:cubicBezTo>
              </a:path>
            </a:pathLst>
          </a:custGeom>
          <a:solidFill>
            <a:schemeClr val="bg1"/>
          </a:solidFill>
          <a:ln w="25400" cap="flat" cmpd="sng">
            <a:solidFill>
              <a:schemeClr val="bg1"/>
            </a:solidFill>
            <a:prstDash val="solid"/>
            <a:miter/>
            <a:headEnd type="none" w="med" len="med"/>
            <a:tailEnd type="none" w="med" len="med"/>
          </a:ln>
        </p:spPr>
        <p:txBody>
          <a:bodyPr lIns="0" tIns="0" rIns="0" bIns="0" anchor="ctr" anchorCtr="0">
            <a:noAutofit/>
          </a:bodyPr>
          <a:lstStyle/>
          <a:p>
            <a:pPr algn="ctr"/>
            <a:endParaRPr lang="de-DE" sz="5600">
              <a:solidFill>
                <a:schemeClr val="bg2">
                  <a:lumMod val="50000"/>
                </a:schemeClr>
              </a:solidFill>
              <a:latin typeface="Century Gothic" panose="020B0502020202020204" pitchFamily="34" charset="0"/>
              <a:ea typeface="Cabin"/>
              <a:cs typeface="Cabin"/>
              <a:sym typeface="Cabin"/>
            </a:endParaRPr>
          </a:p>
        </p:txBody>
      </p:sp>
      <p:sp>
        <p:nvSpPr>
          <p:cNvPr id="90" name="Textfeld 89"/>
          <p:cNvSpPr txBox="1"/>
          <p:nvPr/>
        </p:nvSpPr>
        <p:spPr>
          <a:xfrm>
            <a:off x="4181638" y="7639953"/>
            <a:ext cx="1036966" cy="554126"/>
          </a:xfrm>
          <a:prstGeom prst="rect">
            <a:avLst/>
          </a:prstGeom>
          <a:noFill/>
        </p:spPr>
        <p:txBody>
          <a:bodyPr wrap="square" rtlCol="0">
            <a:spAutoFit/>
          </a:bodyPr>
          <a:lstStyle/>
          <a:p>
            <a:pPr algn="ctr"/>
            <a:r>
              <a:rPr lang="de-DE" sz="3001">
                <a:solidFill>
                  <a:schemeClr val="bg2">
                    <a:lumMod val="50000"/>
                  </a:schemeClr>
                </a:solidFill>
                <a:latin typeface="Century Gothic" panose="020B0502020202020204" pitchFamily="34" charset="0"/>
              </a:rPr>
              <a:t>01</a:t>
            </a:r>
          </a:p>
        </p:txBody>
      </p:sp>
      <p:sp>
        <p:nvSpPr>
          <p:cNvPr id="91" name="Shape 58"/>
          <p:cNvSpPr/>
          <p:nvPr/>
        </p:nvSpPr>
        <p:spPr>
          <a:xfrm>
            <a:off x="7868371" y="7438159"/>
            <a:ext cx="960187" cy="960436"/>
          </a:xfrm>
          <a:custGeom>
            <a:avLst/>
            <a:gdLst/>
            <a:ahLst/>
            <a:cxnLst/>
            <a:rect l="0" t="0" r="0" b="0"/>
            <a:pathLst>
              <a:path w="120000" h="120000" extrusionOk="0">
                <a:moveTo>
                  <a:pt x="102419" y="17567"/>
                </a:moveTo>
                <a:cubicBezTo>
                  <a:pt x="125847" y="41002"/>
                  <a:pt x="125847" y="78985"/>
                  <a:pt x="102419" y="102419"/>
                </a:cubicBezTo>
                <a:cubicBezTo>
                  <a:pt x="78985" y="125853"/>
                  <a:pt x="41002" y="125853"/>
                  <a:pt x="17567" y="102419"/>
                </a:cubicBezTo>
                <a:cubicBezTo>
                  <a:pt x="-5860" y="78985"/>
                  <a:pt x="-5860" y="41002"/>
                  <a:pt x="17567" y="17567"/>
                </a:cubicBezTo>
                <a:cubicBezTo>
                  <a:pt x="41002" y="-5860"/>
                  <a:pt x="78985" y="-5860"/>
                  <a:pt x="102419" y="17567"/>
                </a:cubicBezTo>
              </a:path>
            </a:pathLst>
          </a:custGeom>
          <a:solidFill>
            <a:schemeClr val="bg1"/>
          </a:solidFill>
          <a:ln w="25400" cap="flat" cmpd="sng">
            <a:solidFill>
              <a:schemeClr val="bg1"/>
            </a:solidFill>
            <a:prstDash val="solid"/>
            <a:miter/>
            <a:headEnd type="none" w="med" len="med"/>
            <a:tailEnd type="none" w="med" len="med"/>
          </a:ln>
        </p:spPr>
        <p:txBody>
          <a:bodyPr lIns="0" tIns="0" rIns="0" bIns="0" anchor="ctr" anchorCtr="0">
            <a:noAutofit/>
          </a:bodyPr>
          <a:lstStyle/>
          <a:p>
            <a:endParaRPr sz="5600">
              <a:solidFill>
                <a:schemeClr val="bg2">
                  <a:lumMod val="50000"/>
                </a:schemeClr>
              </a:solidFill>
              <a:latin typeface="Century Gothic" panose="020B0502020202020204" pitchFamily="34" charset="0"/>
              <a:ea typeface="Cabin"/>
              <a:cs typeface="Cabin"/>
              <a:sym typeface="Cabin"/>
            </a:endParaRPr>
          </a:p>
        </p:txBody>
      </p:sp>
      <p:sp>
        <p:nvSpPr>
          <p:cNvPr id="92" name="Textfeld 91"/>
          <p:cNvSpPr txBox="1"/>
          <p:nvPr/>
        </p:nvSpPr>
        <p:spPr>
          <a:xfrm>
            <a:off x="7830270" y="7639953"/>
            <a:ext cx="1036966" cy="554126"/>
          </a:xfrm>
          <a:prstGeom prst="rect">
            <a:avLst/>
          </a:prstGeom>
          <a:noFill/>
        </p:spPr>
        <p:txBody>
          <a:bodyPr wrap="square" rtlCol="0">
            <a:spAutoFit/>
          </a:bodyPr>
          <a:lstStyle/>
          <a:p>
            <a:pPr algn="ctr"/>
            <a:r>
              <a:rPr lang="de-DE" sz="3001">
                <a:solidFill>
                  <a:schemeClr val="bg2">
                    <a:lumMod val="50000"/>
                  </a:schemeClr>
                </a:solidFill>
                <a:latin typeface="Century Gothic" panose="020B0502020202020204" pitchFamily="34" charset="0"/>
              </a:rPr>
              <a:t>02</a:t>
            </a:r>
          </a:p>
        </p:txBody>
      </p:sp>
      <p:sp>
        <p:nvSpPr>
          <p:cNvPr id="93" name="Shape 74"/>
          <p:cNvSpPr/>
          <p:nvPr/>
        </p:nvSpPr>
        <p:spPr>
          <a:xfrm>
            <a:off x="11752675" y="7438159"/>
            <a:ext cx="957910" cy="960436"/>
          </a:xfrm>
          <a:custGeom>
            <a:avLst/>
            <a:gdLst/>
            <a:ahLst/>
            <a:cxnLst/>
            <a:rect l="0" t="0" r="0" b="0"/>
            <a:pathLst>
              <a:path w="120000" h="120000" extrusionOk="0">
                <a:moveTo>
                  <a:pt x="102419" y="17567"/>
                </a:moveTo>
                <a:cubicBezTo>
                  <a:pt x="125847" y="41002"/>
                  <a:pt x="125847" y="78985"/>
                  <a:pt x="102419" y="102419"/>
                </a:cubicBezTo>
                <a:cubicBezTo>
                  <a:pt x="78985" y="125853"/>
                  <a:pt x="41002" y="125853"/>
                  <a:pt x="17567" y="102419"/>
                </a:cubicBezTo>
                <a:cubicBezTo>
                  <a:pt x="-5860" y="78985"/>
                  <a:pt x="-5860" y="41002"/>
                  <a:pt x="17567" y="17567"/>
                </a:cubicBezTo>
                <a:cubicBezTo>
                  <a:pt x="41002" y="-5860"/>
                  <a:pt x="78985" y="-5860"/>
                  <a:pt x="102419" y="17567"/>
                </a:cubicBezTo>
              </a:path>
            </a:pathLst>
          </a:custGeom>
          <a:solidFill>
            <a:schemeClr val="bg1"/>
          </a:solidFill>
          <a:ln w="25400" cap="flat" cmpd="sng">
            <a:solidFill>
              <a:schemeClr val="bg1"/>
            </a:solidFill>
            <a:prstDash val="solid"/>
            <a:miter/>
            <a:headEnd type="none" w="med" len="med"/>
            <a:tailEnd type="none" w="med" len="med"/>
          </a:ln>
        </p:spPr>
        <p:txBody>
          <a:bodyPr lIns="0" tIns="0" rIns="0" bIns="0" anchor="ctr" anchorCtr="0">
            <a:noAutofit/>
          </a:bodyPr>
          <a:lstStyle/>
          <a:p>
            <a:endParaRPr sz="5600">
              <a:solidFill>
                <a:schemeClr val="bg2">
                  <a:lumMod val="50000"/>
                </a:schemeClr>
              </a:solidFill>
              <a:latin typeface="Century Gothic" panose="020B0502020202020204" pitchFamily="34" charset="0"/>
              <a:ea typeface="Cabin"/>
              <a:cs typeface="Cabin"/>
              <a:sym typeface="Cabin"/>
            </a:endParaRPr>
          </a:p>
        </p:txBody>
      </p:sp>
      <p:sp>
        <p:nvSpPr>
          <p:cNvPr id="94" name="Textfeld 93"/>
          <p:cNvSpPr txBox="1"/>
          <p:nvPr/>
        </p:nvSpPr>
        <p:spPr>
          <a:xfrm>
            <a:off x="11725438" y="7639953"/>
            <a:ext cx="1036966" cy="554126"/>
          </a:xfrm>
          <a:prstGeom prst="rect">
            <a:avLst/>
          </a:prstGeom>
          <a:noFill/>
        </p:spPr>
        <p:txBody>
          <a:bodyPr wrap="square" rtlCol="0">
            <a:spAutoFit/>
          </a:bodyPr>
          <a:lstStyle/>
          <a:p>
            <a:pPr algn="ctr"/>
            <a:r>
              <a:rPr lang="de-DE" sz="3001">
                <a:solidFill>
                  <a:schemeClr val="bg2">
                    <a:lumMod val="50000"/>
                  </a:schemeClr>
                </a:solidFill>
                <a:latin typeface="Century Gothic" panose="020B0502020202020204" pitchFamily="34" charset="0"/>
              </a:rPr>
              <a:t>03</a:t>
            </a:r>
          </a:p>
        </p:txBody>
      </p:sp>
      <p:sp>
        <p:nvSpPr>
          <p:cNvPr id="95" name="Shape 57"/>
          <p:cNvSpPr/>
          <p:nvPr/>
        </p:nvSpPr>
        <p:spPr>
          <a:xfrm>
            <a:off x="15523431" y="7438159"/>
            <a:ext cx="960187" cy="960436"/>
          </a:xfrm>
          <a:custGeom>
            <a:avLst/>
            <a:gdLst/>
            <a:ahLst/>
            <a:cxnLst/>
            <a:rect l="0" t="0" r="0" b="0"/>
            <a:pathLst>
              <a:path w="120000" h="120000" extrusionOk="0">
                <a:moveTo>
                  <a:pt x="102419" y="17567"/>
                </a:moveTo>
                <a:cubicBezTo>
                  <a:pt x="125847" y="41002"/>
                  <a:pt x="125847" y="78985"/>
                  <a:pt x="102419" y="102419"/>
                </a:cubicBezTo>
                <a:cubicBezTo>
                  <a:pt x="78985" y="125853"/>
                  <a:pt x="41002" y="125853"/>
                  <a:pt x="17567" y="102419"/>
                </a:cubicBezTo>
                <a:cubicBezTo>
                  <a:pt x="-5860" y="78985"/>
                  <a:pt x="-5860" y="41002"/>
                  <a:pt x="17567" y="17567"/>
                </a:cubicBezTo>
                <a:cubicBezTo>
                  <a:pt x="41002" y="-5860"/>
                  <a:pt x="78985" y="-5860"/>
                  <a:pt x="102419" y="17567"/>
                </a:cubicBezTo>
              </a:path>
            </a:pathLst>
          </a:custGeom>
          <a:solidFill>
            <a:schemeClr val="bg1"/>
          </a:solidFill>
          <a:ln w="25400" cap="flat" cmpd="sng">
            <a:solidFill>
              <a:schemeClr val="bg1"/>
            </a:solidFill>
            <a:prstDash val="solid"/>
            <a:miter/>
            <a:headEnd type="none" w="med" len="med"/>
            <a:tailEnd type="none" w="med" len="med"/>
          </a:ln>
        </p:spPr>
        <p:txBody>
          <a:bodyPr lIns="0" tIns="0" rIns="0" bIns="0" anchor="ctr" anchorCtr="0">
            <a:noAutofit/>
          </a:bodyPr>
          <a:lstStyle/>
          <a:p>
            <a:endParaRPr sz="5600">
              <a:solidFill>
                <a:schemeClr val="bg2">
                  <a:lumMod val="50000"/>
                </a:schemeClr>
              </a:solidFill>
              <a:latin typeface="Century Gothic" panose="020B0502020202020204" pitchFamily="34" charset="0"/>
              <a:ea typeface="Cabin"/>
              <a:cs typeface="Cabin"/>
              <a:sym typeface="Cabin"/>
            </a:endParaRPr>
          </a:p>
        </p:txBody>
      </p:sp>
      <p:sp>
        <p:nvSpPr>
          <p:cNvPr id="96" name="Textfeld 95"/>
          <p:cNvSpPr txBox="1"/>
          <p:nvPr/>
        </p:nvSpPr>
        <p:spPr>
          <a:xfrm>
            <a:off x="15509094" y="7639953"/>
            <a:ext cx="1036966" cy="554126"/>
          </a:xfrm>
          <a:prstGeom prst="rect">
            <a:avLst/>
          </a:prstGeom>
          <a:noFill/>
        </p:spPr>
        <p:txBody>
          <a:bodyPr wrap="square" rtlCol="0">
            <a:spAutoFit/>
          </a:bodyPr>
          <a:lstStyle/>
          <a:p>
            <a:pPr algn="ctr"/>
            <a:r>
              <a:rPr lang="de-DE" sz="3001">
                <a:solidFill>
                  <a:schemeClr val="bg2">
                    <a:lumMod val="50000"/>
                  </a:schemeClr>
                </a:solidFill>
                <a:latin typeface="Century Gothic" panose="020B0502020202020204" pitchFamily="34" charset="0"/>
              </a:rPr>
              <a:t>04</a:t>
            </a:r>
          </a:p>
        </p:txBody>
      </p:sp>
      <p:sp>
        <p:nvSpPr>
          <p:cNvPr id="97" name="Shape 59"/>
          <p:cNvSpPr/>
          <p:nvPr/>
        </p:nvSpPr>
        <p:spPr>
          <a:xfrm>
            <a:off x="19202570" y="7438159"/>
            <a:ext cx="957910" cy="960436"/>
          </a:xfrm>
          <a:custGeom>
            <a:avLst/>
            <a:gdLst/>
            <a:ahLst/>
            <a:cxnLst/>
            <a:rect l="0" t="0" r="0" b="0"/>
            <a:pathLst>
              <a:path w="120000" h="120000" extrusionOk="0">
                <a:moveTo>
                  <a:pt x="102419" y="17567"/>
                </a:moveTo>
                <a:cubicBezTo>
                  <a:pt x="125847" y="41002"/>
                  <a:pt x="125847" y="78985"/>
                  <a:pt x="102419" y="102419"/>
                </a:cubicBezTo>
                <a:cubicBezTo>
                  <a:pt x="78985" y="125853"/>
                  <a:pt x="41002" y="125853"/>
                  <a:pt x="17567" y="102419"/>
                </a:cubicBezTo>
                <a:cubicBezTo>
                  <a:pt x="-5860" y="78985"/>
                  <a:pt x="-5860" y="41002"/>
                  <a:pt x="17567" y="17567"/>
                </a:cubicBezTo>
                <a:cubicBezTo>
                  <a:pt x="41002" y="-5860"/>
                  <a:pt x="78985" y="-5860"/>
                  <a:pt x="102419" y="17567"/>
                </a:cubicBezTo>
              </a:path>
            </a:pathLst>
          </a:custGeom>
          <a:solidFill>
            <a:schemeClr val="bg1"/>
          </a:solidFill>
          <a:ln w="25400" cap="flat" cmpd="sng">
            <a:solidFill>
              <a:schemeClr val="bg1"/>
            </a:solidFill>
            <a:prstDash val="solid"/>
            <a:miter/>
            <a:headEnd type="none" w="med" len="med"/>
            <a:tailEnd type="none" w="med" len="med"/>
          </a:ln>
        </p:spPr>
        <p:txBody>
          <a:bodyPr lIns="0" tIns="0" rIns="0" bIns="0" anchor="ctr" anchorCtr="0">
            <a:noAutofit/>
          </a:bodyPr>
          <a:lstStyle/>
          <a:p>
            <a:endParaRPr sz="5600">
              <a:solidFill>
                <a:schemeClr val="bg2">
                  <a:lumMod val="50000"/>
                </a:schemeClr>
              </a:solidFill>
              <a:latin typeface="Century Gothic" panose="020B0502020202020204" pitchFamily="34" charset="0"/>
              <a:ea typeface="Cabin"/>
              <a:cs typeface="Cabin"/>
              <a:sym typeface="Cabin"/>
            </a:endParaRPr>
          </a:p>
        </p:txBody>
      </p:sp>
      <p:sp>
        <p:nvSpPr>
          <p:cNvPr id="98" name="Textfeld 97"/>
          <p:cNvSpPr txBox="1"/>
          <p:nvPr/>
        </p:nvSpPr>
        <p:spPr>
          <a:xfrm>
            <a:off x="19185719" y="7639953"/>
            <a:ext cx="1036966" cy="554126"/>
          </a:xfrm>
          <a:prstGeom prst="rect">
            <a:avLst/>
          </a:prstGeom>
          <a:noFill/>
        </p:spPr>
        <p:txBody>
          <a:bodyPr wrap="square" rtlCol="0">
            <a:spAutoFit/>
          </a:bodyPr>
          <a:lstStyle/>
          <a:p>
            <a:pPr algn="ctr"/>
            <a:r>
              <a:rPr lang="de-DE" sz="3001">
                <a:solidFill>
                  <a:schemeClr val="bg2">
                    <a:lumMod val="50000"/>
                  </a:schemeClr>
                </a:solidFill>
                <a:latin typeface="Century Gothic" panose="020B0502020202020204" pitchFamily="34" charset="0"/>
              </a:rPr>
              <a:t>05</a:t>
            </a:r>
          </a:p>
        </p:txBody>
      </p:sp>
    </p:spTree>
    <p:extLst>
      <p:ext uri="{BB962C8B-B14F-4D97-AF65-F5344CB8AC3E}">
        <p14:creationId xmlns:p14="http://schemas.microsoft.com/office/powerpoint/2010/main" val="816933110"/>
      </p:ext>
    </p:extLst>
  </p:cSld>
  <p:clrMapOvr>
    <a:masterClrMapping/>
  </p:clrMapOvr>
  <p:transition spd="slow">
    <p:push/>
  </p:transition>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 name="Rechteck 38"/>
          <p:cNvSpPr/>
          <p:nvPr/>
        </p:nvSpPr>
        <p:spPr>
          <a:xfrm>
            <a:off x="4748981" y="5374"/>
            <a:ext cx="7757651" cy="13710626"/>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de-DE"/>
          </a:p>
        </p:txBody>
      </p:sp>
      <p:sp>
        <p:nvSpPr>
          <p:cNvPr id="17" name="Textfeld 16"/>
          <p:cNvSpPr txBox="1"/>
          <p:nvPr/>
        </p:nvSpPr>
        <p:spPr>
          <a:xfrm>
            <a:off x="5575357" y="3574549"/>
            <a:ext cx="4764828" cy="553870"/>
          </a:xfrm>
          <a:prstGeom prst="rect">
            <a:avLst/>
          </a:prstGeom>
          <a:noFill/>
        </p:spPr>
        <p:txBody>
          <a:bodyPr wrap="square" rtlCol="0">
            <a:spAutoFit/>
          </a:bodyPr>
          <a:lstStyle/>
          <a:p>
            <a:r>
              <a:rPr lang="de-DE" sz="2999" dirty="0">
                <a:solidFill>
                  <a:schemeClr val="bg1"/>
                </a:solidFill>
                <a:latin typeface="Helvetica" panose="020B0500000000000000" pitchFamily="34" charset="0"/>
              </a:rPr>
              <a:t>Aspekt eins</a:t>
            </a:r>
          </a:p>
        </p:txBody>
      </p:sp>
      <p:sp>
        <p:nvSpPr>
          <p:cNvPr id="18" name="Textfeld 17"/>
          <p:cNvSpPr txBox="1"/>
          <p:nvPr/>
        </p:nvSpPr>
        <p:spPr>
          <a:xfrm>
            <a:off x="5604855" y="3992892"/>
            <a:ext cx="3658408"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sp>
        <p:nvSpPr>
          <p:cNvPr id="19" name="Textfeld 18"/>
          <p:cNvSpPr txBox="1"/>
          <p:nvPr/>
        </p:nvSpPr>
        <p:spPr>
          <a:xfrm>
            <a:off x="5583682" y="6527334"/>
            <a:ext cx="4764828" cy="553870"/>
          </a:xfrm>
          <a:prstGeom prst="rect">
            <a:avLst/>
          </a:prstGeom>
          <a:noFill/>
        </p:spPr>
        <p:txBody>
          <a:bodyPr wrap="square" rtlCol="0">
            <a:spAutoFit/>
          </a:bodyPr>
          <a:lstStyle/>
          <a:p>
            <a:r>
              <a:rPr lang="de-DE" sz="2999" dirty="0">
                <a:solidFill>
                  <a:schemeClr val="bg1"/>
                </a:solidFill>
                <a:latin typeface="Helvetica" panose="020B0500000000000000" pitchFamily="34" charset="0"/>
              </a:rPr>
              <a:t>Aspekt zwei</a:t>
            </a:r>
          </a:p>
        </p:txBody>
      </p:sp>
      <p:sp>
        <p:nvSpPr>
          <p:cNvPr id="20" name="Textfeld 19"/>
          <p:cNvSpPr txBox="1"/>
          <p:nvPr/>
        </p:nvSpPr>
        <p:spPr>
          <a:xfrm>
            <a:off x="5613182" y="6945677"/>
            <a:ext cx="3658408"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sp>
        <p:nvSpPr>
          <p:cNvPr id="21" name="Textfeld 20"/>
          <p:cNvSpPr txBox="1"/>
          <p:nvPr/>
        </p:nvSpPr>
        <p:spPr>
          <a:xfrm>
            <a:off x="5587086" y="9441480"/>
            <a:ext cx="4764828" cy="553870"/>
          </a:xfrm>
          <a:prstGeom prst="rect">
            <a:avLst/>
          </a:prstGeom>
          <a:noFill/>
        </p:spPr>
        <p:txBody>
          <a:bodyPr wrap="square" rtlCol="0">
            <a:spAutoFit/>
          </a:bodyPr>
          <a:lstStyle/>
          <a:p>
            <a:r>
              <a:rPr lang="de-DE" sz="2999" dirty="0">
                <a:solidFill>
                  <a:schemeClr val="bg1"/>
                </a:solidFill>
                <a:latin typeface="Helvetica" panose="020B0500000000000000" pitchFamily="34" charset="0"/>
              </a:rPr>
              <a:t>Aspekt drei</a:t>
            </a:r>
          </a:p>
        </p:txBody>
      </p:sp>
      <p:sp>
        <p:nvSpPr>
          <p:cNvPr id="22" name="Textfeld 21"/>
          <p:cNvSpPr txBox="1"/>
          <p:nvPr/>
        </p:nvSpPr>
        <p:spPr>
          <a:xfrm>
            <a:off x="5616584" y="9859823"/>
            <a:ext cx="3658408"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sp>
        <p:nvSpPr>
          <p:cNvPr id="34" name="Ellipse 33"/>
          <p:cNvSpPr/>
          <p:nvPr/>
        </p:nvSpPr>
        <p:spPr>
          <a:xfrm>
            <a:off x="10454012" y="3347477"/>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37" name="Ellipse 36"/>
          <p:cNvSpPr/>
          <p:nvPr/>
        </p:nvSpPr>
        <p:spPr>
          <a:xfrm>
            <a:off x="10454012" y="6318180"/>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40" name="Ellipse 39"/>
          <p:cNvSpPr/>
          <p:nvPr/>
        </p:nvSpPr>
        <p:spPr>
          <a:xfrm>
            <a:off x="10454012" y="9195774"/>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grpSp>
        <p:nvGrpSpPr>
          <p:cNvPr id="38" name="Group 4"/>
          <p:cNvGrpSpPr>
            <a:grpSpLocks noChangeAspect="1"/>
          </p:cNvGrpSpPr>
          <p:nvPr/>
        </p:nvGrpSpPr>
        <p:grpSpPr bwMode="auto">
          <a:xfrm>
            <a:off x="14996151" y="3902522"/>
            <a:ext cx="6787528" cy="6211216"/>
            <a:chOff x="2810" y="2502"/>
            <a:chExt cx="4711" cy="4311"/>
          </a:xfrm>
        </p:grpSpPr>
        <p:sp>
          <p:nvSpPr>
            <p:cNvPr id="61" name="AutoShape 3"/>
            <p:cNvSpPr>
              <a:spLocks noChangeAspect="1" noChangeArrowheads="1" noTextEdit="1"/>
            </p:cNvSpPr>
            <p:nvPr/>
          </p:nvSpPr>
          <p:spPr bwMode="auto">
            <a:xfrm>
              <a:off x="2810" y="2502"/>
              <a:ext cx="4711" cy="4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a:p>
          </p:txBody>
        </p:sp>
        <p:sp>
          <p:nvSpPr>
            <p:cNvPr id="62" name="Freeform 5"/>
            <p:cNvSpPr>
              <a:spLocks/>
            </p:cNvSpPr>
            <p:nvPr/>
          </p:nvSpPr>
          <p:spPr bwMode="auto">
            <a:xfrm>
              <a:off x="3201" y="3951"/>
              <a:ext cx="2992" cy="2999"/>
            </a:xfrm>
            <a:custGeom>
              <a:avLst/>
              <a:gdLst>
                <a:gd name="T0" fmla="*/ 0 w 1269"/>
                <a:gd name="T1" fmla="*/ 85 h 1273"/>
                <a:gd name="T2" fmla="*/ 473 w 1269"/>
                <a:gd name="T3" fmla="*/ 698 h 1273"/>
                <a:gd name="T4" fmla="*/ 500 w 1269"/>
                <a:gd name="T5" fmla="*/ 1023 h 1273"/>
                <a:gd name="T6" fmla="*/ 1025 w 1269"/>
                <a:gd name="T7" fmla="*/ 1164 h 1273"/>
                <a:gd name="T8" fmla="*/ 1166 w 1269"/>
                <a:gd name="T9" fmla="*/ 639 h 1273"/>
                <a:gd name="T10" fmla="*/ 616 w 1269"/>
                <a:gd name="T11" fmla="*/ 0 h 1273"/>
                <a:gd name="T12" fmla="*/ 216 w 1269"/>
                <a:gd name="T13" fmla="*/ 152 h 1273"/>
                <a:gd name="T14" fmla="*/ 0 w 1269"/>
                <a:gd name="T15" fmla="*/ 85 h 12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69" h="1273">
                  <a:moveTo>
                    <a:pt x="0" y="85"/>
                  </a:moveTo>
                  <a:cubicBezTo>
                    <a:pt x="151" y="201"/>
                    <a:pt x="351" y="243"/>
                    <a:pt x="473" y="698"/>
                  </a:cubicBezTo>
                  <a:cubicBezTo>
                    <a:pt x="434" y="801"/>
                    <a:pt x="441" y="920"/>
                    <a:pt x="500" y="1023"/>
                  </a:cubicBezTo>
                  <a:cubicBezTo>
                    <a:pt x="603" y="1203"/>
                    <a:pt x="836" y="1273"/>
                    <a:pt x="1025" y="1164"/>
                  </a:cubicBezTo>
                  <a:cubicBezTo>
                    <a:pt x="1213" y="1056"/>
                    <a:pt x="1269" y="820"/>
                    <a:pt x="1166" y="639"/>
                  </a:cubicBezTo>
                  <a:cubicBezTo>
                    <a:pt x="1026" y="397"/>
                    <a:pt x="763" y="492"/>
                    <a:pt x="616" y="0"/>
                  </a:cubicBezTo>
                  <a:cubicBezTo>
                    <a:pt x="468" y="54"/>
                    <a:pt x="384" y="152"/>
                    <a:pt x="216" y="152"/>
                  </a:cubicBezTo>
                  <a:cubicBezTo>
                    <a:pt x="138" y="152"/>
                    <a:pt x="70" y="133"/>
                    <a:pt x="0" y="85"/>
                  </a:cubicBezTo>
                  <a:close/>
                </a:path>
              </a:pathLst>
            </a:custGeom>
            <a:solidFill>
              <a:schemeClr val="accent1">
                <a:alpha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a:p>
          </p:txBody>
        </p:sp>
        <p:sp>
          <p:nvSpPr>
            <p:cNvPr id="63" name="Freeform 6"/>
            <p:cNvSpPr>
              <a:spLocks/>
            </p:cNvSpPr>
            <p:nvPr/>
          </p:nvSpPr>
          <p:spPr bwMode="auto">
            <a:xfrm>
              <a:off x="2805" y="2497"/>
              <a:ext cx="3716" cy="1812"/>
            </a:xfrm>
            <a:custGeom>
              <a:avLst/>
              <a:gdLst>
                <a:gd name="T0" fmla="*/ 1576 w 1576"/>
                <a:gd name="T1" fmla="*/ 4 h 769"/>
                <a:gd name="T2" fmla="*/ 680 w 1576"/>
                <a:gd name="T3" fmla="*/ 140 h 769"/>
                <a:gd name="T4" fmla="*/ 385 w 1576"/>
                <a:gd name="T5" fmla="*/ 1 h 769"/>
                <a:gd name="T6" fmla="*/ 1 w 1576"/>
                <a:gd name="T7" fmla="*/ 384 h 769"/>
                <a:gd name="T8" fmla="*/ 384 w 1576"/>
                <a:gd name="T9" fmla="*/ 769 h 769"/>
                <a:gd name="T10" fmla="*/ 1214 w 1576"/>
                <a:gd name="T11" fmla="*/ 613 h 769"/>
                <a:gd name="T12" fmla="*/ 1282 w 1576"/>
                <a:gd name="T13" fmla="*/ 194 h 769"/>
                <a:gd name="T14" fmla="*/ 1576 w 1576"/>
                <a:gd name="T15" fmla="*/ 4 h 7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76" h="769">
                  <a:moveTo>
                    <a:pt x="1576" y="4"/>
                  </a:moveTo>
                  <a:cubicBezTo>
                    <a:pt x="1316" y="27"/>
                    <a:pt x="1238" y="290"/>
                    <a:pt x="680" y="140"/>
                  </a:cubicBezTo>
                  <a:cubicBezTo>
                    <a:pt x="610" y="55"/>
                    <a:pt x="504" y="1"/>
                    <a:pt x="385" y="1"/>
                  </a:cubicBezTo>
                  <a:cubicBezTo>
                    <a:pt x="177" y="0"/>
                    <a:pt x="1" y="167"/>
                    <a:pt x="1" y="384"/>
                  </a:cubicBezTo>
                  <a:cubicBezTo>
                    <a:pt x="0" y="602"/>
                    <a:pt x="176" y="769"/>
                    <a:pt x="384" y="769"/>
                  </a:cubicBezTo>
                  <a:cubicBezTo>
                    <a:pt x="665" y="769"/>
                    <a:pt x="713" y="494"/>
                    <a:pt x="1214" y="613"/>
                  </a:cubicBezTo>
                  <a:cubicBezTo>
                    <a:pt x="1241" y="459"/>
                    <a:pt x="1200" y="338"/>
                    <a:pt x="1282" y="194"/>
                  </a:cubicBezTo>
                  <a:cubicBezTo>
                    <a:pt x="1343" y="87"/>
                    <a:pt x="1448" y="17"/>
                    <a:pt x="1576" y="4"/>
                  </a:cubicBezTo>
                  <a:close/>
                </a:path>
              </a:pathLst>
            </a:custGeom>
            <a:solidFill>
              <a:schemeClr val="accent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a:p>
          </p:txBody>
        </p:sp>
        <p:sp>
          <p:nvSpPr>
            <p:cNvPr id="64" name="Freeform 7"/>
            <p:cNvSpPr>
              <a:spLocks/>
            </p:cNvSpPr>
            <p:nvPr/>
          </p:nvSpPr>
          <p:spPr bwMode="auto">
            <a:xfrm>
              <a:off x="5175" y="2368"/>
              <a:ext cx="2468" cy="3731"/>
            </a:xfrm>
            <a:custGeom>
              <a:avLst/>
              <a:gdLst>
                <a:gd name="T0" fmla="*/ 371 w 1047"/>
                <a:gd name="T1" fmla="*/ 1584 h 1584"/>
                <a:gd name="T2" fmla="*/ 674 w 1047"/>
                <a:gd name="T3" fmla="*/ 820 h 1584"/>
                <a:gd name="T4" fmla="*/ 942 w 1047"/>
                <a:gd name="T5" fmla="*/ 633 h 1584"/>
                <a:gd name="T6" fmla="*/ 802 w 1047"/>
                <a:gd name="T7" fmla="*/ 108 h 1584"/>
                <a:gd name="T8" fmla="*/ 277 w 1047"/>
                <a:gd name="T9" fmla="*/ 249 h 1584"/>
                <a:gd name="T10" fmla="*/ 0 w 1047"/>
                <a:gd name="T11" fmla="*/ 1043 h 1584"/>
                <a:gd name="T12" fmla="*/ 329 w 1047"/>
                <a:gd name="T13" fmla="*/ 1311 h 1584"/>
                <a:gd name="T14" fmla="*/ 371 w 1047"/>
                <a:gd name="T15" fmla="*/ 1584 h 15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47" h="1584">
                  <a:moveTo>
                    <a:pt x="371" y="1584"/>
                  </a:moveTo>
                  <a:cubicBezTo>
                    <a:pt x="419" y="1379"/>
                    <a:pt x="312" y="1181"/>
                    <a:pt x="674" y="820"/>
                  </a:cubicBezTo>
                  <a:cubicBezTo>
                    <a:pt x="783" y="801"/>
                    <a:pt x="883" y="736"/>
                    <a:pt x="942" y="633"/>
                  </a:cubicBezTo>
                  <a:cubicBezTo>
                    <a:pt x="1047" y="453"/>
                    <a:pt x="991" y="218"/>
                    <a:pt x="802" y="108"/>
                  </a:cubicBezTo>
                  <a:cubicBezTo>
                    <a:pt x="614" y="0"/>
                    <a:pt x="382" y="69"/>
                    <a:pt x="277" y="249"/>
                  </a:cubicBezTo>
                  <a:cubicBezTo>
                    <a:pt x="137" y="490"/>
                    <a:pt x="351" y="670"/>
                    <a:pt x="0" y="1043"/>
                  </a:cubicBezTo>
                  <a:cubicBezTo>
                    <a:pt x="120" y="1142"/>
                    <a:pt x="246" y="1167"/>
                    <a:pt x="329" y="1311"/>
                  </a:cubicBezTo>
                  <a:cubicBezTo>
                    <a:pt x="377" y="1394"/>
                    <a:pt x="393" y="1485"/>
                    <a:pt x="371" y="1584"/>
                  </a:cubicBezTo>
                  <a:close/>
                </a:path>
              </a:pathLst>
            </a:custGeom>
            <a:solidFill>
              <a:schemeClr val="accent1">
                <a:alpha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a:p>
          </p:txBody>
        </p:sp>
        <p:sp>
          <p:nvSpPr>
            <p:cNvPr id="65" name="Freeform 8"/>
            <p:cNvSpPr>
              <a:spLocks/>
            </p:cNvSpPr>
            <p:nvPr/>
          </p:nvSpPr>
          <p:spPr bwMode="auto">
            <a:xfrm>
              <a:off x="4437" y="5199"/>
              <a:ext cx="1455" cy="1454"/>
            </a:xfrm>
            <a:custGeom>
              <a:avLst/>
              <a:gdLst>
                <a:gd name="T0" fmla="*/ 309 w 617"/>
                <a:gd name="T1" fmla="*/ 1 h 617"/>
                <a:gd name="T2" fmla="*/ 0 w 617"/>
                <a:gd name="T3" fmla="*/ 308 h 617"/>
                <a:gd name="T4" fmla="*/ 308 w 617"/>
                <a:gd name="T5" fmla="*/ 617 h 617"/>
                <a:gd name="T6" fmla="*/ 617 w 617"/>
                <a:gd name="T7" fmla="*/ 309 h 617"/>
                <a:gd name="T8" fmla="*/ 309 w 617"/>
                <a:gd name="T9" fmla="*/ 1 h 617"/>
              </a:gdLst>
              <a:ahLst/>
              <a:cxnLst>
                <a:cxn ang="0">
                  <a:pos x="T0" y="T1"/>
                </a:cxn>
                <a:cxn ang="0">
                  <a:pos x="T2" y="T3"/>
                </a:cxn>
                <a:cxn ang="0">
                  <a:pos x="T4" y="T5"/>
                </a:cxn>
                <a:cxn ang="0">
                  <a:pos x="T6" y="T7"/>
                </a:cxn>
                <a:cxn ang="0">
                  <a:pos x="T8" y="T9"/>
                </a:cxn>
              </a:cxnLst>
              <a:rect l="0" t="0" r="r" b="b"/>
              <a:pathLst>
                <a:path w="617" h="617">
                  <a:moveTo>
                    <a:pt x="309" y="1"/>
                  </a:moveTo>
                  <a:cubicBezTo>
                    <a:pt x="139" y="0"/>
                    <a:pt x="1" y="139"/>
                    <a:pt x="0" y="308"/>
                  </a:cubicBezTo>
                  <a:cubicBezTo>
                    <a:pt x="0" y="478"/>
                    <a:pt x="138" y="617"/>
                    <a:pt x="308" y="617"/>
                  </a:cubicBezTo>
                  <a:cubicBezTo>
                    <a:pt x="478" y="617"/>
                    <a:pt x="616" y="479"/>
                    <a:pt x="617" y="309"/>
                  </a:cubicBezTo>
                  <a:cubicBezTo>
                    <a:pt x="617" y="139"/>
                    <a:pt x="479" y="1"/>
                    <a:pt x="309"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a:p>
          </p:txBody>
        </p:sp>
        <p:sp>
          <p:nvSpPr>
            <p:cNvPr id="67" name="Freeform 9"/>
            <p:cNvSpPr>
              <a:spLocks/>
            </p:cNvSpPr>
            <p:nvPr/>
          </p:nvSpPr>
          <p:spPr bwMode="auto">
            <a:xfrm>
              <a:off x="2984" y="2674"/>
              <a:ext cx="1455" cy="1453"/>
            </a:xfrm>
            <a:custGeom>
              <a:avLst/>
              <a:gdLst>
                <a:gd name="T0" fmla="*/ 309 w 617"/>
                <a:gd name="T1" fmla="*/ 0 h 617"/>
                <a:gd name="T2" fmla="*/ 1 w 617"/>
                <a:gd name="T3" fmla="*/ 308 h 617"/>
                <a:gd name="T4" fmla="*/ 308 w 617"/>
                <a:gd name="T5" fmla="*/ 617 h 617"/>
                <a:gd name="T6" fmla="*/ 617 w 617"/>
                <a:gd name="T7" fmla="*/ 309 h 617"/>
                <a:gd name="T8" fmla="*/ 309 w 617"/>
                <a:gd name="T9" fmla="*/ 0 h 617"/>
              </a:gdLst>
              <a:ahLst/>
              <a:cxnLst>
                <a:cxn ang="0">
                  <a:pos x="T0" y="T1"/>
                </a:cxn>
                <a:cxn ang="0">
                  <a:pos x="T2" y="T3"/>
                </a:cxn>
                <a:cxn ang="0">
                  <a:pos x="T4" y="T5"/>
                </a:cxn>
                <a:cxn ang="0">
                  <a:pos x="T6" y="T7"/>
                </a:cxn>
                <a:cxn ang="0">
                  <a:pos x="T8" y="T9"/>
                </a:cxn>
              </a:cxnLst>
              <a:rect l="0" t="0" r="r" b="b"/>
              <a:pathLst>
                <a:path w="617" h="617">
                  <a:moveTo>
                    <a:pt x="309" y="0"/>
                  </a:moveTo>
                  <a:cubicBezTo>
                    <a:pt x="140" y="0"/>
                    <a:pt x="1" y="138"/>
                    <a:pt x="1" y="308"/>
                  </a:cubicBezTo>
                  <a:cubicBezTo>
                    <a:pt x="0" y="478"/>
                    <a:pt x="139" y="616"/>
                    <a:pt x="308" y="617"/>
                  </a:cubicBezTo>
                  <a:cubicBezTo>
                    <a:pt x="478" y="617"/>
                    <a:pt x="617" y="478"/>
                    <a:pt x="617" y="309"/>
                  </a:cubicBezTo>
                  <a:cubicBezTo>
                    <a:pt x="617" y="139"/>
                    <a:pt x="479" y="0"/>
                    <a:pt x="309"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a:p>
          </p:txBody>
        </p:sp>
        <p:sp>
          <p:nvSpPr>
            <p:cNvPr id="69" name="Freeform 10"/>
            <p:cNvSpPr>
              <a:spLocks/>
            </p:cNvSpPr>
            <p:nvPr/>
          </p:nvSpPr>
          <p:spPr bwMode="auto">
            <a:xfrm>
              <a:off x="5901" y="2665"/>
              <a:ext cx="1455" cy="1453"/>
            </a:xfrm>
            <a:custGeom>
              <a:avLst/>
              <a:gdLst>
                <a:gd name="T0" fmla="*/ 309 w 617"/>
                <a:gd name="T1" fmla="*/ 0 h 617"/>
                <a:gd name="T2" fmla="*/ 0 w 617"/>
                <a:gd name="T3" fmla="*/ 308 h 617"/>
                <a:gd name="T4" fmla="*/ 308 w 617"/>
                <a:gd name="T5" fmla="*/ 617 h 617"/>
                <a:gd name="T6" fmla="*/ 617 w 617"/>
                <a:gd name="T7" fmla="*/ 309 h 617"/>
                <a:gd name="T8" fmla="*/ 309 w 617"/>
                <a:gd name="T9" fmla="*/ 0 h 617"/>
              </a:gdLst>
              <a:ahLst/>
              <a:cxnLst>
                <a:cxn ang="0">
                  <a:pos x="T0" y="T1"/>
                </a:cxn>
                <a:cxn ang="0">
                  <a:pos x="T2" y="T3"/>
                </a:cxn>
                <a:cxn ang="0">
                  <a:pos x="T4" y="T5"/>
                </a:cxn>
                <a:cxn ang="0">
                  <a:pos x="T6" y="T7"/>
                </a:cxn>
                <a:cxn ang="0">
                  <a:pos x="T8" y="T9"/>
                </a:cxn>
              </a:cxnLst>
              <a:rect l="0" t="0" r="r" b="b"/>
              <a:pathLst>
                <a:path w="617" h="617">
                  <a:moveTo>
                    <a:pt x="309" y="0"/>
                  </a:moveTo>
                  <a:cubicBezTo>
                    <a:pt x="139" y="0"/>
                    <a:pt x="0" y="138"/>
                    <a:pt x="0" y="308"/>
                  </a:cubicBezTo>
                  <a:cubicBezTo>
                    <a:pt x="0" y="478"/>
                    <a:pt x="138" y="617"/>
                    <a:pt x="308" y="617"/>
                  </a:cubicBezTo>
                  <a:cubicBezTo>
                    <a:pt x="478" y="617"/>
                    <a:pt x="617" y="479"/>
                    <a:pt x="617" y="309"/>
                  </a:cubicBezTo>
                  <a:cubicBezTo>
                    <a:pt x="617" y="139"/>
                    <a:pt x="479" y="0"/>
                    <a:pt x="309"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a:p>
          </p:txBody>
        </p:sp>
      </p:grpSp>
      <p:pic>
        <p:nvPicPr>
          <p:cNvPr id="27" name="Graphic 26">
            <a:extLst>
              <a:ext uri="{FF2B5EF4-FFF2-40B4-BE49-F238E27FC236}">
                <a16:creationId xmlns:a16="http://schemas.microsoft.com/office/drawing/2014/main" id="{5CEF9701-0E26-4A4E-9C38-33093463156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776709" y="6640877"/>
            <a:ext cx="609600" cy="609600"/>
          </a:xfrm>
          <a:prstGeom prst="rect">
            <a:avLst/>
          </a:prstGeom>
        </p:spPr>
      </p:pic>
      <p:pic>
        <p:nvPicPr>
          <p:cNvPr id="28" name="Graphic 27">
            <a:extLst>
              <a:ext uri="{FF2B5EF4-FFF2-40B4-BE49-F238E27FC236}">
                <a16:creationId xmlns:a16="http://schemas.microsoft.com/office/drawing/2014/main" id="{88C31386-2744-491C-8F44-BA2606A3916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810749" y="3685148"/>
            <a:ext cx="609600" cy="609600"/>
          </a:xfrm>
          <a:prstGeom prst="rect">
            <a:avLst/>
          </a:prstGeom>
        </p:spPr>
      </p:pic>
      <p:pic>
        <p:nvPicPr>
          <p:cNvPr id="29" name="Graphic 28">
            <a:extLst>
              <a:ext uri="{FF2B5EF4-FFF2-40B4-BE49-F238E27FC236}">
                <a16:creationId xmlns:a16="http://schemas.microsoft.com/office/drawing/2014/main" id="{26A1D1B4-8A1C-4E08-B6E8-B99C1FADB7E9}"/>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792820" y="9558107"/>
            <a:ext cx="609600" cy="609600"/>
          </a:xfrm>
          <a:prstGeom prst="rect">
            <a:avLst/>
          </a:prstGeom>
        </p:spPr>
      </p:pic>
      <p:pic>
        <p:nvPicPr>
          <p:cNvPr id="30" name="Graphic 29">
            <a:extLst>
              <a:ext uri="{FF2B5EF4-FFF2-40B4-BE49-F238E27FC236}">
                <a16:creationId xmlns:a16="http://schemas.microsoft.com/office/drawing/2014/main" id="{6E18AA9A-BD00-4A95-A871-907DEFB3716F}"/>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5999996" y="4907008"/>
            <a:ext cx="554182" cy="554182"/>
          </a:xfrm>
          <a:prstGeom prst="rect">
            <a:avLst/>
          </a:prstGeom>
        </p:spPr>
      </p:pic>
      <p:pic>
        <p:nvPicPr>
          <p:cNvPr id="31" name="Graphic 30">
            <a:extLst>
              <a:ext uri="{FF2B5EF4-FFF2-40B4-BE49-F238E27FC236}">
                <a16:creationId xmlns:a16="http://schemas.microsoft.com/office/drawing/2014/main" id="{8627D8DE-498B-459F-A3AB-0F2FF1C9D672}"/>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20232014" y="4919975"/>
            <a:ext cx="554182" cy="554182"/>
          </a:xfrm>
          <a:prstGeom prst="rect">
            <a:avLst/>
          </a:prstGeom>
        </p:spPr>
      </p:pic>
      <p:pic>
        <p:nvPicPr>
          <p:cNvPr id="32" name="Graphic 31">
            <a:extLst>
              <a:ext uri="{FF2B5EF4-FFF2-40B4-BE49-F238E27FC236}">
                <a16:creationId xmlns:a16="http://schemas.microsoft.com/office/drawing/2014/main" id="{C053B644-40B3-41CE-87EA-176BE818F88A}"/>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8111383" y="8605059"/>
            <a:ext cx="554182" cy="554182"/>
          </a:xfrm>
          <a:prstGeom prst="rect">
            <a:avLst/>
          </a:prstGeom>
        </p:spPr>
      </p:pic>
    </p:spTree>
    <p:extLst>
      <p:ext uri="{BB962C8B-B14F-4D97-AF65-F5344CB8AC3E}">
        <p14:creationId xmlns:p14="http://schemas.microsoft.com/office/powerpoint/2010/main" val="1939729981"/>
      </p:ext>
    </p:extLst>
  </p:cSld>
  <p:clrMapOvr>
    <a:masterClrMapping/>
  </p:clrMapOvr>
  <p:transition spd="slow">
    <p:push/>
  </p:transition>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 name="Rechteck 38"/>
          <p:cNvSpPr/>
          <p:nvPr/>
        </p:nvSpPr>
        <p:spPr>
          <a:xfrm>
            <a:off x="4748981" y="5374"/>
            <a:ext cx="7757651" cy="13710626"/>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de-DE"/>
          </a:p>
        </p:txBody>
      </p:sp>
      <p:sp>
        <p:nvSpPr>
          <p:cNvPr id="17" name="Textfeld 16"/>
          <p:cNvSpPr txBox="1"/>
          <p:nvPr/>
        </p:nvSpPr>
        <p:spPr>
          <a:xfrm>
            <a:off x="5575357" y="2070212"/>
            <a:ext cx="4764828" cy="553870"/>
          </a:xfrm>
          <a:prstGeom prst="rect">
            <a:avLst/>
          </a:prstGeom>
          <a:noFill/>
        </p:spPr>
        <p:txBody>
          <a:bodyPr wrap="square" rtlCol="0">
            <a:spAutoFit/>
          </a:bodyPr>
          <a:lstStyle/>
          <a:p>
            <a:r>
              <a:rPr lang="de-DE" sz="2999" dirty="0">
                <a:solidFill>
                  <a:schemeClr val="bg1"/>
                </a:solidFill>
                <a:latin typeface="Helvetica" panose="020B0500000000000000" pitchFamily="34" charset="0"/>
              </a:rPr>
              <a:t>Aspekt eins</a:t>
            </a:r>
          </a:p>
        </p:txBody>
      </p:sp>
      <p:sp>
        <p:nvSpPr>
          <p:cNvPr id="18" name="Textfeld 17"/>
          <p:cNvSpPr txBox="1"/>
          <p:nvPr/>
        </p:nvSpPr>
        <p:spPr>
          <a:xfrm>
            <a:off x="5604855" y="2488555"/>
            <a:ext cx="3658408"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sp>
        <p:nvSpPr>
          <p:cNvPr id="19" name="Textfeld 18"/>
          <p:cNvSpPr txBox="1"/>
          <p:nvPr/>
        </p:nvSpPr>
        <p:spPr>
          <a:xfrm>
            <a:off x="5583682" y="5022997"/>
            <a:ext cx="4764828" cy="553870"/>
          </a:xfrm>
          <a:prstGeom prst="rect">
            <a:avLst/>
          </a:prstGeom>
          <a:noFill/>
        </p:spPr>
        <p:txBody>
          <a:bodyPr wrap="square" rtlCol="0">
            <a:spAutoFit/>
          </a:bodyPr>
          <a:lstStyle/>
          <a:p>
            <a:r>
              <a:rPr lang="de-DE" sz="2999" dirty="0">
                <a:solidFill>
                  <a:schemeClr val="bg1"/>
                </a:solidFill>
                <a:latin typeface="Helvetica" panose="020B0500000000000000" pitchFamily="34" charset="0"/>
              </a:rPr>
              <a:t>Aspekt zwei</a:t>
            </a:r>
          </a:p>
        </p:txBody>
      </p:sp>
      <p:sp>
        <p:nvSpPr>
          <p:cNvPr id="20" name="Textfeld 19"/>
          <p:cNvSpPr txBox="1"/>
          <p:nvPr/>
        </p:nvSpPr>
        <p:spPr>
          <a:xfrm>
            <a:off x="5613182" y="5441340"/>
            <a:ext cx="3658408"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sp>
        <p:nvSpPr>
          <p:cNvPr id="21" name="Textfeld 20"/>
          <p:cNvSpPr txBox="1"/>
          <p:nvPr/>
        </p:nvSpPr>
        <p:spPr>
          <a:xfrm>
            <a:off x="5587086" y="7937143"/>
            <a:ext cx="4764828" cy="553870"/>
          </a:xfrm>
          <a:prstGeom prst="rect">
            <a:avLst/>
          </a:prstGeom>
          <a:noFill/>
        </p:spPr>
        <p:txBody>
          <a:bodyPr wrap="square" rtlCol="0">
            <a:spAutoFit/>
          </a:bodyPr>
          <a:lstStyle/>
          <a:p>
            <a:r>
              <a:rPr lang="de-DE" sz="2999" dirty="0">
                <a:solidFill>
                  <a:schemeClr val="bg1"/>
                </a:solidFill>
                <a:latin typeface="Helvetica" panose="020B0500000000000000" pitchFamily="34" charset="0"/>
              </a:rPr>
              <a:t>Aspekt drei</a:t>
            </a:r>
          </a:p>
        </p:txBody>
      </p:sp>
      <p:sp>
        <p:nvSpPr>
          <p:cNvPr id="22" name="Textfeld 21"/>
          <p:cNvSpPr txBox="1"/>
          <p:nvPr/>
        </p:nvSpPr>
        <p:spPr>
          <a:xfrm>
            <a:off x="5616584" y="8355486"/>
            <a:ext cx="3658408"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sp>
        <p:nvSpPr>
          <p:cNvPr id="34" name="Ellipse 33"/>
          <p:cNvSpPr/>
          <p:nvPr/>
        </p:nvSpPr>
        <p:spPr>
          <a:xfrm>
            <a:off x="10454012" y="1843140"/>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37" name="Ellipse 36"/>
          <p:cNvSpPr/>
          <p:nvPr/>
        </p:nvSpPr>
        <p:spPr>
          <a:xfrm>
            <a:off x="10454012" y="4813843"/>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40" name="Ellipse 39"/>
          <p:cNvSpPr/>
          <p:nvPr/>
        </p:nvSpPr>
        <p:spPr>
          <a:xfrm>
            <a:off x="10454012" y="7691437"/>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grpSp>
        <p:nvGrpSpPr>
          <p:cNvPr id="72" name="Group 4"/>
          <p:cNvGrpSpPr>
            <a:grpSpLocks noChangeAspect="1"/>
          </p:cNvGrpSpPr>
          <p:nvPr/>
        </p:nvGrpSpPr>
        <p:grpSpPr bwMode="auto">
          <a:xfrm rot="2700000">
            <a:off x="15472067" y="3887998"/>
            <a:ext cx="6284540" cy="6286084"/>
            <a:chOff x="3131" y="2396"/>
            <a:chExt cx="4069" cy="4070"/>
          </a:xfrm>
        </p:grpSpPr>
        <p:sp>
          <p:nvSpPr>
            <p:cNvPr id="73" name="AutoShape 3"/>
            <p:cNvSpPr>
              <a:spLocks noChangeAspect="1" noChangeArrowheads="1" noTextEdit="1"/>
            </p:cNvSpPr>
            <p:nvPr/>
          </p:nvSpPr>
          <p:spPr bwMode="auto">
            <a:xfrm>
              <a:off x="3131" y="2396"/>
              <a:ext cx="4069" cy="4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a:p>
          </p:txBody>
        </p:sp>
        <p:sp>
          <p:nvSpPr>
            <p:cNvPr id="74" name="Freeform 5"/>
            <p:cNvSpPr>
              <a:spLocks/>
            </p:cNvSpPr>
            <p:nvPr/>
          </p:nvSpPr>
          <p:spPr bwMode="auto">
            <a:xfrm>
              <a:off x="5171" y="4888"/>
              <a:ext cx="2029" cy="1578"/>
            </a:xfrm>
            <a:custGeom>
              <a:avLst/>
              <a:gdLst>
                <a:gd name="T0" fmla="*/ 0 w 860"/>
                <a:gd name="T1" fmla="*/ 510 h 670"/>
                <a:gd name="T2" fmla="*/ 214 w 860"/>
                <a:gd name="T3" fmla="*/ 118 h 670"/>
                <a:gd name="T4" fmla="*/ 512 w 860"/>
                <a:gd name="T5" fmla="*/ 1 h 670"/>
                <a:gd name="T6" fmla="*/ 525 w 860"/>
                <a:gd name="T7" fmla="*/ 0 h 670"/>
                <a:gd name="T8" fmla="*/ 526 w 860"/>
                <a:gd name="T9" fmla="*/ 0 h 670"/>
                <a:gd name="T10" fmla="*/ 534 w 860"/>
                <a:gd name="T11" fmla="*/ 0 h 670"/>
                <a:gd name="T12" fmla="*/ 542 w 860"/>
                <a:gd name="T13" fmla="*/ 1 h 670"/>
                <a:gd name="T14" fmla="*/ 551 w 860"/>
                <a:gd name="T15" fmla="*/ 1 h 670"/>
                <a:gd name="T16" fmla="*/ 559 w 860"/>
                <a:gd name="T17" fmla="*/ 2 h 670"/>
                <a:gd name="T18" fmla="*/ 567 w 860"/>
                <a:gd name="T19" fmla="*/ 3 h 670"/>
                <a:gd name="T20" fmla="*/ 576 w 860"/>
                <a:gd name="T21" fmla="*/ 4 h 670"/>
                <a:gd name="T22" fmla="*/ 584 w 860"/>
                <a:gd name="T23" fmla="*/ 5 h 670"/>
                <a:gd name="T24" fmla="*/ 592 w 860"/>
                <a:gd name="T25" fmla="*/ 7 h 670"/>
                <a:gd name="T26" fmla="*/ 600 w 860"/>
                <a:gd name="T27" fmla="*/ 9 h 670"/>
                <a:gd name="T28" fmla="*/ 608 w 860"/>
                <a:gd name="T29" fmla="*/ 11 h 670"/>
                <a:gd name="T30" fmla="*/ 616 w 860"/>
                <a:gd name="T31" fmla="*/ 13 h 670"/>
                <a:gd name="T32" fmla="*/ 631 w 860"/>
                <a:gd name="T33" fmla="*/ 17 h 670"/>
                <a:gd name="T34" fmla="*/ 848 w 860"/>
                <a:gd name="T35" fmla="*/ 242 h 670"/>
                <a:gd name="T36" fmla="*/ 854 w 860"/>
                <a:gd name="T37" fmla="*/ 267 h 670"/>
                <a:gd name="T38" fmla="*/ 855 w 860"/>
                <a:gd name="T39" fmla="*/ 275 h 670"/>
                <a:gd name="T40" fmla="*/ 857 w 860"/>
                <a:gd name="T41" fmla="*/ 283 h 670"/>
                <a:gd name="T42" fmla="*/ 859 w 860"/>
                <a:gd name="T43" fmla="*/ 300 h 670"/>
                <a:gd name="T44" fmla="*/ 859 w 860"/>
                <a:gd name="T45" fmla="*/ 309 h 670"/>
                <a:gd name="T46" fmla="*/ 860 w 860"/>
                <a:gd name="T47" fmla="*/ 326 h 670"/>
                <a:gd name="T48" fmla="*/ 860 w 860"/>
                <a:gd name="T49" fmla="*/ 335 h 670"/>
                <a:gd name="T50" fmla="*/ 860 w 860"/>
                <a:gd name="T51" fmla="*/ 344 h 670"/>
                <a:gd name="T52" fmla="*/ 859 w 860"/>
                <a:gd name="T53" fmla="*/ 362 h 670"/>
                <a:gd name="T54" fmla="*/ 859 w 860"/>
                <a:gd name="T55" fmla="*/ 370 h 670"/>
                <a:gd name="T56" fmla="*/ 857 w 860"/>
                <a:gd name="T57" fmla="*/ 387 h 670"/>
                <a:gd name="T58" fmla="*/ 855 w 860"/>
                <a:gd name="T59" fmla="*/ 396 h 670"/>
                <a:gd name="T60" fmla="*/ 854 w 860"/>
                <a:gd name="T61" fmla="*/ 404 h 670"/>
                <a:gd name="T62" fmla="*/ 848 w 860"/>
                <a:gd name="T63" fmla="*/ 429 h 670"/>
                <a:gd name="T64" fmla="*/ 631 w 860"/>
                <a:gd name="T65" fmla="*/ 653 h 670"/>
                <a:gd name="T66" fmla="*/ 616 w 860"/>
                <a:gd name="T67" fmla="*/ 658 h 670"/>
                <a:gd name="T68" fmla="*/ 608 w 860"/>
                <a:gd name="T69" fmla="*/ 660 h 670"/>
                <a:gd name="T70" fmla="*/ 600 w 860"/>
                <a:gd name="T71" fmla="*/ 662 h 670"/>
                <a:gd name="T72" fmla="*/ 592 w 860"/>
                <a:gd name="T73" fmla="*/ 664 h 670"/>
                <a:gd name="T74" fmla="*/ 584 w 860"/>
                <a:gd name="T75" fmla="*/ 665 h 670"/>
                <a:gd name="T76" fmla="*/ 576 w 860"/>
                <a:gd name="T77" fmla="*/ 666 h 670"/>
                <a:gd name="T78" fmla="*/ 567 w 860"/>
                <a:gd name="T79" fmla="*/ 668 h 670"/>
                <a:gd name="T80" fmla="*/ 559 w 860"/>
                <a:gd name="T81" fmla="*/ 669 h 670"/>
                <a:gd name="T82" fmla="*/ 551 w 860"/>
                <a:gd name="T83" fmla="*/ 669 h 670"/>
                <a:gd name="T84" fmla="*/ 542 w 860"/>
                <a:gd name="T85" fmla="*/ 670 h 670"/>
                <a:gd name="T86" fmla="*/ 534 w 860"/>
                <a:gd name="T87" fmla="*/ 670 h 670"/>
                <a:gd name="T88" fmla="*/ 526 w 860"/>
                <a:gd name="T89" fmla="*/ 670 h 670"/>
                <a:gd name="T90" fmla="*/ 515 w 860"/>
                <a:gd name="T91" fmla="*/ 670 h 670"/>
                <a:gd name="T92" fmla="*/ 506 w 860"/>
                <a:gd name="T93" fmla="*/ 67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60" h="670">
                  <a:moveTo>
                    <a:pt x="214" y="553"/>
                  </a:moveTo>
                  <a:cubicBezTo>
                    <a:pt x="156" y="529"/>
                    <a:pt x="89" y="511"/>
                    <a:pt x="0" y="510"/>
                  </a:cubicBezTo>
                  <a:cubicBezTo>
                    <a:pt x="0" y="161"/>
                    <a:pt x="0" y="161"/>
                    <a:pt x="0" y="161"/>
                  </a:cubicBezTo>
                  <a:cubicBezTo>
                    <a:pt x="89" y="160"/>
                    <a:pt x="156" y="142"/>
                    <a:pt x="214" y="118"/>
                  </a:cubicBezTo>
                  <a:cubicBezTo>
                    <a:pt x="316" y="72"/>
                    <a:pt x="387" y="7"/>
                    <a:pt x="506" y="1"/>
                  </a:cubicBezTo>
                  <a:cubicBezTo>
                    <a:pt x="508" y="1"/>
                    <a:pt x="510" y="1"/>
                    <a:pt x="512" y="1"/>
                  </a:cubicBezTo>
                  <a:cubicBezTo>
                    <a:pt x="515" y="1"/>
                    <a:pt x="515" y="1"/>
                    <a:pt x="515" y="1"/>
                  </a:cubicBezTo>
                  <a:cubicBezTo>
                    <a:pt x="518" y="0"/>
                    <a:pt x="522" y="0"/>
                    <a:pt x="525" y="0"/>
                  </a:cubicBezTo>
                  <a:cubicBezTo>
                    <a:pt x="526" y="0"/>
                    <a:pt x="526" y="0"/>
                    <a:pt x="526" y="0"/>
                  </a:cubicBezTo>
                  <a:cubicBezTo>
                    <a:pt x="526" y="0"/>
                    <a:pt x="526" y="0"/>
                    <a:pt x="526" y="0"/>
                  </a:cubicBezTo>
                  <a:cubicBezTo>
                    <a:pt x="528" y="0"/>
                    <a:pt x="531" y="0"/>
                    <a:pt x="534" y="0"/>
                  </a:cubicBezTo>
                  <a:cubicBezTo>
                    <a:pt x="534" y="0"/>
                    <a:pt x="534" y="0"/>
                    <a:pt x="534" y="0"/>
                  </a:cubicBezTo>
                  <a:cubicBezTo>
                    <a:pt x="537" y="1"/>
                    <a:pt x="540" y="1"/>
                    <a:pt x="542" y="1"/>
                  </a:cubicBezTo>
                  <a:cubicBezTo>
                    <a:pt x="542" y="1"/>
                    <a:pt x="542" y="1"/>
                    <a:pt x="542" y="1"/>
                  </a:cubicBezTo>
                  <a:cubicBezTo>
                    <a:pt x="545" y="1"/>
                    <a:pt x="548" y="1"/>
                    <a:pt x="551" y="1"/>
                  </a:cubicBezTo>
                  <a:cubicBezTo>
                    <a:pt x="551" y="1"/>
                    <a:pt x="551" y="1"/>
                    <a:pt x="551" y="1"/>
                  </a:cubicBezTo>
                  <a:cubicBezTo>
                    <a:pt x="554" y="2"/>
                    <a:pt x="556" y="2"/>
                    <a:pt x="559" y="2"/>
                  </a:cubicBezTo>
                  <a:cubicBezTo>
                    <a:pt x="559" y="2"/>
                    <a:pt x="559" y="2"/>
                    <a:pt x="559" y="2"/>
                  </a:cubicBezTo>
                  <a:cubicBezTo>
                    <a:pt x="562" y="2"/>
                    <a:pt x="565" y="3"/>
                    <a:pt x="567" y="3"/>
                  </a:cubicBezTo>
                  <a:cubicBezTo>
                    <a:pt x="567" y="3"/>
                    <a:pt x="567" y="3"/>
                    <a:pt x="567" y="3"/>
                  </a:cubicBezTo>
                  <a:cubicBezTo>
                    <a:pt x="570" y="3"/>
                    <a:pt x="573" y="4"/>
                    <a:pt x="576" y="4"/>
                  </a:cubicBezTo>
                  <a:cubicBezTo>
                    <a:pt x="576" y="4"/>
                    <a:pt x="576" y="4"/>
                    <a:pt x="576" y="4"/>
                  </a:cubicBezTo>
                  <a:cubicBezTo>
                    <a:pt x="578" y="4"/>
                    <a:pt x="581" y="5"/>
                    <a:pt x="584" y="5"/>
                  </a:cubicBezTo>
                  <a:cubicBezTo>
                    <a:pt x="584" y="5"/>
                    <a:pt x="584" y="5"/>
                    <a:pt x="584" y="5"/>
                  </a:cubicBezTo>
                  <a:cubicBezTo>
                    <a:pt x="587" y="6"/>
                    <a:pt x="589" y="6"/>
                    <a:pt x="592" y="7"/>
                  </a:cubicBezTo>
                  <a:cubicBezTo>
                    <a:pt x="592" y="7"/>
                    <a:pt x="592" y="7"/>
                    <a:pt x="592" y="7"/>
                  </a:cubicBezTo>
                  <a:cubicBezTo>
                    <a:pt x="595" y="7"/>
                    <a:pt x="597" y="8"/>
                    <a:pt x="600" y="9"/>
                  </a:cubicBezTo>
                  <a:cubicBezTo>
                    <a:pt x="600" y="9"/>
                    <a:pt x="600" y="9"/>
                    <a:pt x="600" y="9"/>
                  </a:cubicBezTo>
                  <a:cubicBezTo>
                    <a:pt x="603" y="9"/>
                    <a:pt x="605" y="10"/>
                    <a:pt x="608" y="11"/>
                  </a:cubicBezTo>
                  <a:cubicBezTo>
                    <a:pt x="608" y="11"/>
                    <a:pt x="608" y="11"/>
                    <a:pt x="608" y="11"/>
                  </a:cubicBezTo>
                  <a:cubicBezTo>
                    <a:pt x="611" y="11"/>
                    <a:pt x="613" y="12"/>
                    <a:pt x="616" y="13"/>
                  </a:cubicBezTo>
                  <a:cubicBezTo>
                    <a:pt x="616" y="13"/>
                    <a:pt x="616" y="13"/>
                    <a:pt x="616" y="13"/>
                  </a:cubicBezTo>
                  <a:cubicBezTo>
                    <a:pt x="621" y="14"/>
                    <a:pt x="626" y="16"/>
                    <a:pt x="631" y="17"/>
                  </a:cubicBezTo>
                  <a:cubicBezTo>
                    <a:pt x="631" y="17"/>
                    <a:pt x="631" y="17"/>
                    <a:pt x="631" y="17"/>
                  </a:cubicBezTo>
                  <a:cubicBezTo>
                    <a:pt x="735" y="52"/>
                    <a:pt x="817" y="135"/>
                    <a:pt x="848" y="242"/>
                  </a:cubicBezTo>
                  <a:cubicBezTo>
                    <a:pt x="848" y="242"/>
                    <a:pt x="848" y="242"/>
                    <a:pt x="848" y="242"/>
                  </a:cubicBezTo>
                  <a:cubicBezTo>
                    <a:pt x="850" y="250"/>
                    <a:pt x="852" y="258"/>
                    <a:pt x="854" y="267"/>
                  </a:cubicBezTo>
                  <a:cubicBezTo>
                    <a:pt x="854" y="267"/>
                    <a:pt x="854" y="267"/>
                    <a:pt x="854" y="267"/>
                  </a:cubicBezTo>
                  <a:cubicBezTo>
                    <a:pt x="854" y="269"/>
                    <a:pt x="855" y="272"/>
                    <a:pt x="855" y="275"/>
                  </a:cubicBezTo>
                  <a:cubicBezTo>
                    <a:pt x="855" y="275"/>
                    <a:pt x="855" y="275"/>
                    <a:pt x="855" y="275"/>
                  </a:cubicBezTo>
                  <a:cubicBezTo>
                    <a:pt x="856" y="278"/>
                    <a:pt x="856" y="280"/>
                    <a:pt x="857" y="283"/>
                  </a:cubicBezTo>
                  <a:cubicBezTo>
                    <a:pt x="857" y="283"/>
                    <a:pt x="857" y="283"/>
                    <a:pt x="857" y="283"/>
                  </a:cubicBezTo>
                  <a:cubicBezTo>
                    <a:pt x="857" y="289"/>
                    <a:pt x="858" y="295"/>
                    <a:pt x="859" y="300"/>
                  </a:cubicBezTo>
                  <a:cubicBezTo>
                    <a:pt x="859" y="300"/>
                    <a:pt x="859" y="300"/>
                    <a:pt x="859" y="300"/>
                  </a:cubicBezTo>
                  <a:cubicBezTo>
                    <a:pt x="859" y="303"/>
                    <a:pt x="859" y="306"/>
                    <a:pt x="859" y="309"/>
                  </a:cubicBezTo>
                  <a:cubicBezTo>
                    <a:pt x="859" y="309"/>
                    <a:pt x="859" y="309"/>
                    <a:pt x="859" y="309"/>
                  </a:cubicBezTo>
                  <a:cubicBezTo>
                    <a:pt x="860" y="315"/>
                    <a:pt x="860" y="321"/>
                    <a:pt x="860" y="326"/>
                  </a:cubicBezTo>
                  <a:cubicBezTo>
                    <a:pt x="860" y="326"/>
                    <a:pt x="860" y="326"/>
                    <a:pt x="860" y="326"/>
                  </a:cubicBezTo>
                  <a:cubicBezTo>
                    <a:pt x="860" y="329"/>
                    <a:pt x="860" y="332"/>
                    <a:pt x="860" y="335"/>
                  </a:cubicBezTo>
                  <a:cubicBezTo>
                    <a:pt x="860" y="335"/>
                    <a:pt x="860" y="335"/>
                    <a:pt x="860" y="335"/>
                  </a:cubicBezTo>
                  <a:cubicBezTo>
                    <a:pt x="860" y="338"/>
                    <a:pt x="860" y="341"/>
                    <a:pt x="860" y="344"/>
                  </a:cubicBezTo>
                  <a:cubicBezTo>
                    <a:pt x="860" y="344"/>
                    <a:pt x="860" y="344"/>
                    <a:pt x="860" y="344"/>
                  </a:cubicBezTo>
                  <a:cubicBezTo>
                    <a:pt x="860" y="350"/>
                    <a:pt x="860" y="356"/>
                    <a:pt x="859" y="362"/>
                  </a:cubicBezTo>
                  <a:cubicBezTo>
                    <a:pt x="859" y="362"/>
                    <a:pt x="859" y="362"/>
                    <a:pt x="859" y="362"/>
                  </a:cubicBezTo>
                  <a:cubicBezTo>
                    <a:pt x="859" y="365"/>
                    <a:pt x="859" y="368"/>
                    <a:pt x="859" y="370"/>
                  </a:cubicBezTo>
                  <a:cubicBezTo>
                    <a:pt x="859" y="370"/>
                    <a:pt x="859" y="370"/>
                    <a:pt x="859" y="370"/>
                  </a:cubicBezTo>
                  <a:cubicBezTo>
                    <a:pt x="858" y="376"/>
                    <a:pt x="857" y="382"/>
                    <a:pt x="857" y="387"/>
                  </a:cubicBezTo>
                  <a:cubicBezTo>
                    <a:pt x="857" y="387"/>
                    <a:pt x="857" y="387"/>
                    <a:pt x="857" y="387"/>
                  </a:cubicBezTo>
                  <a:cubicBezTo>
                    <a:pt x="856" y="390"/>
                    <a:pt x="856" y="393"/>
                    <a:pt x="855" y="396"/>
                  </a:cubicBezTo>
                  <a:cubicBezTo>
                    <a:pt x="855" y="396"/>
                    <a:pt x="855" y="396"/>
                    <a:pt x="855" y="396"/>
                  </a:cubicBezTo>
                  <a:cubicBezTo>
                    <a:pt x="855" y="399"/>
                    <a:pt x="854" y="401"/>
                    <a:pt x="854" y="404"/>
                  </a:cubicBezTo>
                  <a:cubicBezTo>
                    <a:pt x="854" y="404"/>
                    <a:pt x="854" y="404"/>
                    <a:pt x="854" y="404"/>
                  </a:cubicBezTo>
                  <a:cubicBezTo>
                    <a:pt x="852" y="412"/>
                    <a:pt x="850" y="421"/>
                    <a:pt x="848" y="429"/>
                  </a:cubicBezTo>
                  <a:cubicBezTo>
                    <a:pt x="848" y="429"/>
                    <a:pt x="848" y="429"/>
                    <a:pt x="848" y="429"/>
                  </a:cubicBezTo>
                  <a:cubicBezTo>
                    <a:pt x="817" y="536"/>
                    <a:pt x="735" y="619"/>
                    <a:pt x="631" y="653"/>
                  </a:cubicBezTo>
                  <a:cubicBezTo>
                    <a:pt x="631" y="653"/>
                    <a:pt x="631" y="653"/>
                    <a:pt x="631" y="653"/>
                  </a:cubicBezTo>
                  <a:cubicBezTo>
                    <a:pt x="626" y="655"/>
                    <a:pt x="621" y="657"/>
                    <a:pt x="616" y="658"/>
                  </a:cubicBezTo>
                  <a:cubicBezTo>
                    <a:pt x="616" y="658"/>
                    <a:pt x="616" y="658"/>
                    <a:pt x="616" y="658"/>
                  </a:cubicBezTo>
                  <a:cubicBezTo>
                    <a:pt x="613" y="659"/>
                    <a:pt x="611" y="659"/>
                    <a:pt x="608" y="660"/>
                  </a:cubicBezTo>
                  <a:cubicBezTo>
                    <a:pt x="608" y="660"/>
                    <a:pt x="608" y="660"/>
                    <a:pt x="608" y="660"/>
                  </a:cubicBezTo>
                  <a:cubicBezTo>
                    <a:pt x="605" y="661"/>
                    <a:pt x="603" y="661"/>
                    <a:pt x="600" y="662"/>
                  </a:cubicBezTo>
                  <a:cubicBezTo>
                    <a:pt x="600" y="662"/>
                    <a:pt x="600" y="662"/>
                    <a:pt x="600" y="662"/>
                  </a:cubicBezTo>
                  <a:cubicBezTo>
                    <a:pt x="597" y="663"/>
                    <a:pt x="595" y="663"/>
                    <a:pt x="592" y="664"/>
                  </a:cubicBezTo>
                  <a:cubicBezTo>
                    <a:pt x="592" y="664"/>
                    <a:pt x="592" y="664"/>
                    <a:pt x="592" y="664"/>
                  </a:cubicBezTo>
                  <a:cubicBezTo>
                    <a:pt x="589" y="664"/>
                    <a:pt x="587" y="665"/>
                    <a:pt x="584" y="665"/>
                  </a:cubicBezTo>
                  <a:cubicBezTo>
                    <a:pt x="584" y="665"/>
                    <a:pt x="584" y="665"/>
                    <a:pt x="584" y="665"/>
                  </a:cubicBezTo>
                  <a:cubicBezTo>
                    <a:pt x="581" y="666"/>
                    <a:pt x="578" y="666"/>
                    <a:pt x="576" y="666"/>
                  </a:cubicBezTo>
                  <a:cubicBezTo>
                    <a:pt x="576" y="666"/>
                    <a:pt x="576" y="666"/>
                    <a:pt x="576" y="666"/>
                  </a:cubicBezTo>
                  <a:cubicBezTo>
                    <a:pt x="573" y="667"/>
                    <a:pt x="570" y="667"/>
                    <a:pt x="567" y="668"/>
                  </a:cubicBezTo>
                  <a:cubicBezTo>
                    <a:pt x="567" y="668"/>
                    <a:pt x="567" y="668"/>
                    <a:pt x="567" y="668"/>
                  </a:cubicBezTo>
                  <a:cubicBezTo>
                    <a:pt x="565" y="668"/>
                    <a:pt x="562" y="668"/>
                    <a:pt x="559" y="669"/>
                  </a:cubicBezTo>
                  <a:cubicBezTo>
                    <a:pt x="559" y="669"/>
                    <a:pt x="559" y="669"/>
                    <a:pt x="559" y="669"/>
                  </a:cubicBezTo>
                  <a:cubicBezTo>
                    <a:pt x="556" y="669"/>
                    <a:pt x="554" y="669"/>
                    <a:pt x="551" y="669"/>
                  </a:cubicBezTo>
                  <a:cubicBezTo>
                    <a:pt x="551" y="669"/>
                    <a:pt x="551" y="669"/>
                    <a:pt x="551" y="669"/>
                  </a:cubicBezTo>
                  <a:cubicBezTo>
                    <a:pt x="548" y="670"/>
                    <a:pt x="545" y="670"/>
                    <a:pt x="542" y="670"/>
                  </a:cubicBezTo>
                  <a:cubicBezTo>
                    <a:pt x="542" y="670"/>
                    <a:pt x="542" y="670"/>
                    <a:pt x="542" y="670"/>
                  </a:cubicBezTo>
                  <a:cubicBezTo>
                    <a:pt x="540" y="670"/>
                    <a:pt x="537" y="670"/>
                    <a:pt x="534" y="670"/>
                  </a:cubicBezTo>
                  <a:cubicBezTo>
                    <a:pt x="534" y="670"/>
                    <a:pt x="534" y="670"/>
                    <a:pt x="534" y="670"/>
                  </a:cubicBezTo>
                  <a:cubicBezTo>
                    <a:pt x="531" y="670"/>
                    <a:pt x="528" y="670"/>
                    <a:pt x="526" y="670"/>
                  </a:cubicBezTo>
                  <a:cubicBezTo>
                    <a:pt x="526" y="670"/>
                    <a:pt x="526" y="670"/>
                    <a:pt x="526" y="670"/>
                  </a:cubicBezTo>
                  <a:cubicBezTo>
                    <a:pt x="525" y="670"/>
                    <a:pt x="525" y="670"/>
                    <a:pt x="525" y="670"/>
                  </a:cubicBezTo>
                  <a:cubicBezTo>
                    <a:pt x="522" y="670"/>
                    <a:pt x="518" y="670"/>
                    <a:pt x="515" y="670"/>
                  </a:cubicBezTo>
                  <a:cubicBezTo>
                    <a:pt x="514" y="670"/>
                    <a:pt x="513" y="670"/>
                    <a:pt x="512" y="670"/>
                  </a:cubicBezTo>
                  <a:cubicBezTo>
                    <a:pt x="510" y="670"/>
                    <a:pt x="508" y="670"/>
                    <a:pt x="506" y="670"/>
                  </a:cubicBezTo>
                  <a:cubicBezTo>
                    <a:pt x="387" y="663"/>
                    <a:pt x="316" y="598"/>
                    <a:pt x="214" y="553"/>
                  </a:cubicBezTo>
                  <a:close/>
                </a:path>
              </a:pathLst>
            </a:custGeom>
            <a:solidFill>
              <a:schemeClr val="accent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a:p>
          </p:txBody>
        </p:sp>
        <p:sp>
          <p:nvSpPr>
            <p:cNvPr id="75" name="Freeform 6"/>
            <p:cNvSpPr>
              <a:spLocks/>
            </p:cNvSpPr>
            <p:nvPr/>
          </p:nvSpPr>
          <p:spPr bwMode="auto">
            <a:xfrm>
              <a:off x="5622" y="2398"/>
              <a:ext cx="1580" cy="4068"/>
            </a:xfrm>
            <a:custGeom>
              <a:avLst/>
              <a:gdLst>
                <a:gd name="T0" fmla="*/ 553 w 670"/>
                <a:gd name="T1" fmla="*/ 1083 h 1727"/>
                <a:gd name="T2" fmla="*/ 669 w 670"/>
                <a:gd name="T3" fmla="*/ 1382 h 1727"/>
                <a:gd name="T4" fmla="*/ 670 w 670"/>
                <a:gd name="T5" fmla="*/ 1392 h 1727"/>
                <a:gd name="T6" fmla="*/ 669 w 670"/>
                <a:gd name="T7" fmla="*/ 1409 h 1727"/>
                <a:gd name="T8" fmla="*/ 669 w 670"/>
                <a:gd name="T9" fmla="*/ 1418 h 1727"/>
                <a:gd name="T10" fmla="*/ 667 w 670"/>
                <a:gd name="T11" fmla="*/ 1434 h 1727"/>
                <a:gd name="T12" fmla="*/ 666 w 670"/>
                <a:gd name="T13" fmla="*/ 1442 h 1727"/>
                <a:gd name="T14" fmla="*/ 663 w 670"/>
                <a:gd name="T15" fmla="*/ 1459 h 1727"/>
                <a:gd name="T16" fmla="*/ 661 w 670"/>
                <a:gd name="T17" fmla="*/ 1467 h 1727"/>
                <a:gd name="T18" fmla="*/ 657 w 670"/>
                <a:gd name="T19" fmla="*/ 1483 h 1727"/>
                <a:gd name="T20" fmla="*/ 652 w 670"/>
                <a:gd name="T21" fmla="*/ 1498 h 1727"/>
                <a:gd name="T22" fmla="*/ 404 w 670"/>
                <a:gd name="T23" fmla="*/ 1720 h 1727"/>
                <a:gd name="T24" fmla="*/ 395 w 670"/>
                <a:gd name="T25" fmla="*/ 1722 h 1727"/>
                <a:gd name="T26" fmla="*/ 370 w 670"/>
                <a:gd name="T27" fmla="*/ 1725 h 1727"/>
                <a:gd name="T28" fmla="*/ 361 w 670"/>
                <a:gd name="T29" fmla="*/ 1726 h 1727"/>
                <a:gd name="T30" fmla="*/ 335 w 670"/>
                <a:gd name="T31" fmla="*/ 1727 h 1727"/>
                <a:gd name="T32" fmla="*/ 326 w 670"/>
                <a:gd name="T33" fmla="*/ 1727 h 1727"/>
                <a:gd name="T34" fmla="*/ 300 w 670"/>
                <a:gd name="T35" fmla="*/ 1725 h 1727"/>
                <a:gd name="T36" fmla="*/ 283 w 670"/>
                <a:gd name="T37" fmla="*/ 1723 h 1727"/>
                <a:gd name="T38" fmla="*/ 266 w 670"/>
                <a:gd name="T39" fmla="*/ 1720 h 1727"/>
                <a:gd name="T40" fmla="*/ 241 w 670"/>
                <a:gd name="T41" fmla="*/ 1714 h 1727"/>
                <a:gd name="T42" fmla="*/ 12 w 670"/>
                <a:gd name="T43" fmla="*/ 1483 h 1727"/>
                <a:gd name="T44" fmla="*/ 10 w 670"/>
                <a:gd name="T45" fmla="*/ 1475 h 1727"/>
                <a:gd name="T46" fmla="*/ 6 w 670"/>
                <a:gd name="T47" fmla="*/ 1459 h 1727"/>
                <a:gd name="T48" fmla="*/ 5 w 670"/>
                <a:gd name="T49" fmla="*/ 1451 h 1727"/>
                <a:gd name="T50" fmla="*/ 2 w 670"/>
                <a:gd name="T51" fmla="*/ 1434 h 1727"/>
                <a:gd name="T52" fmla="*/ 1 w 670"/>
                <a:gd name="T53" fmla="*/ 1426 h 1727"/>
                <a:gd name="T54" fmla="*/ 0 w 670"/>
                <a:gd name="T55" fmla="*/ 1409 h 1727"/>
                <a:gd name="T56" fmla="*/ 0 w 670"/>
                <a:gd name="T57" fmla="*/ 1401 h 1727"/>
                <a:gd name="T58" fmla="*/ 0 w 670"/>
                <a:gd name="T59" fmla="*/ 1391 h 1727"/>
                <a:gd name="T60" fmla="*/ 0 w 670"/>
                <a:gd name="T61" fmla="*/ 1383 h 1727"/>
                <a:gd name="T62" fmla="*/ 117 w 670"/>
                <a:gd name="T63" fmla="*/ 646 h 1727"/>
                <a:gd name="T64" fmla="*/ 0 w 670"/>
                <a:gd name="T65" fmla="*/ 346 h 1727"/>
                <a:gd name="T66" fmla="*/ 0 w 670"/>
                <a:gd name="T67" fmla="*/ 335 h 1727"/>
                <a:gd name="T68" fmla="*/ 0 w 670"/>
                <a:gd name="T69" fmla="*/ 318 h 1727"/>
                <a:gd name="T70" fmla="*/ 1 w 670"/>
                <a:gd name="T71" fmla="*/ 310 h 1727"/>
                <a:gd name="T72" fmla="*/ 2 w 670"/>
                <a:gd name="T73" fmla="*/ 293 h 1727"/>
                <a:gd name="T74" fmla="*/ 3 w 670"/>
                <a:gd name="T75" fmla="*/ 285 h 1727"/>
                <a:gd name="T76" fmla="*/ 6 w 670"/>
                <a:gd name="T77" fmla="*/ 269 h 1727"/>
                <a:gd name="T78" fmla="*/ 8 w 670"/>
                <a:gd name="T79" fmla="*/ 261 h 1727"/>
                <a:gd name="T80" fmla="*/ 12 w 670"/>
                <a:gd name="T81" fmla="*/ 245 h 1727"/>
                <a:gd name="T82" fmla="*/ 17 w 670"/>
                <a:gd name="T83" fmla="*/ 229 h 1727"/>
                <a:gd name="T84" fmla="*/ 266 w 670"/>
                <a:gd name="T85" fmla="*/ 7 h 1727"/>
                <a:gd name="T86" fmla="*/ 274 w 670"/>
                <a:gd name="T87" fmla="*/ 6 h 1727"/>
                <a:gd name="T88" fmla="*/ 300 w 670"/>
                <a:gd name="T89" fmla="*/ 2 h 1727"/>
                <a:gd name="T90" fmla="*/ 308 w 670"/>
                <a:gd name="T91" fmla="*/ 1 h 1727"/>
                <a:gd name="T92" fmla="*/ 335 w 670"/>
                <a:gd name="T93" fmla="*/ 0 h 1727"/>
                <a:gd name="T94" fmla="*/ 344 w 670"/>
                <a:gd name="T95" fmla="*/ 0 h 1727"/>
                <a:gd name="T96" fmla="*/ 370 w 670"/>
                <a:gd name="T97" fmla="*/ 2 h 1727"/>
                <a:gd name="T98" fmla="*/ 387 w 670"/>
                <a:gd name="T99" fmla="*/ 4 h 1727"/>
                <a:gd name="T100" fmla="*/ 404 w 670"/>
                <a:gd name="T101" fmla="*/ 7 h 1727"/>
                <a:gd name="T102" fmla="*/ 428 w 670"/>
                <a:gd name="T103" fmla="*/ 13 h 1727"/>
                <a:gd name="T104" fmla="*/ 657 w 670"/>
                <a:gd name="T105" fmla="*/ 245 h 1727"/>
                <a:gd name="T106" fmla="*/ 659 w 670"/>
                <a:gd name="T107" fmla="*/ 253 h 1727"/>
                <a:gd name="T108" fmla="*/ 663 w 670"/>
                <a:gd name="T109" fmla="*/ 269 h 1727"/>
                <a:gd name="T110" fmla="*/ 665 w 670"/>
                <a:gd name="T111" fmla="*/ 277 h 1727"/>
                <a:gd name="T112" fmla="*/ 667 w 670"/>
                <a:gd name="T113" fmla="*/ 293 h 1727"/>
                <a:gd name="T114" fmla="*/ 668 w 670"/>
                <a:gd name="T115" fmla="*/ 302 h 1727"/>
                <a:gd name="T116" fmla="*/ 669 w 670"/>
                <a:gd name="T117" fmla="*/ 318 h 1727"/>
                <a:gd name="T118" fmla="*/ 669 w 670"/>
                <a:gd name="T119" fmla="*/ 327 h 1727"/>
                <a:gd name="T120" fmla="*/ 670 w 670"/>
                <a:gd name="T121" fmla="*/ 336 h 1727"/>
                <a:gd name="T122" fmla="*/ 669 w 670"/>
                <a:gd name="T123" fmla="*/ 355 h 1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70" h="1727">
                  <a:moveTo>
                    <a:pt x="552" y="646"/>
                  </a:moveTo>
                  <a:cubicBezTo>
                    <a:pt x="528" y="704"/>
                    <a:pt x="510" y="772"/>
                    <a:pt x="509" y="861"/>
                  </a:cubicBezTo>
                  <a:cubicBezTo>
                    <a:pt x="509" y="954"/>
                    <a:pt x="528" y="1023"/>
                    <a:pt x="553" y="1083"/>
                  </a:cubicBezTo>
                  <a:cubicBezTo>
                    <a:pt x="599" y="1183"/>
                    <a:pt x="662" y="1254"/>
                    <a:pt x="669" y="1372"/>
                  </a:cubicBezTo>
                  <a:cubicBezTo>
                    <a:pt x="669" y="1375"/>
                    <a:pt x="669" y="1376"/>
                    <a:pt x="669" y="1379"/>
                  </a:cubicBezTo>
                  <a:cubicBezTo>
                    <a:pt x="669" y="1382"/>
                    <a:pt x="669" y="1382"/>
                    <a:pt x="669" y="1382"/>
                  </a:cubicBezTo>
                  <a:cubicBezTo>
                    <a:pt x="670" y="1385"/>
                    <a:pt x="670" y="1389"/>
                    <a:pt x="670" y="1392"/>
                  </a:cubicBezTo>
                  <a:cubicBezTo>
                    <a:pt x="670" y="1392"/>
                    <a:pt x="670" y="1392"/>
                    <a:pt x="670" y="1392"/>
                  </a:cubicBezTo>
                  <a:cubicBezTo>
                    <a:pt x="670" y="1392"/>
                    <a:pt x="670" y="1392"/>
                    <a:pt x="670" y="1392"/>
                  </a:cubicBezTo>
                  <a:cubicBezTo>
                    <a:pt x="670" y="1395"/>
                    <a:pt x="670" y="1398"/>
                    <a:pt x="669" y="1401"/>
                  </a:cubicBezTo>
                  <a:cubicBezTo>
                    <a:pt x="669" y="1401"/>
                    <a:pt x="669" y="1401"/>
                    <a:pt x="669" y="1401"/>
                  </a:cubicBezTo>
                  <a:cubicBezTo>
                    <a:pt x="669" y="1404"/>
                    <a:pt x="669" y="1406"/>
                    <a:pt x="669" y="1409"/>
                  </a:cubicBezTo>
                  <a:cubicBezTo>
                    <a:pt x="669" y="1409"/>
                    <a:pt x="669" y="1409"/>
                    <a:pt x="669" y="1409"/>
                  </a:cubicBezTo>
                  <a:cubicBezTo>
                    <a:pt x="669" y="1412"/>
                    <a:pt x="669" y="1415"/>
                    <a:pt x="669" y="1418"/>
                  </a:cubicBezTo>
                  <a:cubicBezTo>
                    <a:pt x="669" y="1418"/>
                    <a:pt x="669" y="1418"/>
                    <a:pt x="669" y="1418"/>
                  </a:cubicBezTo>
                  <a:cubicBezTo>
                    <a:pt x="668" y="1420"/>
                    <a:pt x="668" y="1423"/>
                    <a:pt x="668" y="1426"/>
                  </a:cubicBezTo>
                  <a:cubicBezTo>
                    <a:pt x="668" y="1426"/>
                    <a:pt x="668" y="1426"/>
                    <a:pt x="668" y="1426"/>
                  </a:cubicBezTo>
                  <a:cubicBezTo>
                    <a:pt x="668" y="1429"/>
                    <a:pt x="667" y="1432"/>
                    <a:pt x="667" y="1434"/>
                  </a:cubicBezTo>
                  <a:cubicBezTo>
                    <a:pt x="667" y="1434"/>
                    <a:pt x="667" y="1434"/>
                    <a:pt x="667" y="1434"/>
                  </a:cubicBezTo>
                  <a:cubicBezTo>
                    <a:pt x="667" y="1437"/>
                    <a:pt x="666" y="1440"/>
                    <a:pt x="666" y="1442"/>
                  </a:cubicBezTo>
                  <a:cubicBezTo>
                    <a:pt x="666" y="1442"/>
                    <a:pt x="666" y="1442"/>
                    <a:pt x="666" y="1442"/>
                  </a:cubicBezTo>
                  <a:cubicBezTo>
                    <a:pt x="666" y="1445"/>
                    <a:pt x="665" y="1448"/>
                    <a:pt x="665" y="1451"/>
                  </a:cubicBezTo>
                  <a:cubicBezTo>
                    <a:pt x="665" y="1451"/>
                    <a:pt x="665" y="1451"/>
                    <a:pt x="665" y="1451"/>
                  </a:cubicBezTo>
                  <a:cubicBezTo>
                    <a:pt x="664" y="1453"/>
                    <a:pt x="664" y="1456"/>
                    <a:pt x="663" y="1459"/>
                  </a:cubicBezTo>
                  <a:cubicBezTo>
                    <a:pt x="663" y="1459"/>
                    <a:pt x="663" y="1459"/>
                    <a:pt x="663" y="1459"/>
                  </a:cubicBezTo>
                  <a:cubicBezTo>
                    <a:pt x="662" y="1461"/>
                    <a:pt x="662" y="1464"/>
                    <a:pt x="661" y="1467"/>
                  </a:cubicBezTo>
                  <a:cubicBezTo>
                    <a:pt x="661" y="1467"/>
                    <a:pt x="661" y="1467"/>
                    <a:pt x="661" y="1467"/>
                  </a:cubicBezTo>
                  <a:cubicBezTo>
                    <a:pt x="661" y="1469"/>
                    <a:pt x="660" y="1472"/>
                    <a:pt x="659" y="1475"/>
                  </a:cubicBezTo>
                  <a:cubicBezTo>
                    <a:pt x="659" y="1475"/>
                    <a:pt x="659" y="1475"/>
                    <a:pt x="659" y="1475"/>
                  </a:cubicBezTo>
                  <a:cubicBezTo>
                    <a:pt x="659" y="1477"/>
                    <a:pt x="658" y="1480"/>
                    <a:pt x="657" y="1483"/>
                  </a:cubicBezTo>
                  <a:cubicBezTo>
                    <a:pt x="657" y="1483"/>
                    <a:pt x="657" y="1483"/>
                    <a:pt x="657" y="1483"/>
                  </a:cubicBezTo>
                  <a:cubicBezTo>
                    <a:pt x="656" y="1488"/>
                    <a:pt x="654" y="1493"/>
                    <a:pt x="652" y="1498"/>
                  </a:cubicBezTo>
                  <a:cubicBezTo>
                    <a:pt x="652" y="1498"/>
                    <a:pt x="652" y="1498"/>
                    <a:pt x="652" y="1498"/>
                  </a:cubicBezTo>
                  <a:cubicBezTo>
                    <a:pt x="618" y="1601"/>
                    <a:pt x="535" y="1684"/>
                    <a:pt x="428" y="1714"/>
                  </a:cubicBezTo>
                  <a:cubicBezTo>
                    <a:pt x="428" y="1714"/>
                    <a:pt x="428" y="1714"/>
                    <a:pt x="428" y="1714"/>
                  </a:cubicBezTo>
                  <a:cubicBezTo>
                    <a:pt x="420" y="1717"/>
                    <a:pt x="412" y="1719"/>
                    <a:pt x="404" y="1720"/>
                  </a:cubicBezTo>
                  <a:cubicBezTo>
                    <a:pt x="404" y="1720"/>
                    <a:pt x="404" y="1720"/>
                    <a:pt x="404" y="1720"/>
                  </a:cubicBezTo>
                  <a:cubicBezTo>
                    <a:pt x="401" y="1721"/>
                    <a:pt x="398" y="1722"/>
                    <a:pt x="395" y="1722"/>
                  </a:cubicBezTo>
                  <a:cubicBezTo>
                    <a:pt x="395" y="1722"/>
                    <a:pt x="395" y="1722"/>
                    <a:pt x="395" y="1722"/>
                  </a:cubicBezTo>
                  <a:cubicBezTo>
                    <a:pt x="392" y="1723"/>
                    <a:pt x="389" y="1723"/>
                    <a:pt x="387" y="1723"/>
                  </a:cubicBezTo>
                  <a:cubicBezTo>
                    <a:pt x="387" y="1723"/>
                    <a:pt x="387" y="1723"/>
                    <a:pt x="387" y="1723"/>
                  </a:cubicBezTo>
                  <a:cubicBezTo>
                    <a:pt x="381" y="1724"/>
                    <a:pt x="375" y="1725"/>
                    <a:pt x="370" y="1725"/>
                  </a:cubicBezTo>
                  <a:cubicBezTo>
                    <a:pt x="370" y="1725"/>
                    <a:pt x="370" y="1725"/>
                    <a:pt x="370" y="1725"/>
                  </a:cubicBezTo>
                  <a:cubicBezTo>
                    <a:pt x="367" y="1726"/>
                    <a:pt x="364" y="1726"/>
                    <a:pt x="361" y="1726"/>
                  </a:cubicBezTo>
                  <a:cubicBezTo>
                    <a:pt x="361" y="1726"/>
                    <a:pt x="361" y="1726"/>
                    <a:pt x="361" y="1726"/>
                  </a:cubicBezTo>
                  <a:cubicBezTo>
                    <a:pt x="355" y="1727"/>
                    <a:pt x="349" y="1727"/>
                    <a:pt x="344" y="1727"/>
                  </a:cubicBezTo>
                  <a:cubicBezTo>
                    <a:pt x="344" y="1727"/>
                    <a:pt x="344" y="1727"/>
                    <a:pt x="344" y="1727"/>
                  </a:cubicBezTo>
                  <a:cubicBezTo>
                    <a:pt x="341" y="1727"/>
                    <a:pt x="338" y="1727"/>
                    <a:pt x="335" y="1727"/>
                  </a:cubicBezTo>
                  <a:cubicBezTo>
                    <a:pt x="335" y="1727"/>
                    <a:pt x="335" y="1727"/>
                    <a:pt x="335" y="1727"/>
                  </a:cubicBezTo>
                  <a:cubicBezTo>
                    <a:pt x="332" y="1727"/>
                    <a:pt x="329" y="1727"/>
                    <a:pt x="326" y="1727"/>
                  </a:cubicBezTo>
                  <a:cubicBezTo>
                    <a:pt x="326" y="1727"/>
                    <a:pt x="326" y="1727"/>
                    <a:pt x="326" y="1727"/>
                  </a:cubicBezTo>
                  <a:cubicBezTo>
                    <a:pt x="320" y="1727"/>
                    <a:pt x="314" y="1727"/>
                    <a:pt x="308" y="1726"/>
                  </a:cubicBezTo>
                  <a:cubicBezTo>
                    <a:pt x="308" y="1726"/>
                    <a:pt x="308" y="1726"/>
                    <a:pt x="308" y="1726"/>
                  </a:cubicBezTo>
                  <a:cubicBezTo>
                    <a:pt x="305" y="1726"/>
                    <a:pt x="303" y="1726"/>
                    <a:pt x="300" y="1725"/>
                  </a:cubicBezTo>
                  <a:cubicBezTo>
                    <a:pt x="300" y="1725"/>
                    <a:pt x="300" y="1725"/>
                    <a:pt x="300" y="1725"/>
                  </a:cubicBezTo>
                  <a:cubicBezTo>
                    <a:pt x="294" y="1725"/>
                    <a:pt x="288" y="1724"/>
                    <a:pt x="283" y="1723"/>
                  </a:cubicBezTo>
                  <a:cubicBezTo>
                    <a:pt x="283" y="1723"/>
                    <a:pt x="283" y="1723"/>
                    <a:pt x="283" y="1723"/>
                  </a:cubicBezTo>
                  <a:cubicBezTo>
                    <a:pt x="280" y="1723"/>
                    <a:pt x="277" y="1723"/>
                    <a:pt x="274" y="1722"/>
                  </a:cubicBezTo>
                  <a:cubicBezTo>
                    <a:pt x="274" y="1722"/>
                    <a:pt x="274" y="1722"/>
                    <a:pt x="274" y="1722"/>
                  </a:cubicBezTo>
                  <a:cubicBezTo>
                    <a:pt x="271" y="1722"/>
                    <a:pt x="269" y="1721"/>
                    <a:pt x="266" y="1720"/>
                  </a:cubicBezTo>
                  <a:cubicBezTo>
                    <a:pt x="266" y="1720"/>
                    <a:pt x="266" y="1720"/>
                    <a:pt x="266" y="1720"/>
                  </a:cubicBezTo>
                  <a:cubicBezTo>
                    <a:pt x="258" y="1719"/>
                    <a:pt x="249" y="1717"/>
                    <a:pt x="241" y="1714"/>
                  </a:cubicBezTo>
                  <a:cubicBezTo>
                    <a:pt x="241" y="1714"/>
                    <a:pt x="241" y="1714"/>
                    <a:pt x="241" y="1714"/>
                  </a:cubicBezTo>
                  <a:cubicBezTo>
                    <a:pt x="134" y="1684"/>
                    <a:pt x="51" y="1601"/>
                    <a:pt x="17" y="1498"/>
                  </a:cubicBezTo>
                  <a:cubicBezTo>
                    <a:pt x="17" y="1498"/>
                    <a:pt x="17" y="1498"/>
                    <a:pt x="17" y="1498"/>
                  </a:cubicBezTo>
                  <a:cubicBezTo>
                    <a:pt x="15" y="1493"/>
                    <a:pt x="14" y="1488"/>
                    <a:pt x="12" y="1483"/>
                  </a:cubicBezTo>
                  <a:cubicBezTo>
                    <a:pt x="12" y="1483"/>
                    <a:pt x="12" y="1483"/>
                    <a:pt x="12" y="1483"/>
                  </a:cubicBezTo>
                  <a:cubicBezTo>
                    <a:pt x="11" y="1480"/>
                    <a:pt x="11" y="1477"/>
                    <a:pt x="10" y="1475"/>
                  </a:cubicBezTo>
                  <a:cubicBezTo>
                    <a:pt x="10" y="1475"/>
                    <a:pt x="10" y="1475"/>
                    <a:pt x="10" y="1475"/>
                  </a:cubicBezTo>
                  <a:cubicBezTo>
                    <a:pt x="9" y="1472"/>
                    <a:pt x="9" y="1469"/>
                    <a:pt x="8" y="1467"/>
                  </a:cubicBezTo>
                  <a:cubicBezTo>
                    <a:pt x="8" y="1467"/>
                    <a:pt x="8" y="1467"/>
                    <a:pt x="8" y="1467"/>
                  </a:cubicBezTo>
                  <a:cubicBezTo>
                    <a:pt x="7" y="1464"/>
                    <a:pt x="7" y="1461"/>
                    <a:pt x="6" y="1459"/>
                  </a:cubicBezTo>
                  <a:cubicBezTo>
                    <a:pt x="6" y="1459"/>
                    <a:pt x="6" y="1459"/>
                    <a:pt x="6" y="1459"/>
                  </a:cubicBezTo>
                  <a:cubicBezTo>
                    <a:pt x="6" y="1456"/>
                    <a:pt x="5" y="1453"/>
                    <a:pt x="5" y="1451"/>
                  </a:cubicBezTo>
                  <a:cubicBezTo>
                    <a:pt x="5" y="1451"/>
                    <a:pt x="5" y="1451"/>
                    <a:pt x="5" y="1451"/>
                  </a:cubicBezTo>
                  <a:cubicBezTo>
                    <a:pt x="4" y="1448"/>
                    <a:pt x="4" y="1445"/>
                    <a:pt x="3" y="1442"/>
                  </a:cubicBezTo>
                  <a:cubicBezTo>
                    <a:pt x="3" y="1442"/>
                    <a:pt x="3" y="1442"/>
                    <a:pt x="3" y="1442"/>
                  </a:cubicBezTo>
                  <a:cubicBezTo>
                    <a:pt x="3" y="1440"/>
                    <a:pt x="3" y="1437"/>
                    <a:pt x="2" y="1434"/>
                  </a:cubicBezTo>
                  <a:cubicBezTo>
                    <a:pt x="2" y="1434"/>
                    <a:pt x="2" y="1434"/>
                    <a:pt x="2" y="1434"/>
                  </a:cubicBezTo>
                  <a:cubicBezTo>
                    <a:pt x="2" y="1432"/>
                    <a:pt x="2" y="1429"/>
                    <a:pt x="1" y="1426"/>
                  </a:cubicBezTo>
                  <a:cubicBezTo>
                    <a:pt x="1" y="1426"/>
                    <a:pt x="1" y="1426"/>
                    <a:pt x="1" y="1426"/>
                  </a:cubicBezTo>
                  <a:cubicBezTo>
                    <a:pt x="1" y="1423"/>
                    <a:pt x="1" y="1420"/>
                    <a:pt x="1" y="1418"/>
                  </a:cubicBezTo>
                  <a:cubicBezTo>
                    <a:pt x="1" y="1418"/>
                    <a:pt x="1" y="1418"/>
                    <a:pt x="1" y="1418"/>
                  </a:cubicBezTo>
                  <a:cubicBezTo>
                    <a:pt x="0" y="1415"/>
                    <a:pt x="0" y="1412"/>
                    <a:pt x="0" y="1409"/>
                  </a:cubicBezTo>
                  <a:cubicBezTo>
                    <a:pt x="0" y="1409"/>
                    <a:pt x="0" y="1409"/>
                    <a:pt x="0" y="1409"/>
                  </a:cubicBezTo>
                  <a:cubicBezTo>
                    <a:pt x="0" y="1406"/>
                    <a:pt x="0" y="1404"/>
                    <a:pt x="0" y="1401"/>
                  </a:cubicBezTo>
                  <a:cubicBezTo>
                    <a:pt x="0" y="1401"/>
                    <a:pt x="0" y="1401"/>
                    <a:pt x="0" y="1401"/>
                  </a:cubicBezTo>
                  <a:cubicBezTo>
                    <a:pt x="0" y="1398"/>
                    <a:pt x="0" y="1395"/>
                    <a:pt x="0" y="1392"/>
                  </a:cubicBezTo>
                  <a:cubicBezTo>
                    <a:pt x="0" y="1392"/>
                    <a:pt x="0" y="1392"/>
                    <a:pt x="0" y="1392"/>
                  </a:cubicBezTo>
                  <a:cubicBezTo>
                    <a:pt x="0" y="1391"/>
                    <a:pt x="0" y="1391"/>
                    <a:pt x="0" y="1391"/>
                  </a:cubicBezTo>
                  <a:cubicBezTo>
                    <a:pt x="0" y="1389"/>
                    <a:pt x="0" y="1388"/>
                    <a:pt x="0" y="1387"/>
                  </a:cubicBezTo>
                  <a:cubicBezTo>
                    <a:pt x="0" y="1386"/>
                    <a:pt x="0" y="1384"/>
                    <a:pt x="0" y="1383"/>
                  </a:cubicBezTo>
                  <a:cubicBezTo>
                    <a:pt x="0" y="1383"/>
                    <a:pt x="0" y="1383"/>
                    <a:pt x="0" y="1383"/>
                  </a:cubicBezTo>
                  <a:cubicBezTo>
                    <a:pt x="3" y="1258"/>
                    <a:pt x="69" y="1186"/>
                    <a:pt x="117" y="1083"/>
                  </a:cubicBezTo>
                  <a:cubicBezTo>
                    <a:pt x="141" y="1024"/>
                    <a:pt x="160" y="954"/>
                    <a:pt x="160" y="862"/>
                  </a:cubicBezTo>
                  <a:cubicBezTo>
                    <a:pt x="159" y="772"/>
                    <a:pt x="141" y="705"/>
                    <a:pt x="117" y="646"/>
                  </a:cubicBezTo>
                  <a:cubicBezTo>
                    <a:pt x="72" y="545"/>
                    <a:pt x="7" y="474"/>
                    <a:pt x="0" y="355"/>
                  </a:cubicBezTo>
                  <a:cubicBezTo>
                    <a:pt x="0" y="353"/>
                    <a:pt x="0" y="351"/>
                    <a:pt x="0" y="349"/>
                  </a:cubicBezTo>
                  <a:cubicBezTo>
                    <a:pt x="0" y="346"/>
                    <a:pt x="0" y="346"/>
                    <a:pt x="0" y="346"/>
                  </a:cubicBezTo>
                  <a:cubicBezTo>
                    <a:pt x="0" y="343"/>
                    <a:pt x="0" y="339"/>
                    <a:pt x="0" y="336"/>
                  </a:cubicBezTo>
                  <a:cubicBezTo>
                    <a:pt x="0" y="335"/>
                    <a:pt x="0" y="335"/>
                    <a:pt x="0" y="335"/>
                  </a:cubicBezTo>
                  <a:cubicBezTo>
                    <a:pt x="0" y="335"/>
                    <a:pt x="0" y="335"/>
                    <a:pt x="0" y="335"/>
                  </a:cubicBezTo>
                  <a:cubicBezTo>
                    <a:pt x="0" y="332"/>
                    <a:pt x="0" y="330"/>
                    <a:pt x="0" y="327"/>
                  </a:cubicBezTo>
                  <a:cubicBezTo>
                    <a:pt x="0" y="327"/>
                    <a:pt x="0" y="327"/>
                    <a:pt x="0" y="327"/>
                  </a:cubicBezTo>
                  <a:cubicBezTo>
                    <a:pt x="0" y="324"/>
                    <a:pt x="0" y="321"/>
                    <a:pt x="0" y="318"/>
                  </a:cubicBezTo>
                  <a:cubicBezTo>
                    <a:pt x="0" y="318"/>
                    <a:pt x="0" y="318"/>
                    <a:pt x="0" y="318"/>
                  </a:cubicBezTo>
                  <a:cubicBezTo>
                    <a:pt x="0" y="316"/>
                    <a:pt x="0" y="313"/>
                    <a:pt x="1" y="310"/>
                  </a:cubicBezTo>
                  <a:cubicBezTo>
                    <a:pt x="1" y="310"/>
                    <a:pt x="1" y="310"/>
                    <a:pt x="1" y="310"/>
                  </a:cubicBezTo>
                  <a:cubicBezTo>
                    <a:pt x="1" y="307"/>
                    <a:pt x="1" y="305"/>
                    <a:pt x="1" y="302"/>
                  </a:cubicBezTo>
                  <a:cubicBezTo>
                    <a:pt x="1" y="302"/>
                    <a:pt x="1" y="302"/>
                    <a:pt x="1" y="302"/>
                  </a:cubicBezTo>
                  <a:cubicBezTo>
                    <a:pt x="2" y="299"/>
                    <a:pt x="2" y="296"/>
                    <a:pt x="2" y="293"/>
                  </a:cubicBezTo>
                  <a:cubicBezTo>
                    <a:pt x="2" y="293"/>
                    <a:pt x="2" y="293"/>
                    <a:pt x="2" y="293"/>
                  </a:cubicBezTo>
                  <a:cubicBezTo>
                    <a:pt x="3" y="291"/>
                    <a:pt x="3" y="288"/>
                    <a:pt x="3" y="285"/>
                  </a:cubicBezTo>
                  <a:cubicBezTo>
                    <a:pt x="3" y="285"/>
                    <a:pt x="3" y="285"/>
                    <a:pt x="3" y="285"/>
                  </a:cubicBezTo>
                  <a:cubicBezTo>
                    <a:pt x="4" y="282"/>
                    <a:pt x="4" y="280"/>
                    <a:pt x="5" y="277"/>
                  </a:cubicBezTo>
                  <a:cubicBezTo>
                    <a:pt x="5" y="277"/>
                    <a:pt x="5" y="277"/>
                    <a:pt x="5" y="277"/>
                  </a:cubicBezTo>
                  <a:cubicBezTo>
                    <a:pt x="5" y="274"/>
                    <a:pt x="6" y="272"/>
                    <a:pt x="6" y="269"/>
                  </a:cubicBezTo>
                  <a:cubicBezTo>
                    <a:pt x="6" y="269"/>
                    <a:pt x="6" y="269"/>
                    <a:pt x="6" y="269"/>
                  </a:cubicBezTo>
                  <a:cubicBezTo>
                    <a:pt x="7" y="266"/>
                    <a:pt x="7" y="263"/>
                    <a:pt x="8" y="261"/>
                  </a:cubicBezTo>
                  <a:cubicBezTo>
                    <a:pt x="8" y="261"/>
                    <a:pt x="8" y="261"/>
                    <a:pt x="8" y="261"/>
                  </a:cubicBezTo>
                  <a:cubicBezTo>
                    <a:pt x="9" y="258"/>
                    <a:pt x="9" y="255"/>
                    <a:pt x="10" y="253"/>
                  </a:cubicBezTo>
                  <a:cubicBezTo>
                    <a:pt x="10" y="253"/>
                    <a:pt x="10" y="253"/>
                    <a:pt x="10" y="253"/>
                  </a:cubicBezTo>
                  <a:cubicBezTo>
                    <a:pt x="11" y="250"/>
                    <a:pt x="11" y="248"/>
                    <a:pt x="12" y="245"/>
                  </a:cubicBezTo>
                  <a:cubicBezTo>
                    <a:pt x="12" y="245"/>
                    <a:pt x="12" y="245"/>
                    <a:pt x="12" y="245"/>
                  </a:cubicBezTo>
                  <a:cubicBezTo>
                    <a:pt x="14" y="240"/>
                    <a:pt x="15" y="235"/>
                    <a:pt x="17" y="229"/>
                  </a:cubicBezTo>
                  <a:cubicBezTo>
                    <a:pt x="17" y="229"/>
                    <a:pt x="17" y="229"/>
                    <a:pt x="17" y="229"/>
                  </a:cubicBezTo>
                  <a:cubicBezTo>
                    <a:pt x="51" y="126"/>
                    <a:pt x="134" y="44"/>
                    <a:pt x="241" y="13"/>
                  </a:cubicBezTo>
                  <a:cubicBezTo>
                    <a:pt x="241" y="13"/>
                    <a:pt x="241" y="13"/>
                    <a:pt x="241" y="13"/>
                  </a:cubicBezTo>
                  <a:cubicBezTo>
                    <a:pt x="249" y="11"/>
                    <a:pt x="258" y="9"/>
                    <a:pt x="266" y="7"/>
                  </a:cubicBezTo>
                  <a:cubicBezTo>
                    <a:pt x="266" y="7"/>
                    <a:pt x="266" y="7"/>
                    <a:pt x="266" y="7"/>
                  </a:cubicBezTo>
                  <a:cubicBezTo>
                    <a:pt x="269" y="7"/>
                    <a:pt x="271" y="6"/>
                    <a:pt x="274" y="6"/>
                  </a:cubicBezTo>
                  <a:cubicBezTo>
                    <a:pt x="274" y="6"/>
                    <a:pt x="274" y="6"/>
                    <a:pt x="274" y="6"/>
                  </a:cubicBezTo>
                  <a:cubicBezTo>
                    <a:pt x="277" y="5"/>
                    <a:pt x="280" y="5"/>
                    <a:pt x="283" y="4"/>
                  </a:cubicBezTo>
                  <a:cubicBezTo>
                    <a:pt x="283" y="4"/>
                    <a:pt x="283" y="4"/>
                    <a:pt x="283" y="4"/>
                  </a:cubicBezTo>
                  <a:cubicBezTo>
                    <a:pt x="288" y="3"/>
                    <a:pt x="294" y="3"/>
                    <a:pt x="300" y="2"/>
                  </a:cubicBezTo>
                  <a:cubicBezTo>
                    <a:pt x="300" y="2"/>
                    <a:pt x="300" y="2"/>
                    <a:pt x="300" y="2"/>
                  </a:cubicBezTo>
                  <a:cubicBezTo>
                    <a:pt x="303" y="2"/>
                    <a:pt x="305" y="2"/>
                    <a:pt x="308" y="1"/>
                  </a:cubicBezTo>
                  <a:cubicBezTo>
                    <a:pt x="308" y="1"/>
                    <a:pt x="308" y="1"/>
                    <a:pt x="308" y="1"/>
                  </a:cubicBezTo>
                  <a:cubicBezTo>
                    <a:pt x="314" y="1"/>
                    <a:pt x="320" y="1"/>
                    <a:pt x="326" y="0"/>
                  </a:cubicBezTo>
                  <a:cubicBezTo>
                    <a:pt x="326" y="0"/>
                    <a:pt x="326" y="0"/>
                    <a:pt x="326" y="0"/>
                  </a:cubicBezTo>
                  <a:cubicBezTo>
                    <a:pt x="329" y="0"/>
                    <a:pt x="332" y="0"/>
                    <a:pt x="335" y="0"/>
                  </a:cubicBezTo>
                  <a:cubicBezTo>
                    <a:pt x="335" y="0"/>
                    <a:pt x="335" y="0"/>
                    <a:pt x="335" y="0"/>
                  </a:cubicBezTo>
                  <a:cubicBezTo>
                    <a:pt x="338" y="0"/>
                    <a:pt x="341" y="0"/>
                    <a:pt x="344" y="0"/>
                  </a:cubicBezTo>
                  <a:cubicBezTo>
                    <a:pt x="344" y="0"/>
                    <a:pt x="344" y="0"/>
                    <a:pt x="344" y="0"/>
                  </a:cubicBezTo>
                  <a:cubicBezTo>
                    <a:pt x="349" y="1"/>
                    <a:pt x="355" y="1"/>
                    <a:pt x="361" y="1"/>
                  </a:cubicBezTo>
                  <a:cubicBezTo>
                    <a:pt x="361" y="1"/>
                    <a:pt x="361" y="1"/>
                    <a:pt x="361" y="1"/>
                  </a:cubicBezTo>
                  <a:cubicBezTo>
                    <a:pt x="364" y="2"/>
                    <a:pt x="367" y="2"/>
                    <a:pt x="370" y="2"/>
                  </a:cubicBezTo>
                  <a:cubicBezTo>
                    <a:pt x="370" y="2"/>
                    <a:pt x="370" y="2"/>
                    <a:pt x="370" y="2"/>
                  </a:cubicBezTo>
                  <a:cubicBezTo>
                    <a:pt x="375" y="3"/>
                    <a:pt x="381" y="3"/>
                    <a:pt x="387" y="4"/>
                  </a:cubicBezTo>
                  <a:cubicBezTo>
                    <a:pt x="387" y="4"/>
                    <a:pt x="387" y="4"/>
                    <a:pt x="387" y="4"/>
                  </a:cubicBezTo>
                  <a:cubicBezTo>
                    <a:pt x="389" y="5"/>
                    <a:pt x="392" y="5"/>
                    <a:pt x="395" y="6"/>
                  </a:cubicBezTo>
                  <a:cubicBezTo>
                    <a:pt x="395" y="6"/>
                    <a:pt x="395" y="6"/>
                    <a:pt x="395" y="6"/>
                  </a:cubicBezTo>
                  <a:cubicBezTo>
                    <a:pt x="398" y="6"/>
                    <a:pt x="401" y="7"/>
                    <a:pt x="404" y="7"/>
                  </a:cubicBezTo>
                  <a:cubicBezTo>
                    <a:pt x="404" y="7"/>
                    <a:pt x="404" y="7"/>
                    <a:pt x="404" y="7"/>
                  </a:cubicBezTo>
                  <a:cubicBezTo>
                    <a:pt x="412" y="9"/>
                    <a:pt x="420" y="11"/>
                    <a:pt x="428" y="13"/>
                  </a:cubicBezTo>
                  <a:cubicBezTo>
                    <a:pt x="428" y="13"/>
                    <a:pt x="428" y="13"/>
                    <a:pt x="428" y="13"/>
                  </a:cubicBezTo>
                  <a:cubicBezTo>
                    <a:pt x="535" y="44"/>
                    <a:pt x="618" y="126"/>
                    <a:pt x="652" y="229"/>
                  </a:cubicBezTo>
                  <a:cubicBezTo>
                    <a:pt x="652" y="229"/>
                    <a:pt x="652" y="229"/>
                    <a:pt x="652" y="229"/>
                  </a:cubicBezTo>
                  <a:cubicBezTo>
                    <a:pt x="654" y="235"/>
                    <a:pt x="656" y="240"/>
                    <a:pt x="657" y="245"/>
                  </a:cubicBezTo>
                  <a:cubicBezTo>
                    <a:pt x="657" y="245"/>
                    <a:pt x="657" y="245"/>
                    <a:pt x="657" y="245"/>
                  </a:cubicBezTo>
                  <a:cubicBezTo>
                    <a:pt x="658" y="248"/>
                    <a:pt x="659" y="250"/>
                    <a:pt x="659" y="253"/>
                  </a:cubicBezTo>
                  <a:cubicBezTo>
                    <a:pt x="659" y="253"/>
                    <a:pt x="659" y="253"/>
                    <a:pt x="659" y="253"/>
                  </a:cubicBezTo>
                  <a:cubicBezTo>
                    <a:pt x="660" y="255"/>
                    <a:pt x="661" y="258"/>
                    <a:pt x="661" y="261"/>
                  </a:cubicBezTo>
                  <a:cubicBezTo>
                    <a:pt x="661" y="261"/>
                    <a:pt x="661" y="261"/>
                    <a:pt x="661" y="261"/>
                  </a:cubicBezTo>
                  <a:cubicBezTo>
                    <a:pt x="662" y="263"/>
                    <a:pt x="662" y="266"/>
                    <a:pt x="663" y="269"/>
                  </a:cubicBezTo>
                  <a:cubicBezTo>
                    <a:pt x="663" y="269"/>
                    <a:pt x="663" y="269"/>
                    <a:pt x="663" y="269"/>
                  </a:cubicBezTo>
                  <a:cubicBezTo>
                    <a:pt x="664" y="272"/>
                    <a:pt x="664" y="274"/>
                    <a:pt x="665" y="277"/>
                  </a:cubicBezTo>
                  <a:cubicBezTo>
                    <a:pt x="665" y="277"/>
                    <a:pt x="665" y="277"/>
                    <a:pt x="665" y="277"/>
                  </a:cubicBezTo>
                  <a:cubicBezTo>
                    <a:pt x="665" y="280"/>
                    <a:pt x="666" y="282"/>
                    <a:pt x="666" y="285"/>
                  </a:cubicBezTo>
                  <a:cubicBezTo>
                    <a:pt x="666" y="285"/>
                    <a:pt x="666" y="285"/>
                    <a:pt x="666" y="285"/>
                  </a:cubicBezTo>
                  <a:cubicBezTo>
                    <a:pt x="666" y="288"/>
                    <a:pt x="667" y="291"/>
                    <a:pt x="667" y="293"/>
                  </a:cubicBezTo>
                  <a:cubicBezTo>
                    <a:pt x="667" y="293"/>
                    <a:pt x="667" y="293"/>
                    <a:pt x="667" y="293"/>
                  </a:cubicBezTo>
                  <a:cubicBezTo>
                    <a:pt x="667" y="296"/>
                    <a:pt x="668" y="299"/>
                    <a:pt x="668" y="302"/>
                  </a:cubicBezTo>
                  <a:cubicBezTo>
                    <a:pt x="668" y="302"/>
                    <a:pt x="668" y="302"/>
                    <a:pt x="668" y="302"/>
                  </a:cubicBezTo>
                  <a:cubicBezTo>
                    <a:pt x="668" y="305"/>
                    <a:pt x="668" y="307"/>
                    <a:pt x="669" y="310"/>
                  </a:cubicBezTo>
                  <a:cubicBezTo>
                    <a:pt x="669" y="310"/>
                    <a:pt x="669" y="310"/>
                    <a:pt x="669" y="310"/>
                  </a:cubicBezTo>
                  <a:cubicBezTo>
                    <a:pt x="669" y="313"/>
                    <a:pt x="669" y="316"/>
                    <a:pt x="669" y="318"/>
                  </a:cubicBezTo>
                  <a:cubicBezTo>
                    <a:pt x="669" y="318"/>
                    <a:pt x="669" y="318"/>
                    <a:pt x="669" y="318"/>
                  </a:cubicBezTo>
                  <a:cubicBezTo>
                    <a:pt x="669" y="321"/>
                    <a:pt x="669" y="324"/>
                    <a:pt x="669" y="327"/>
                  </a:cubicBezTo>
                  <a:cubicBezTo>
                    <a:pt x="669" y="327"/>
                    <a:pt x="669" y="327"/>
                    <a:pt x="669" y="327"/>
                  </a:cubicBezTo>
                  <a:cubicBezTo>
                    <a:pt x="670" y="330"/>
                    <a:pt x="670" y="332"/>
                    <a:pt x="670" y="335"/>
                  </a:cubicBezTo>
                  <a:cubicBezTo>
                    <a:pt x="670" y="335"/>
                    <a:pt x="670" y="335"/>
                    <a:pt x="670" y="335"/>
                  </a:cubicBezTo>
                  <a:cubicBezTo>
                    <a:pt x="670" y="336"/>
                    <a:pt x="670" y="336"/>
                    <a:pt x="670" y="336"/>
                  </a:cubicBezTo>
                  <a:cubicBezTo>
                    <a:pt x="670" y="339"/>
                    <a:pt x="670" y="343"/>
                    <a:pt x="669" y="346"/>
                  </a:cubicBezTo>
                  <a:cubicBezTo>
                    <a:pt x="669" y="347"/>
                    <a:pt x="669" y="348"/>
                    <a:pt x="669" y="349"/>
                  </a:cubicBezTo>
                  <a:cubicBezTo>
                    <a:pt x="669" y="351"/>
                    <a:pt x="669" y="353"/>
                    <a:pt x="669" y="355"/>
                  </a:cubicBezTo>
                  <a:cubicBezTo>
                    <a:pt x="662" y="474"/>
                    <a:pt x="598" y="545"/>
                    <a:pt x="552" y="646"/>
                  </a:cubicBezTo>
                  <a:close/>
                </a:path>
              </a:pathLst>
            </a:custGeom>
            <a:solidFill>
              <a:schemeClr val="accent1">
                <a:alpha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a:p>
          </p:txBody>
        </p:sp>
        <p:sp>
          <p:nvSpPr>
            <p:cNvPr id="76" name="Freeform 7"/>
            <p:cNvSpPr>
              <a:spLocks/>
            </p:cNvSpPr>
            <p:nvPr/>
          </p:nvSpPr>
          <p:spPr bwMode="auto">
            <a:xfrm>
              <a:off x="3129" y="2398"/>
              <a:ext cx="4071" cy="1578"/>
            </a:xfrm>
            <a:custGeom>
              <a:avLst/>
              <a:gdLst>
                <a:gd name="T0" fmla="*/ 1082 w 1726"/>
                <a:gd name="T1" fmla="*/ 117 h 670"/>
                <a:gd name="T2" fmla="*/ 1381 w 1726"/>
                <a:gd name="T3" fmla="*/ 0 h 670"/>
                <a:gd name="T4" fmla="*/ 1392 w 1726"/>
                <a:gd name="T5" fmla="*/ 0 h 670"/>
                <a:gd name="T6" fmla="*/ 1408 w 1726"/>
                <a:gd name="T7" fmla="*/ 1 h 670"/>
                <a:gd name="T8" fmla="*/ 1417 w 1726"/>
                <a:gd name="T9" fmla="*/ 1 h 670"/>
                <a:gd name="T10" fmla="*/ 1433 w 1726"/>
                <a:gd name="T11" fmla="*/ 3 h 670"/>
                <a:gd name="T12" fmla="*/ 1442 w 1726"/>
                <a:gd name="T13" fmla="*/ 4 h 670"/>
                <a:gd name="T14" fmla="*/ 1458 w 1726"/>
                <a:gd name="T15" fmla="*/ 7 h 670"/>
                <a:gd name="T16" fmla="*/ 1466 w 1726"/>
                <a:gd name="T17" fmla="*/ 9 h 670"/>
                <a:gd name="T18" fmla="*/ 1482 w 1726"/>
                <a:gd name="T19" fmla="*/ 13 h 670"/>
                <a:gd name="T20" fmla="*/ 1497 w 1726"/>
                <a:gd name="T21" fmla="*/ 17 h 670"/>
                <a:gd name="T22" fmla="*/ 1720 w 1726"/>
                <a:gd name="T23" fmla="*/ 266 h 670"/>
                <a:gd name="T24" fmla="*/ 1721 w 1726"/>
                <a:gd name="T25" fmla="*/ 275 h 670"/>
                <a:gd name="T26" fmla="*/ 1725 w 1726"/>
                <a:gd name="T27" fmla="*/ 300 h 670"/>
                <a:gd name="T28" fmla="*/ 1725 w 1726"/>
                <a:gd name="T29" fmla="*/ 309 h 670"/>
                <a:gd name="T30" fmla="*/ 1726 w 1726"/>
                <a:gd name="T31" fmla="*/ 335 h 670"/>
                <a:gd name="T32" fmla="*/ 1726 w 1726"/>
                <a:gd name="T33" fmla="*/ 344 h 670"/>
                <a:gd name="T34" fmla="*/ 1725 w 1726"/>
                <a:gd name="T35" fmla="*/ 370 h 670"/>
                <a:gd name="T36" fmla="*/ 1723 w 1726"/>
                <a:gd name="T37" fmla="*/ 387 h 670"/>
                <a:gd name="T38" fmla="*/ 1720 w 1726"/>
                <a:gd name="T39" fmla="*/ 404 h 670"/>
                <a:gd name="T40" fmla="*/ 1714 w 1726"/>
                <a:gd name="T41" fmla="*/ 429 h 670"/>
                <a:gd name="T42" fmla="*/ 1482 w 1726"/>
                <a:gd name="T43" fmla="*/ 658 h 670"/>
                <a:gd name="T44" fmla="*/ 1474 w 1726"/>
                <a:gd name="T45" fmla="*/ 660 h 670"/>
                <a:gd name="T46" fmla="*/ 1458 w 1726"/>
                <a:gd name="T47" fmla="*/ 664 h 670"/>
                <a:gd name="T48" fmla="*/ 1450 w 1726"/>
                <a:gd name="T49" fmla="*/ 665 h 670"/>
                <a:gd name="T50" fmla="*/ 1433 w 1726"/>
                <a:gd name="T51" fmla="*/ 668 h 670"/>
                <a:gd name="T52" fmla="*/ 1425 w 1726"/>
                <a:gd name="T53" fmla="*/ 669 h 670"/>
                <a:gd name="T54" fmla="*/ 1408 w 1726"/>
                <a:gd name="T55" fmla="*/ 670 h 670"/>
                <a:gd name="T56" fmla="*/ 1400 w 1726"/>
                <a:gd name="T57" fmla="*/ 670 h 670"/>
                <a:gd name="T58" fmla="*/ 1390 w 1726"/>
                <a:gd name="T59" fmla="*/ 670 h 670"/>
                <a:gd name="T60" fmla="*/ 1382 w 1726"/>
                <a:gd name="T61" fmla="*/ 670 h 670"/>
                <a:gd name="T62" fmla="*/ 646 w 1726"/>
                <a:gd name="T63" fmla="*/ 553 h 670"/>
                <a:gd name="T64" fmla="*/ 345 w 1726"/>
                <a:gd name="T65" fmla="*/ 670 h 670"/>
                <a:gd name="T66" fmla="*/ 335 w 1726"/>
                <a:gd name="T67" fmla="*/ 670 h 670"/>
                <a:gd name="T68" fmla="*/ 318 w 1726"/>
                <a:gd name="T69" fmla="*/ 670 h 670"/>
                <a:gd name="T70" fmla="*/ 309 w 1726"/>
                <a:gd name="T71" fmla="*/ 669 h 670"/>
                <a:gd name="T72" fmla="*/ 293 w 1726"/>
                <a:gd name="T73" fmla="*/ 668 h 670"/>
                <a:gd name="T74" fmla="*/ 284 w 1726"/>
                <a:gd name="T75" fmla="*/ 667 h 670"/>
                <a:gd name="T76" fmla="*/ 268 w 1726"/>
                <a:gd name="T77" fmla="*/ 664 h 670"/>
                <a:gd name="T78" fmla="*/ 260 w 1726"/>
                <a:gd name="T79" fmla="*/ 662 h 670"/>
                <a:gd name="T80" fmla="*/ 244 w 1726"/>
                <a:gd name="T81" fmla="*/ 658 h 670"/>
                <a:gd name="T82" fmla="*/ 229 w 1726"/>
                <a:gd name="T83" fmla="*/ 653 h 670"/>
                <a:gd name="T84" fmla="*/ 7 w 1726"/>
                <a:gd name="T85" fmla="*/ 404 h 670"/>
                <a:gd name="T86" fmla="*/ 5 w 1726"/>
                <a:gd name="T87" fmla="*/ 396 h 670"/>
                <a:gd name="T88" fmla="*/ 1 w 1726"/>
                <a:gd name="T89" fmla="*/ 370 h 670"/>
                <a:gd name="T90" fmla="*/ 1 w 1726"/>
                <a:gd name="T91" fmla="*/ 362 h 670"/>
                <a:gd name="T92" fmla="*/ 0 w 1726"/>
                <a:gd name="T93" fmla="*/ 335 h 670"/>
                <a:gd name="T94" fmla="*/ 0 w 1726"/>
                <a:gd name="T95" fmla="*/ 326 h 670"/>
                <a:gd name="T96" fmla="*/ 1 w 1726"/>
                <a:gd name="T97" fmla="*/ 300 h 670"/>
                <a:gd name="T98" fmla="*/ 3 w 1726"/>
                <a:gd name="T99" fmla="*/ 283 h 670"/>
                <a:gd name="T100" fmla="*/ 7 w 1726"/>
                <a:gd name="T101" fmla="*/ 266 h 670"/>
                <a:gd name="T102" fmla="*/ 13 w 1726"/>
                <a:gd name="T103" fmla="*/ 242 h 670"/>
                <a:gd name="T104" fmla="*/ 244 w 1726"/>
                <a:gd name="T105" fmla="*/ 13 h 670"/>
                <a:gd name="T106" fmla="*/ 252 w 1726"/>
                <a:gd name="T107" fmla="*/ 11 h 670"/>
                <a:gd name="T108" fmla="*/ 268 w 1726"/>
                <a:gd name="T109" fmla="*/ 7 h 670"/>
                <a:gd name="T110" fmla="*/ 276 w 1726"/>
                <a:gd name="T111" fmla="*/ 5 h 670"/>
                <a:gd name="T112" fmla="*/ 293 w 1726"/>
                <a:gd name="T113" fmla="*/ 3 h 670"/>
                <a:gd name="T114" fmla="*/ 301 w 1726"/>
                <a:gd name="T115" fmla="*/ 2 h 670"/>
                <a:gd name="T116" fmla="*/ 318 w 1726"/>
                <a:gd name="T117" fmla="*/ 1 h 670"/>
                <a:gd name="T118" fmla="*/ 326 w 1726"/>
                <a:gd name="T119" fmla="*/ 0 h 670"/>
                <a:gd name="T120" fmla="*/ 335 w 1726"/>
                <a:gd name="T121" fmla="*/ 0 h 670"/>
                <a:gd name="T122" fmla="*/ 354 w 1726"/>
                <a:gd name="T123" fmla="*/ 1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26" h="670">
                  <a:moveTo>
                    <a:pt x="646" y="118"/>
                  </a:moveTo>
                  <a:cubicBezTo>
                    <a:pt x="704" y="142"/>
                    <a:pt x="771" y="160"/>
                    <a:pt x="860" y="161"/>
                  </a:cubicBezTo>
                  <a:cubicBezTo>
                    <a:pt x="953" y="161"/>
                    <a:pt x="1023" y="142"/>
                    <a:pt x="1082" y="117"/>
                  </a:cubicBezTo>
                  <a:cubicBezTo>
                    <a:pt x="1183" y="71"/>
                    <a:pt x="1253" y="8"/>
                    <a:pt x="1372" y="1"/>
                  </a:cubicBezTo>
                  <a:cubicBezTo>
                    <a:pt x="1374" y="1"/>
                    <a:pt x="1376" y="1"/>
                    <a:pt x="1378" y="1"/>
                  </a:cubicBezTo>
                  <a:cubicBezTo>
                    <a:pt x="1381" y="0"/>
                    <a:pt x="1381" y="0"/>
                    <a:pt x="1381" y="0"/>
                  </a:cubicBezTo>
                  <a:cubicBezTo>
                    <a:pt x="1384" y="0"/>
                    <a:pt x="1388" y="0"/>
                    <a:pt x="1391" y="0"/>
                  </a:cubicBezTo>
                  <a:cubicBezTo>
                    <a:pt x="1392" y="0"/>
                    <a:pt x="1392" y="0"/>
                    <a:pt x="1392" y="0"/>
                  </a:cubicBezTo>
                  <a:cubicBezTo>
                    <a:pt x="1392" y="0"/>
                    <a:pt x="1392" y="0"/>
                    <a:pt x="1392" y="0"/>
                  </a:cubicBezTo>
                  <a:cubicBezTo>
                    <a:pt x="1394" y="0"/>
                    <a:pt x="1397" y="0"/>
                    <a:pt x="1400" y="0"/>
                  </a:cubicBezTo>
                  <a:cubicBezTo>
                    <a:pt x="1400" y="0"/>
                    <a:pt x="1400" y="0"/>
                    <a:pt x="1400" y="0"/>
                  </a:cubicBezTo>
                  <a:cubicBezTo>
                    <a:pt x="1403" y="0"/>
                    <a:pt x="1406" y="1"/>
                    <a:pt x="1408" y="1"/>
                  </a:cubicBezTo>
                  <a:cubicBezTo>
                    <a:pt x="1408" y="1"/>
                    <a:pt x="1408" y="1"/>
                    <a:pt x="1408" y="1"/>
                  </a:cubicBezTo>
                  <a:cubicBezTo>
                    <a:pt x="1411" y="1"/>
                    <a:pt x="1414" y="1"/>
                    <a:pt x="1417" y="1"/>
                  </a:cubicBezTo>
                  <a:cubicBezTo>
                    <a:pt x="1417" y="1"/>
                    <a:pt x="1417" y="1"/>
                    <a:pt x="1417" y="1"/>
                  </a:cubicBezTo>
                  <a:cubicBezTo>
                    <a:pt x="1420" y="1"/>
                    <a:pt x="1422" y="2"/>
                    <a:pt x="1425" y="2"/>
                  </a:cubicBezTo>
                  <a:cubicBezTo>
                    <a:pt x="1425" y="2"/>
                    <a:pt x="1425" y="2"/>
                    <a:pt x="1425" y="2"/>
                  </a:cubicBezTo>
                  <a:cubicBezTo>
                    <a:pt x="1428" y="2"/>
                    <a:pt x="1431" y="3"/>
                    <a:pt x="1433" y="3"/>
                  </a:cubicBezTo>
                  <a:cubicBezTo>
                    <a:pt x="1433" y="3"/>
                    <a:pt x="1433" y="3"/>
                    <a:pt x="1433" y="3"/>
                  </a:cubicBezTo>
                  <a:cubicBezTo>
                    <a:pt x="1436" y="3"/>
                    <a:pt x="1439" y="4"/>
                    <a:pt x="1442" y="4"/>
                  </a:cubicBezTo>
                  <a:cubicBezTo>
                    <a:pt x="1442" y="4"/>
                    <a:pt x="1442" y="4"/>
                    <a:pt x="1442" y="4"/>
                  </a:cubicBezTo>
                  <a:cubicBezTo>
                    <a:pt x="1445" y="4"/>
                    <a:pt x="1447" y="5"/>
                    <a:pt x="1450" y="5"/>
                  </a:cubicBezTo>
                  <a:cubicBezTo>
                    <a:pt x="1450" y="5"/>
                    <a:pt x="1450" y="5"/>
                    <a:pt x="1450" y="5"/>
                  </a:cubicBezTo>
                  <a:cubicBezTo>
                    <a:pt x="1453" y="6"/>
                    <a:pt x="1455" y="6"/>
                    <a:pt x="1458" y="7"/>
                  </a:cubicBezTo>
                  <a:cubicBezTo>
                    <a:pt x="1458" y="7"/>
                    <a:pt x="1458" y="7"/>
                    <a:pt x="1458" y="7"/>
                  </a:cubicBezTo>
                  <a:cubicBezTo>
                    <a:pt x="1461" y="8"/>
                    <a:pt x="1463" y="8"/>
                    <a:pt x="1466" y="9"/>
                  </a:cubicBezTo>
                  <a:cubicBezTo>
                    <a:pt x="1466" y="9"/>
                    <a:pt x="1466" y="9"/>
                    <a:pt x="1466" y="9"/>
                  </a:cubicBezTo>
                  <a:cubicBezTo>
                    <a:pt x="1469" y="9"/>
                    <a:pt x="1471" y="10"/>
                    <a:pt x="1474" y="11"/>
                  </a:cubicBezTo>
                  <a:cubicBezTo>
                    <a:pt x="1474" y="11"/>
                    <a:pt x="1474" y="11"/>
                    <a:pt x="1474" y="11"/>
                  </a:cubicBezTo>
                  <a:cubicBezTo>
                    <a:pt x="1477" y="11"/>
                    <a:pt x="1479" y="12"/>
                    <a:pt x="1482" y="13"/>
                  </a:cubicBezTo>
                  <a:cubicBezTo>
                    <a:pt x="1482" y="13"/>
                    <a:pt x="1482" y="13"/>
                    <a:pt x="1482" y="13"/>
                  </a:cubicBezTo>
                  <a:cubicBezTo>
                    <a:pt x="1487" y="14"/>
                    <a:pt x="1492" y="16"/>
                    <a:pt x="1497" y="17"/>
                  </a:cubicBezTo>
                  <a:cubicBezTo>
                    <a:pt x="1497" y="17"/>
                    <a:pt x="1497" y="17"/>
                    <a:pt x="1497" y="17"/>
                  </a:cubicBezTo>
                  <a:cubicBezTo>
                    <a:pt x="1601" y="52"/>
                    <a:pt x="1683" y="135"/>
                    <a:pt x="1714" y="242"/>
                  </a:cubicBezTo>
                  <a:cubicBezTo>
                    <a:pt x="1714" y="242"/>
                    <a:pt x="1714" y="242"/>
                    <a:pt x="1714" y="242"/>
                  </a:cubicBezTo>
                  <a:cubicBezTo>
                    <a:pt x="1716" y="250"/>
                    <a:pt x="1718" y="258"/>
                    <a:pt x="1720" y="266"/>
                  </a:cubicBezTo>
                  <a:cubicBezTo>
                    <a:pt x="1720" y="266"/>
                    <a:pt x="1720" y="266"/>
                    <a:pt x="1720" y="266"/>
                  </a:cubicBezTo>
                  <a:cubicBezTo>
                    <a:pt x="1720" y="269"/>
                    <a:pt x="1721" y="272"/>
                    <a:pt x="1721" y="275"/>
                  </a:cubicBezTo>
                  <a:cubicBezTo>
                    <a:pt x="1721" y="275"/>
                    <a:pt x="1721" y="275"/>
                    <a:pt x="1721" y="275"/>
                  </a:cubicBezTo>
                  <a:cubicBezTo>
                    <a:pt x="1722" y="278"/>
                    <a:pt x="1722" y="280"/>
                    <a:pt x="1723" y="283"/>
                  </a:cubicBezTo>
                  <a:cubicBezTo>
                    <a:pt x="1723" y="283"/>
                    <a:pt x="1723" y="283"/>
                    <a:pt x="1723" y="283"/>
                  </a:cubicBezTo>
                  <a:cubicBezTo>
                    <a:pt x="1723" y="289"/>
                    <a:pt x="1724" y="295"/>
                    <a:pt x="1725" y="300"/>
                  </a:cubicBezTo>
                  <a:cubicBezTo>
                    <a:pt x="1725" y="300"/>
                    <a:pt x="1725" y="300"/>
                    <a:pt x="1725" y="300"/>
                  </a:cubicBezTo>
                  <a:cubicBezTo>
                    <a:pt x="1725" y="303"/>
                    <a:pt x="1725" y="306"/>
                    <a:pt x="1725" y="309"/>
                  </a:cubicBezTo>
                  <a:cubicBezTo>
                    <a:pt x="1725" y="309"/>
                    <a:pt x="1725" y="309"/>
                    <a:pt x="1725" y="309"/>
                  </a:cubicBezTo>
                  <a:cubicBezTo>
                    <a:pt x="1726" y="315"/>
                    <a:pt x="1726" y="321"/>
                    <a:pt x="1726" y="326"/>
                  </a:cubicBezTo>
                  <a:cubicBezTo>
                    <a:pt x="1726" y="326"/>
                    <a:pt x="1726" y="326"/>
                    <a:pt x="1726" y="326"/>
                  </a:cubicBezTo>
                  <a:cubicBezTo>
                    <a:pt x="1726" y="329"/>
                    <a:pt x="1726" y="332"/>
                    <a:pt x="1726" y="335"/>
                  </a:cubicBezTo>
                  <a:cubicBezTo>
                    <a:pt x="1726" y="335"/>
                    <a:pt x="1726" y="335"/>
                    <a:pt x="1726" y="335"/>
                  </a:cubicBezTo>
                  <a:cubicBezTo>
                    <a:pt x="1726" y="338"/>
                    <a:pt x="1726" y="341"/>
                    <a:pt x="1726" y="344"/>
                  </a:cubicBezTo>
                  <a:cubicBezTo>
                    <a:pt x="1726" y="344"/>
                    <a:pt x="1726" y="344"/>
                    <a:pt x="1726" y="344"/>
                  </a:cubicBezTo>
                  <a:cubicBezTo>
                    <a:pt x="1726" y="350"/>
                    <a:pt x="1726" y="356"/>
                    <a:pt x="1725" y="362"/>
                  </a:cubicBezTo>
                  <a:cubicBezTo>
                    <a:pt x="1725" y="362"/>
                    <a:pt x="1725" y="362"/>
                    <a:pt x="1725" y="362"/>
                  </a:cubicBezTo>
                  <a:cubicBezTo>
                    <a:pt x="1725" y="364"/>
                    <a:pt x="1725" y="367"/>
                    <a:pt x="1725" y="370"/>
                  </a:cubicBezTo>
                  <a:cubicBezTo>
                    <a:pt x="1725" y="370"/>
                    <a:pt x="1725" y="370"/>
                    <a:pt x="1725" y="370"/>
                  </a:cubicBezTo>
                  <a:cubicBezTo>
                    <a:pt x="1724" y="376"/>
                    <a:pt x="1723" y="382"/>
                    <a:pt x="1723" y="387"/>
                  </a:cubicBezTo>
                  <a:cubicBezTo>
                    <a:pt x="1723" y="387"/>
                    <a:pt x="1723" y="387"/>
                    <a:pt x="1723" y="387"/>
                  </a:cubicBezTo>
                  <a:cubicBezTo>
                    <a:pt x="1722" y="390"/>
                    <a:pt x="1722" y="393"/>
                    <a:pt x="1721" y="396"/>
                  </a:cubicBezTo>
                  <a:cubicBezTo>
                    <a:pt x="1721" y="396"/>
                    <a:pt x="1721" y="396"/>
                    <a:pt x="1721" y="396"/>
                  </a:cubicBezTo>
                  <a:cubicBezTo>
                    <a:pt x="1721" y="398"/>
                    <a:pt x="1720" y="401"/>
                    <a:pt x="1720" y="404"/>
                  </a:cubicBezTo>
                  <a:cubicBezTo>
                    <a:pt x="1720" y="404"/>
                    <a:pt x="1720" y="404"/>
                    <a:pt x="1720" y="404"/>
                  </a:cubicBezTo>
                  <a:cubicBezTo>
                    <a:pt x="1718" y="412"/>
                    <a:pt x="1716" y="421"/>
                    <a:pt x="1714" y="429"/>
                  </a:cubicBezTo>
                  <a:cubicBezTo>
                    <a:pt x="1714" y="429"/>
                    <a:pt x="1714" y="429"/>
                    <a:pt x="1714" y="429"/>
                  </a:cubicBezTo>
                  <a:cubicBezTo>
                    <a:pt x="1683" y="536"/>
                    <a:pt x="1601" y="619"/>
                    <a:pt x="1497" y="653"/>
                  </a:cubicBezTo>
                  <a:cubicBezTo>
                    <a:pt x="1497" y="653"/>
                    <a:pt x="1497" y="653"/>
                    <a:pt x="1497" y="653"/>
                  </a:cubicBezTo>
                  <a:cubicBezTo>
                    <a:pt x="1492" y="655"/>
                    <a:pt x="1487" y="656"/>
                    <a:pt x="1482" y="658"/>
                  </a:cubicBezTo>
                  <a:cubicBezTo>
                    <a:pt x="1482" y="658"/>
                    <a:pt x="1482" y="658"/>
                    <a:pt x="1482" y="658"/>
                  </a:cubicBezTo>
                  <a:cubicBezTo>
                    <a:pt x="1479" y="659"/>
                    <a:pt x="1477" y="659"/>
                    <a:pt x="1474" y="660"/>
                  </a:cubicBezTo>
                  <a:cubicBezTo>
                    <a:pt x="1474" y="660"/>
                    <a:pt x="1474" y="660"/>
                    <a:pt x="1474" y="660"/>
                  </a:cubicBezTo>
                  <a:cubicBezTo>
                    <a:pt x="1471" y="661"/>
                    <a:pt x="1469" y="661"/>
                    <a:pt x="1466" y="662"/>
                  </a:cubicBezTo>
                  <a:cubicBezTo>
                    <a:pt x="1466" y="662"/>
                    <a:pt x="1466" y="662"/>
                    <a:pt x="1466" y="662"/>
                  </a:cubicBezTo>
                  <a:cubicBezTo>
                    <a:pt x="1463" y="662"/>
                    <a:pt x="1461" y="663"/>
                    <a:pt x="1458" y="664"/>
                  </a:cubicBezTo>
                  <a:cubicBezTo>
                    <a:pt x="1458" y="664"/>
                    <a:pt x="1458" y="664"/>
                    <a:pt x="1458" y="664"/>
                  </a:cubicBezTo>
                  <a:cubicBezTo>
                    <a:pt x="1455" y="664"/>
                    <a:pt x="1453" y="665"/>
                    <a:pt x="1450" y="665"/>
                  </a:cubicBezTo>
                  <a:cubicBezTo>
                    <a:pt x="1450" y="665"/>
                    <a:pt x="1450" y="665"/>
                    <a:pt x="1450" y="665"/>
                  </a:cubicBezTo>
                  <a:cubicBezTo>
                    <a:pt x="1447" y="666"/>
                    <a:pt x="1445" y="666"/>
                    <a:pt x="1442" y="667"/>
                  </a:cubicBezTo>
                  <a:cubicBezTo>
                    <a:pt x="1442" y="667"/>
                    <a:pt x="1442" y="667"/>
                    <a:pt x="1442" y="667"/>
                  </a:cubicBezTo>
                  <a:cubicBezTo>
                    <a:pt x="1439" y="667"/>
                    <a:pt x="1436" y="667"/>
                    <a:pt x="1433" y="668"/>
                  </a:cubicBezTo>
                  <a:cubicBezTo>
                    <a:pt x="1433" y="668"/>
                    <a:pt x="1433" y="668"/>
                    <a:pt x="1433" y="668"/>
                  </a:cubicBezTo>
                  <a:cubicBezTo>
                    <a:pt x="1431" y="668"/>
                    <a:pt x="1428" y="668"/>
                    <a:pt x="1425" y="669"/>
                  </a:cubicBezTo>
                  <a:cubicBezTo>
                    <a:pt x="1425" y="669"/>
                    <a:pt x="1425" y="669"/>
                    <a:pt x="1425" y="669"/>
                  </a:cubicBezTo>
                  <a:cubicBezTo>
                    <a:pt x="1422" y="669"/>
                    <a:pt x="1420" y="669"/>
                    <a:pt x="1417" y="669"/>
                  </a:cubicBezTo>
                  <a:cubicBezTo>
                    <a:pt x="1417" y="669"/>
                    <a:pt x="1417" y="669"/>
                    <a:pt x="1417" y="669"/>
                  </a:cubicBezTo>
                  <a:cubicBezTo>
                    <a:pt x="1414" y="670"/>
                    <a:pt x="1411" y="670"/>
                    <a:pt x="1408" y="670"/>
                  </a:cubicBezTo>
                  <a:cubicBezTo>
                    <a:pt x="1408" y="670"/>
                    <a:pt x="1408" y="670"/>
                    <a:pt x="1408" y="670"/>
                  </a:cubicBezTo>
                  <a:cubicBezTo>
                    <a:pt x="1406" y="670"/>
                    <a:pt x="1403" y="670"/>
                    <a:pt x="1400" y="670"/>
                  </a:cubicBezTo>
                  <a:cubicBezTo>
                    <a:pt x="1400" y="670"/>
                    <a:pt x="1400" y="670"/>
                    <a:pt x="1400" y="670"/>
                  </a:cubicBezTo>
                  <a:cubicBezTo>
                    <a:pt x="1397" y="670"/>
                    <a:pt x="1394" y="670"/>
                    <a:pt x="1392" y="670"/>
                  </a:cubicBezTo>
                  <a:cubicBezTo>
                    <a:pt x="1392" y="670"/>
                    <a:pt x="1392" y="670"/>
                    <a:pt x="1392" y="670"/>
                  </a:cubicBezTo>
                  <a:cubicBezTo>
                    <a:pt x="1390" y="670"/>
                    <a:pt x="1390" y="670"/>
                    <a:pt x="1390" y="670"/>
                  </a:cubicBezTo>
                  <a:cubicBezTo>
                    <a:pt x="1389" y="670"/>
                    <a:pt x="1387" y="670"/>
                    <a:pt x="1386" y="670"/>
                  </a:cubicBezTo>
                  <a:cubicBezTo>
                    <a:pt x="1385" y="670"/>
                    <a:pt x="1383" y="670"/>
                    <a:pt x="1382" y="670"/>
                  </a:cubicBezTo>
                  <a:cubicBezTo>
                    <a:pt x="1382" y="670"/>
                    <a:pt x="1382" y="670"/>
                    <a:pt x="1382" y="670"/>
                  </a:cubicBezTo>
                  <a:cubicBezTo>
                    <a:pt x="1257" y="667"/>
                    <a:pt x="1186" y="601"/>
                    <a:pt x="1082" y="553"/>
                  </a:cubicBezTo>
                  <a:cubicBezTo>
                    <a:pt x="1023" y="529"/>
                    <a:pt x="953" y="510"/>
                    <a:pt x="861" y="510"/>
                  </a:cubicBezTo>
                  <a:cubicBezTo>
                    <a:pt x="772" y="511"/>
                    <a:pt x="704" y="529"/>
                    <a:pt x="646" y="553"/>
                  </a:cubicBezTo>
                  <a:cubicBezTo>
                    <a:pt x="544" y="598"/>
                    <a:pt x="473" y="663"/>
                    <a:pt x="354" y="670"/>
                  </a:cubicBezTo>
                  <a:cubicBezTo>
                    <a:pt x="352" y="670"/>
                    <a:pt x="350" y="670"/>
                    <a:pt x="348" y="670"/>
                  </a:cubicBezTo>
                  <a:cubicBezTo>
                    <a:pt x="345" y="670"/>
                    <a:pt x="345" y="670"/>
                    <a:pt x="345" y="670"/>
                  </a:cubicBezTo>
                  <a:cubicBezTo>
                    <a:pt x="342" y="670"/>
                    <a:pt x="338" y="670"/>
                    <a:pt x="335" y="670"/>
                  </a:cubicBezTo>
                  <a:cubicBezTo>
                    <a:pt x="335" y="670"/>
                    <a:pt x="335" y="670"/>
                    <a:pt x="335" y="670"/>
                  </a:cubicBezTo>
                  <a:cubicBezTo>
                    <a:pt x="335" y="670"/>
                    <a:pt x="335" y="670"/>
                    <a:pt x="335" y="670"/>
                  </a:cubicBezTo>
                  <a:cubicBezTo>
                    <a:pt x="332" y="670"/>
                    <a:pt x="329" y="670"/>
                    <a:pt x="326" y="670"/>
                  </a:cubicBezTo>
                  <a:cubicBezTo>
                    <a:pt x="326" y="670"/>
                    <a:pt x="326" y="670"/>
                    <a:pt x="326" y="670"/>
                  </a:cubicBezTo>
                  <a:cubicBezTo>
                    <a:pt x="323" y="670"/>
                    <a:pt x="320" y="670"/>
                    <a:pt x="318" y="670"/>
                  </a:cubicBezTo>
                  <a:cubicBezTo>
                    <a:pt x="318" y="670"/>
                    <a:pt x="318" y="670"/>
                    <a:pt x="318" y="670"/>
                  </a:cubicBezTo>
                  <a:cubicBezTo>
                    <a:pt x="315" y="670"/>
                    <a:pt x="312" y="670"/>
                    <a:pt x="309" y="669"/>
                  </a:cubicBezTo>
                  <a:cubicBezTo>
                    <a:pt x="309" y="669"/>
                    <a:pt x="309" y="669"/>
                    <a:pt x="309" y="669"/>
                  </a:cubicBezTo>
                  <a:cubicBezTo>
                    <a:pt x="307" y="669"/>
                    <a:pt x="304" y="669"/>
                    <a:pt x="301" y="669"/>
                  </a:cubicBezTo>
                  <a:cubicBezTo>
                    <a:pt x="301" y="669"/>
                    <a:pt x="301" y="669"/>
                    <a:pt x="301" y="669"/>
                  </a:cubicBezTo>
                  <a:cubicBezTo>
                    <a:pt x="298" y="668"/>
                    <a:pt x="295" y="668"/>
                    <a:pt x="293" y="668"/>
                  </a:cubicBezTo>
                  <a:cubicBezTo>
                    <a:pt x="293" y="668"/>
                    <a:pt x="293" y="668"/>
                    <a:pt x="293" y="668"/>
                  </a:cubicBezTo>
                  <a:cubicBezTo>
                    <a:pt x="290" y="667"/>
                    <a:pt x="287" y="667"/>
                    <a:pt x="284" y="667"/>
                  </a:cubicBezTo>
                  <a:cubicBezTo>
                    <a:pt x="284" y="667"/>
                    <a:pt x="284" y="667"/>
                    <a:pt x="284" y="667"/>
                  </a:cubicBezTo>
                  <a:cubicBezTo>
                    <a:pt x="282" y="666"/>
                    <a:pt x="279" y="666"/>
                    <a:pt x="276" y="665"/>
                  </a:cubicBezTo>
                  <a:cubicBezTo>
                    <a:pt x="276" y="665"/>
                    <a:pt x="276" y="665"/>
                    <a:pt x="276" y="665"/>
                  </a:cubicBezTo>
                  <a:cubicBezTo>
                    <a:pt x="274" y="665"/>
                    <a:pt x="271" y="664"/>
                    <a:pt x="268" y="664"/>
                  </a:cubicBezTo>
                  <a:cubicBezTo>
                    <a:pt x="268" y="664"/>
                    <a:pt x="268" y="664"/>
                    <a:pt x="268" y="664"/>
                  </a:cubicBezTo>
                  <a:cubicBezTo>
                    <a:pt x="265" y="663"/>
                    <a:pt x="263" y="662"/>
                    <a:pt x="260" y="662"/>
                  </a:cubicBezTo>
                  <a:cubicBezTo>
                    <a:pt x="260" y="662"/>
                    <a:pt x="260" y="662"/>
                    <a:pt x="260" y="662"/>
                  </a:cubicBezTo>
                  <a:cubicBezTo>
                    <a:pt x="257" y="661"/>
                    <a:pt x="255" y="661"/>
                    <a:pt x="252" y="660"/>
                  </a:cubicBezTo>
                  <a:cubicBezTo>
                    <a:pt x="252" y="660"/>
                    <a:pt x="252" y="660"/>
                    <a:pt x="252" y="660"/>
                  </a:cubicBezTo>
                  <a:cubicBezTo>
                    <a:pt x="249" y="659"/>
                    <a:pt x="247" y="659"/>
                    <a:pt x="244" y="658"/>
                  </a:cubicBezTo>
                  <a:cubicBezTo>
                    <a:pt x="244" y="658"/>
                    <a:pt x="244" y="658"/>
                    <a:pt x="244" y="658"/>
                  </a:cubicBezTo>
                  <a:cubicBezTo>
                    <a:pt x="239" y="656"/>
                    <a:pt x="234" y="655"/>
                    <a:pt x="229" y="653"/>
                  </a:cubicBezTo>
                  <a:cubicBezTo>
                    <a:pt x="229" y="653"/>
                    <a:pt x="229" y="653"/>
                    <a:pt x="229" y="653"/>
                  </a:cubicBezTo>
                  <a:cubicBezTo>
                    <a:pt x="126" y="619"/>
                    <a:pt x="43" y="536"/>
                    <a:pt x="13" y="429"/>
                  </a:cubicBezTo>
                  <a:cubicBezTo>
                    <a:pt x="13" y="429"/>
                    <a:pt x="13" y="429"/>
                    <a:pt x="13" y="429"/>
                  </a:cubicBezTo>
                  <a:cubicBezTo>
                    <a:pt x="10" y="421"/>
                    <a:pt x="8" y="412"/>
                    <a:pt x="7" y="404"/>
                  </a:cubicBezTo>
                  <a:cubicBezTo>
                    <a:pt x="7" y="404"/>
                    <a:pt x="7" y="404"/>
                    <a:pt x="7" y="404"/>
                  </a:cubicBezTo>
                  <a:cubicBezTo>
                    <a:pt x="6" y="401"/>
                    <a:pt x="5" y="398"/>
                    <a:pt x="5" y="396"/>
                  </a:cubicBezTo>
                  <a:cubicBezTo>
                    <a:pt x="5" y="396"/>
                    <a:pt x="5" y="396"/>
                    <a:pt x="5" y="396"/>
                  </a:cubicBezTo>
                  <a:cubicBezTo>
                    <a:pt x="4" y="393"/>
                    <a:pt x="4" y="390"/>
                    <a:pt x="3" y="387"/>
                  </a:cubicBezTo>
                  <a:cubicBezTo>
                    <a:pt x="3" y="387"/>
                    <a:pt x="3" y="387"/>
                    <a:pt x="3" y="387"/>
                  </a:cubicBezTo>
                  <a:cubicBezTo>
                    <a:pt x="3" y="382"/>
                    <a:pt x="2" y="376"/>
                    <a:pt x="1" y="370"/>
                  </a:cubicBezTo>
                  <a:cubicBezTo>
                    <a:pt x="1" y="370"/>
                    <a:pt x="1" y="370"/>
                    <a:pt x="1" y="370"/>
                  </a:cubicBezTo>
                  <a:cubicBezTo>
                    <a:pt x="1" y="367"/>
                    <a:pt x="1" y="364"/>
                    <a:pt x="1" y="362"/>
                  </a:cubicBezTo>
                  <a:cubicBezTo>
                    <a:pt x="1" y="362"/>
                    <a:pt x="1" y="362"/>
                    <a:pt x="1" y="362"/>
                  </a:cubicBezTo>
                  <a:cubicBezTo>
                    <a:pt x="0" y="356"/>
                    <a:pt x="0" y="350"/>
                    <a:pt x="0" y="344"/>
                  </a:cubicBezTo>
                  <a:cubicBezTo>
                    <a:pt x="0" y="344"/>
                    <a:pt x="0" y="344"/>
                    <a:pt x="0" y="344"/>
                  </a:cubicBezTo>
                  <a:cubicBezTo>
                    <a:pt x="0" y="341"/>
                    <a:pt x="0" y="338"/>
                    <a:pt x="0" y="335"/>
                  </a:cubicBezTo>
                  <a:cubicBezTo>
                    <a:pt x="0" y="335"/>
                    <a:pt x="0" y="335"/>
                    <a:pt x="0" y="335"/>
                  </a:cubicBezTo>
                  <a:cubicBezTo>
                    <a:pt x="0" y="332"/>
                    <a:pt x="0" y="329"/>
                    <a:pt x="0" y="326"/>
                  </a:cubicBezTo>
                  <a:cubicBezTo>
                    <a:pt x="0" y="326"/>
                    <a:pt x="0" y="326"/>
                    <a:pt x="0" y="326"/>
                  </a:cubicBezTo>
                  <a:cubicBezTo>
                    <a:pt x="0" y="321"/>
                    <a:pt x="0" y="315"/>
                    <a:pt x="1" y="309"/>
                  </a:cubicBezTo>
                  <a:cubicBezTo>
                    <a:pt x="1" y="309"/>
                    <a:pt x="1" y="309"/>
                    <a:pt x="1" y="309"/>
                  </a:cubicBezTo>
                  <a:cubicBezTo>
                    <a:pt x="1" y="306"/>
                    <a:pt x="1" y="303"/>
                    <a:pt x="1" y="300"/>
                  </a:cubicBezTo>
                  <a:cubicBezTo>
                    <a:pt x="1" y="300"/>
                    <a:pt x="1" y="300"/>
                    <a:pt x="1" y="300"/>
                  </a:cubicBezTo>
                  <a:cubicBezTo>
                    <a:pt x="2" y="295"/>
                    <a:pt x="3" y="289"/>
                    <a:pt x="3" y="283"/>
                  </a:cubicBezTo>
                  <a:cubicBezTo>
                    <a:pt x="3" y="283"/>
                    <a:pt x="3" y="283"/>
                    <a:pt x="3" y="283"/>
                  </a:cubicBezTo>
                  <a:cubicBezTo>
                    <a:pt x="4" y="280"/>
                    <a:pt x="4" y="278"/>
                    <a:pt x="5" y="275"/>
                  </a:cubicBezTo>
                  <a:cubicBezTo>
                    <a:pt x="5" y="275"/>
                    <a:pt x="5" y="275"/>
                    <a:pt x="5" y="275"/>
                  </a:cubicBezTo>
                  <a:cubicBezTo>
                    <a:pt x="5" y="272"/>
                    <a:pt x="6" y="269"/>
                    <a:pt x="7" y="266"/>
                  </a:cubicBezTo>
                  <a:cubicBezTo>
                    <a:pt x="7" y="266"/>
                    <a:pt x="7" y="266"/>
                    <a:pt x="7" y="266"/>
                  </a:cubicBezTo>
                  <a:cubicBezTo>
                    <a:pt x="8" y="258"/>
                    <a:pt x="10" y="250"/>
                    <a:pt x="13" y="242"/>
                  </a:cubicBezTo>
                  <a:cubicBezTo>
                    <a:pt x="13" y="242"/>
                    <a:pt x="13" y="242"/>
                    <a:pt x="13" y="242"/>
                  </a:cubicBezTo>
                  <a:cubicBezTo>
                    <a:pt x="43" y="135"/>
                    <a:pt x="126" y="52"/>
                    <a:pt x="229" y="17"/>
                  </a:cubicBezTo>
                  <a:cubicBezTo>
                    <a:pt x="229" y="17"/>
                    <a:pt x="229" y="17"/>
                    <a:pt x="229" y="17"/>
                  </a:cubicBezTo>
                  <a:cubicBezTo>
                    <a:pt x="234" y="16"/>
                    <a:pt x="239" y="14"/>
                    <a:pt x="244" y="13"/>
                  </a:cubicBezTo>
                  <a:cubicBezTo>
                    <a:pt x="244" y="13"/>
                    <a:pt x="244" y="13"/>
                    <a:pt x="244" y="13"/>
                  </a:cubicBezTo>
                  <a:cubicBezTo>
                    <a:pt x="247" y="12"/>
                    <a:pt x="249" y="11"/>
                    <a:pt x="252" y="11"/>
                  </a:cubicBezTo>
                  <a:cubicBezTo>
                    <a:pt x="252" y="11"/>
                    <a:pt x="252" y="11"/>
                    <a:pt x="252" y="11"/>
                  </a:cubicBezTo>
                  <a:cubicBezTo>
                    <a:pt x="255" y="10"/>
                    <a:pt x="257" y="9"/>
                    <a:pt x="260" y="9"/>
                  </a:cubicBezTo>
                  <a:cubicBezTo>
                    <a:pt x="260" y="9"/>
                    <a:pt x="260" y="9"/>
                    <a:pt x="260" y="9"/>
                  </a:cubicBezTo>
                  <a:cubicBezTo>
                    <a:pt x="263" y="8"/>
                    <a:pt x="265" y="8"/>
                    <a:pt x="268" y="7"/>
                  </a:cubicBezTo>
                  <a:cubicBezTo>
                    <a:pt x="268" y="7"/>
                    <a:pt x="268" y="7"/>
                    <a:pt x="268" y="7"/>
                  </a:cubicBezTo>
                  <a:cubicBezTo>
                    <a:pt x="271" y="6"/>
                    <a:pt x="274" y="6"/>
                    <a:pt x="276" y="5"/>
                  </a:cubicBezTo>
                  <a:cubicBezTo>
                    <a:pt x="276" y="5"/>
                    <a:pt x="276" y="5"/>
                    <a:pt x="276" y="5"/>
                  </a:cubicBezTo>
                  <a:cubicBezTo>
                    <a:pt x="279" y="5"/>
                    <a:pt x="282" y="4"/>
                    <a:pt x="284" y="4"/>
                  </a:cubicBezTo>
                  <a:cubicBezTo>
                    <a:pt x="284" y="4"/>
                    <a:pt x="284" y="4"/>
                    <a:pt x="284" y="4"/>
                  </a:cubicBezTo>
                  <a:cubicBezTo>
                    <a:pt x="287" y="4"/>
                    <a:pt x="290" y="3"/>
                    <a:pt x="293" y="3"/>
                  </a:cubicBezTo>
                  <a:cubicBezTo>
                    <a:pt x="293" y="3"/>
                    <a:pt x="293" y="3"/>
                    <a:pt x="293" y="3"/>
                  </a:cubicBezTo>
                  <a:cubicBezTo>
                    <a:pt x="295" y="3"/>
                    <a:pt x="298" y="2"/>
                    <a:pt x="301" y="2"/>
                  </a:cubicBezTo>
                  <a:cubicBezTo>
                    <a:pt x="301" y="2"/>
                    <a:pt x="301" y="2"/>
                    <a:pt x="301" y="2"/>
                  </a:cubicBezTo>
                  <a:cubicBezTo>
                    <a:pt x="304" y="2"/>
                    <a:pt x="307" y="1"/>
                    <a:pt x="309" y="1"/>
                  </a:cubicBezTo>
                  <a:cubicBezTo>
                    <a:pt x="309" y="1"/>
                    <a:pt x="309" y="1"/>
                    <a:pt x="309" y="1"/>
                  </a:cubicBezTo>
                  <a:cubicBezTo>
                    <a:pt x="312" y="1"/>
                    <a:pt x="315" y="1"/>
                    <a:pt x="318" y="1"/>
                  </a:cubicBezTo>
                  <a:cubicBezTo>
                    <a:pt x="318" y="1"/>
                    <a:pt x="318" y="1"/>
                    <a:pt x="318" y="1"/>
                  </a:cubicBezTo>
                  <a:cubicBezTo>
                    <a:pt x="320" y="1"/>
                    <a:pt x="323" y="0"/>
                    <a:pt x="326" y="0"/>
                  </a:cubicBezTo>
                  <a:cubicBezTo>
                    <a:pt x="326" y="0"/>
                    <a:pt x="326" y="0"/>
                    <a:pt x="326" y="0"/>
                  </a:cubicBezTo>
                  <a:cubicBezTo>
                    <a:pt x="329" y="0"/>
                    <a:pt x="332" y="0"/>
                    <a:pt x="335" y="0"/>
                  </a:cubicBezTo>
                  <a:cubicBezTo>
                    <a:pt x="335" y="0"/>
                    <a:pt x="335" y="0"/>
                    <a:pt x="335" y="0"/>
                  </a:cubicBezTo>
                  <a:cubicBezTo>
                    <a:pt x="335" y="0"/>
                    <a:pt x="335" y="0"/>
                    <a:pt x="335" y="0"/>
                  </a:cubicBezTo>
                  <a:cubicBezTo>
                    <a:pt x="338" y="0"/>
                    <a:pt x="342" y="0"/>
                    <a:pt x="345" y="0"/>
                  </a:cubicBezTo>
                  <a:cubicBezTo>
                    <a:pt x="346" y="0"/>
                    <a:pt x="347" y="0"/>
                    <a:pt x="348" y="1"/>
                  </a:cubicBezTo>
                  <a:cubicBezTo>
                    <a:pt x="350" y="1"/>
                    <a:pt x="352" y="1"/>
                    <a:pt x="354" y="1"/>
                  </a:cubicBezTo>
                  <a:cubicBezTo>
                    <a:pt x="473" y="8"/>
                    <a:pt x="544" y="72"/>
                    <a:pt x="646" y="118"/>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a:p>
          </p:txBody>
        </p:sp>
        <p:sp>
          <p:nvSpPr>
            <p:cNvPr id="77" name="Freeform 8"/>
            <p:cNvSpPr>
              <a:spLocks/>
            </p:cNvSpPr>
            <p:nvPr/>
          </p:nvSpPr>
          <p:spPr bwMode="auto">
            <a:xfrm>
              <a:off x="3129" y="2398"/>
              <a:ext cx="1580" cy="4068"/>
            </a:xfrm>
            <a:custGeom>
              <a:avLst/>
              <a:gdLst>
                <a:gd name="T0" fmla="*/ 116 w 670"/>
                <a:gd name="T1" fmla="*/ 645 h 1727"/>
                <a:gd name="T2" fmla="*/ 0 w 670"/>
                <a:gd name="T3" fmla="*/ 346 h 1727"/>
                <a:gd name="T4" fmla="*/ 0 w 670"/>
                <a:gd name="T5" fmla="*/ 335 h 1727"/>
                <a:gd name="T6" fmla="*/ 0 w 670"/>
                <a:gd name="T7" fmla="*/ 318 h 1727"/>
                <a:gd name="T8" fmla="*/ 1 w 670"/>
                <a:gd name="T9" fmla="*/ 310 h 1727"/>
                <a:gd name="T10" fmla="*/ 2 w 670"/>
                <a:gd name="T11" fmla="*/ 293 h 1727"/>
                <a:gd name="T12" fmla="*/ 3 w 670"/>
                <a:gd name="T13" fmla="*/ 285 h 1727"/>
                <a:gd name="T14" fmla="*/ 6 w 670"/>
                <a:gd name="T15" fmla="*/ 269 h 1727"/>
                <a:gd name="T16" fmla="*/ 8 w 670"/>
                <a:gd name="T17" fmla="*/ 261 h 1727"/>
                <a:gd name="T18" fmla="*/ 12 w 670"/>
                <a:gd name="T19" fmla="*/ 245 h 1727"/>
                <a:gd name="T20" fmla="*/ 17 w 670"/>
                <a:gd name="T21" fmla="*/ 229 h 1727"/>
                <a:gd name="T22" fmla="*/ 266 w 670"/>
                <a:gd name="T23" fmla="*/ 7 h 1727"/>
                <a:gd name="T24" fmla="*/ 274 w 670"/>
                <a:gd name="T25" fmla="*/ 6 h 1727"/>
                <a:gd name="T26" fmla="*/ 299 w 670"/>
                <a:gd name="T27" fmla="*/ 2 h 1727"/>
                <a:gd name="T28" fmla="*/ 308 w 670"/>
                <a:gd name="T29" fmla="*/ 1 h 1727"/>
                <a:gd name="T30" fmla="*/ 335 w 670"/>
                <a:gd name="T31" fmla="*/ 0 h 1727"/>
                <a:gd name="T32" fmla="*/ 343 w 670"/>
                <a:gd name="T33" fmla="*/ 0 h 1727"/>
                <a:gd name="T34" fmla="*/ 370 w 670"/>
                <a:gd name="T35" fmla="*/ 2 h 1727"/>
                <a:gd name="T36" fmla="*/ 387 w 670"/>
                <a:gd name="T37" fmla="*/ 4 h 1727"/>
                <a:gd name="T38" fmla="*/ 403 w 670"/>
                <a:gd name="T39" fmla="*/ 7 h 1727"/>
                <a:gd name="T40" fmla="*/ 428 w 670"/>
                <a:gd name="T41" fmla="*/ 13 h 1727"/>
                <a:gd name="T42" fmla="*/ 657 w 670"/>
                <a:gd name="T43" fmla="*/ 245 h 1727"/>
                <a:gd name="T44" fmla="*/ 659 w 670"/>
                <a:gd name="T45" fmla="*/ 253 h 1727"/>
                <a:gd name="T46" fmla="*/ 663 w 670"/>
                <a:gd name="T47" fmla="*/ 269 h 1727"/>
                <a:gd name="T48" fmla="*/ 664 w 670"/>
                <a:gd name="T49" fmla="*/ 277 h 1727"/>
                <a:gd name="T50" fmla="*/ 667 w 670"/>
                <a:gd name="T51" fmla="*/ 293 h 1727"/>
                <a:gd name="T52" fmla="*/ 668 w 670"/>
                <a:gd name="T53" fmla="*/ 302 h 1727"/>
                <a:gd name="T54" fmla="*/ 669 w 670"/>
                <a:gd name="T55" fmla="*/ 318 h 1727"/>
                <a:gd name="T56" fmla="*/ 669 w 670"/>
                <a:gd name="T57" fmla="*/ 327 h 1727"/>
                <a:gd name="T58" fmla="*/ 670 w 670"/>
                <a:gd name="T59" fmla="*/ 337 h 1727"/>
                <a:gd name="T60" fmla="*/ 669 w 670"/>
                <a:gd name="T61" fmla="*/ 345 h 1727"/>
                <a:gd name="T62" fmla="*/ 552 w 670"/>
                <a:gd name="T63" fmla="*/ 1081 h 1727"/>
                <a:gd name="T64" fmla="*/ 669 w 670"/>
                <a:gd name="T65" fmla="*/ 1382 h 1727"/>
                <a:gd name="T66" fmla="*/ 670 w 670"/>
                <a:gd name="T67" fmla="*/ 1392 h 1727"/>
                <a:gd name="T68" fmla="*/ 669 w 670"/>
                <a:gd name="T69" fmla="*/ 1409 h 1727"/>
                <a:gd name="T70" fmla="*/ 669 w 670"/>
                <a:gd name="T71" fmla="*/ 1417 h 1727"/>
                <a:gd name="T72" fmla="*/ 667 w 670"/>
                <a:gd name="T73" fmla="*/ 1434 h 1727"/>
                <a:gd name="T74" fmla="*/ 666 w 670"/>
                <a:gd name="T75" fmla="*/ 1442 h 1727"/>
                <a:gd name="T76" fmla="*/ 663 w 670"/>
                <a:gd name="T77" fmla="*/ 1459 h 1727"/>
                <a:gd name="T78" fmla="*/ 661 w 670"/>
                <a:gd name="T79" fmla="*/ 1467 h 1727"/>
                <a:gd name="T80" fmla="*/ 657 w 670"/>
                <a:gd name="T81" fmla="*/ 1483 h 1727"/>
                <a:gd name="T82" fmla="*/ 652 w 670"/>
                <a:gd name="T83" fmla="*/ 1498 h 1727"/>
                <a:gd name="T84" fmla="*/ 403 w 670"/>
                <a:gd name="T85" fmla="*/ 1720 h 1727"/>
                <a:gd name="T86" fmla="*/ 395 w 670"/>
                <a:gd name="T87" fmla="*/ 1722 h 1727"/>
                <a:gd name="T88" fmla="*/ 370 w 670"/>
                <a:gd name="T89" fmla="*/ 1725 h 1727"/>
                <a:gd name="T90" fmla="*/ 361 w 670"/>
                <a:gd name="T91" fmla="*/ 1726 h 1727"/>
                <a:gd name="T92" fmla="*/ 335 w 670"/>
                <a:gd name="T93" fmla="*/ 1727 h 1727"/>
                <a:gd name="T94" fmla="*/ 326 w 670"/>
                <a:gd name="T95" fmla="*/ 1727 h 1727"/>
                <a:gd name="T96" fmla="*/ 299 w 670"/>
                <a:gd name="T97" fmla="*/ 1725 h 1727"/>
                <a:gd name="T98" fmla="*/ 282 w 670"/>
                <a:gd name="T99" fmla="*/ 1723 h 1727"/>
                <a:gd name="T100" fmla="*/ 266 w 670"/>
                <a:gd name="T101" fmla="*/ 1720 h 1727"/>
                <a:gd name="T102" fmla="*/ 241 w 670"/>
                <a:gd name="T103" fmla="*/ 1714 h 1727"/>
                <a:gd name="T104" fmla="*/ 12 w 670"/>
                <a:gd name="T105" fmla="*/ 1483 h 1727"/>
                <a:gd name="T106" fmla="*/ 10 w 670"/>
                <a:gd name="T107" fmla="*/ 1475 h 1727"/>
                <a:gd name="T108" fmla="*/ 6 w 670"/>
                <a:gd name="T109" fmla="*/ 1459 h 1727"/>
                <a:gd name="T110" fmla="*/ 5 w 670"/>
                <a:gd name="T111" fmla="*/ 1451 h 1727"/>
                <a:gd name="T112" fmla="*/ 2 w 670"/>
                <a:gd name="T113" fmla="*/ 1434 h 1727"/>
                <a:gd name="T114" fmla="*/ 1 w 670"/>
                <a:gd name="T115" fmla="*/ 1426 h 1727"/>
                <a:gd name="T116" fmla="*/ 0 w 670"/>
                <a:gd name="T117" fmla="*/ 1409 h 1727"/>
                <a:gd name="T118" fmla="*/ 0 w 670"/>
                <a:gd name="T119" fmla="*/ 1401 h 1727"/>
                <a:gd name="T120" fmla="*/ 0 w 670"/>
                <a:gd name="T121" fmla="*/ 1392 h 1727"/>
                <a:gd name="T122" fmla="*/ 0 w 670"/>
                <a:gd name="T123" fmla="*/ 1372 h 1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70" h="1727">
                  <a:moveTo>
                    <a:pt x="117" y="1081"/>
                  </a:moveTo>
                  <a:cubicBezTo>
                    <a:pt x="141" y="1023"/>
                    <a:pt x="159" y="956"/>
                    <a:pt x="160" y="866"/>
                  </a:cubicBezTo>
                  <a:cubicBezTo>
                    <a:pt x="160" y="774"/>
                    <a:pt x="141" y="704"/>
                    <a:pt x="116" y="645"/>
                  </a:cubicBezTo>
                  <a:cubicBezTo>
                    <a:pt x="71" y="544"/>
                    <a:pt x="7" y="473"/>
                    <a:pt x="0" y="355"/>
                  </a:cubicBezTo>
                  <a:cubicBezTo>
                    <a:pt x="0" y="353"/>
                    <a:pt x="0" y="351"/>
                    <a:pt x="0" y="349"/>
                  </a:cubicBezTo>
                  <a:cubicBezTo>
                    <a:pt x="0" y="346"/>
                    <a:pt x="0" y="346"/>
                    <a:pt x="0" y="346"/>
                  </a:cubicBezTo>
                  <a:cubicBezTo>
                    <a:pt x="0" y="343"/>
                    <a:pt x="0" y="339"/>
                    <a:pt x="0" y="335"/>
                  </a:cubicBezTo>
                  <a:cubicBezTo>
                    <a:pt x="0" y="335"/>
                    <a:pt x="0" y="335"/>
                    <a:pt x="0" y="335"/>
                  </a:cubicBezTo>
                  <a:cubicBezTo>
                    <a:pt x="0" y="335"/>
                    <a:pt x="0" y="335"/>
                    <a:pt x="0" y="335"/>
                  </a:cubicBezTo>
                  <a:cubicBezTo>
                    <a:pt x="0" y="332"/>
                    <a:pt x="0" y="330"/>
                    <a:pt x="0" y="327"/>
                  </a:cubicBezTo>
                  <a:cubicBezTo>
                    <a:pt x="0" y="327"/>
                    <a:pt x="0" y="327"/>
                    <a:pt x="0" y="327"/>
                  </a:cubicBezTo>
                  <a:cubicBezTo>
                    <a:pt x="0" y="324"/>
                    <a:pt x="0" y="321"/>
                    <a:pt x="0" y="318"/>
                  </a:cubicBezTo>
                  <a:cubicBezTo>
                    <a:pt x="0" y="318"/>
                    <a:pt x="0" y="318"/>
                    <a:pt x="0" y="318"/>
                  </a:cubicBezTo>
                  <a:cubicBezTo>
                    <a:pt x="0" y="316"/>
                    <a:pt x="0" y="313"/>
                    <a:pt x="1" y="310"/>
                  </a:cubicBezTo>
                  <a:cubicBezTo>
                    <a:pt x="1" y="310"/>
                    <a:pt x="1" y="310"/>
                    <a:pt x="1" y="310"/>
                  </a:cubicBezTo>
                  <a:cubicBezTo>
                    <a:pt x="1" y="307"/>
                    <a:pt x="1" y="305"/>
                    <a:pt x="1" y="302"/>
                  </a:cubicBezTo>
                  <a:cubicBezTo>
                    <a:pt x="1" y="302"/>
                    <a:pt x="1" y="302"/>
                    <a:pt x="1" y="302"/>
                  </a:cubicBezTo>
                  <a:cubicBezTo>
                    <a:pt x="2" y="299"/>
                    <a:pt x="2" y="296"/>
                    <a:pt x="2" y="293"/>
                  </a:cubicBezTo>
                  <a:cubicBezTo>
                    <a:pt x="2" y="293"/>
                    <a:pt x="2" y="293"/>
                    <a:pt x="2" y="293"/>
                  </a:cubicBezTo>
                  <a:cubicBezTo>
                    <a:pt x="2" y="291"/>
                    <a:pt x="3" y="288"/>
                    <a:pt x="3" y="285"/>
                  </a:cubicBezTo>
                  <a:cubicBezTo>
                    <a:pt x="3" y="285"/>
                    <a:pt x="3" y="285"/>
                    <a:pt x="3" y="285"/>
                  </a:cubicBezTo>
                  <a:cubicBezTo>
                    <a:pt x="4" y="282"/>
                    <a:pt x="4" y="280"/>
                    <a:pt x="5" y="277"/>
                  </a:cubicBezTo>
                  <a:cubicBezTo>
                    <a:pt x="5" y="277"/>
                    <a:pt x="5" y="277"/>
                    <a:pt x="5" y="277"/>
                  </a:cubicBezTo>
                  <a:cubicBezTo>
                    <a:pt x="5" y="274"/>
                    <a:pt x="6" y="271"/>
                    <a:pt x="6" y="269"/>
                  </a:cubicBezTo>
                  <a:cubicBezTo>
                    <a:pt x="6" y="269"/>
                    <a:pt x="6" y="269"/>
                    <a:pt x="6" y="269"/>
                  </a:cubicBezTo>
                  <a:cubicBezTo>
                    <a:pt x="7" y="266"/>
                    <a:pt x="7" y="263"/>
                    <a:pt x="8" y="261"/>
                  </a:cubicBezTo>
                  <a:cubicBezTo>
                    <a:pt x="8" y="261"/>
                    <a:pt x="8" y="261"/>
                    <a:pt x="8" y="261"/>
                  </a:cubicBezTo>
                  <a:cubicBezTo>
                    <a:pt x="9" y="258"/>
                    <a:pt x="9" y="255"/>
                    <a:pt x="10" y="253"/>
                  </a:cubicBezTo>
                  <a:cubicBezTo>
                    <a:pt x="10" y="253"/>
                    <a:pt x="10" y="253"/>
                    <a:pt x="10" y="253"/>
                  </a:cubicBezTo>
                  <a:cubicBezTo>
                    <a:pt x="11" y="250"/>
                    <a:pt x="11" y="247"/>
                    <a:pt x="12" y="245"/>
                  </a:cubicBezTo>
                  <a:cubicBezTo>
                    <a:pt x="12" y="245"/>
                    <a:pt x="12" y="245"/>
                    <a:pt x="12" y="245"/>
                  </a:cubicBezTo>
                  <a:cubicBezTo>
                    <a:pt x="13" y="240"/>
                    <a:pt x="15" y="234"/>
                    <a:pt x="17" y="229"/>
                  </a:cubicBezTo>
                  <a:cubicBezTo>
                    <a:pt x="17" y="229"/>
                    <a:pt x="17" y="229"/>
                    <a:pt x="17" y="229"/>
                  </a:cubicBezTo>
                  <a:cubicBezTo>
                    <a:pt x="51" y="126"/>
                    <a:pt x="134" y="44"/>
                    <a:pt x="241" y="13"/>
                  </a:cubicBezTo>
                  <a:cubicBezTo>
                    <a:pt x="241" y="13"/>
                    <a:pt x="241" y="13"/>
                    <a:pt x="241" y="13"/>
                  </a:cubicBezTo>
                  <a:cubicBezTo>
                    <a:pt x="249" y="11"/>
                    <a:pt x="257" y="9"/>
                    <a:pt x="266" y="7"/>
                  </a:cubicBezTo>
                  <a:cubicBezTo>
                    <a:pt x="266" y="7"/>
                    <a:pt x="266" y="7"/>
                    <a:pt x="266" y="7"/>
                  </a:cubicBezTo>
                  <a:cubicBezTo>
                    <a:pt x="268" y="7"/>
                    <a:pt x="271" y="6"/>
                    <a:pt x="274" y="6"/>
                  </a:cubicBezTo>
                  <a:cubicBezTo>
                    <a:pt x="274" y="6"/>
                    <a:pt x="274" y="6"/>
                    <a:pt x="274" y="6"/>
                  </a:cubicBezTo>
                  <a:cubicBezTo>
                    <a:pt x="277" y="5"/>
                    <a:pt x="280" y="5"/>
                    <a:pt x="282" y="4"/>
                  </a:cubicBezTo>
                  <a:cubicBezTo>
                    <a:pt x="282" y="4"/>
                    <a:pt x="282" y="4"/>
                    <a:pt x="282" y="4"/>
                  </a:cubicBezTo>
                  <a:cubicBezTo>
                    <a:pt x="288" y="3"/>
                    <a:pt x="294" y="3"/>
                    <a:pt x="299" y="2"/>
                  </a:cubicBezTo>
                  <a:cubicBezTo>
                    <a:pt x="299" y="2"/>
                    <a:pt x="299" y="2"/>
                    <a:pt x="299" y="2"/>
                  </a:cubicBezTo>
                  <a:cubicBezTo>
                    <a:pt x="302" y="2"/>
                    <a:pt x="305" y="1"/>
                    <a:pt x="308" y="1"/>
                  </a:cubicBezTo>
                  <a:cubicBezTo>
                    <a:pt x="308" y="1"/>
                    <a:pt x="308" y="1"/>
                    <a:pt x="308" y="1"/>
                  </a:cubicBezTo>
                  <a:cubicBezTo>
                    <a:pt x="314" y="1"/>
                    <a:pt x="320" y="0"/>
                    <a:pt x="326" y="0"/>
                  </a:cubicBezTo>
                  <a:cubicBezTo>
                    <a:pt x="326" y="0"/>
                    <a:pt x="326" y="0"/>
                    <a:pt x="326" y="0"/>
                  </a:cubicBezTo>
                  <a:cubicBezTo>
                    <a:pt x="329" y="0"/>
                    <a:pt x="332" y="0"/>
                    <a:pt x="335" y="0"/>
                  </a:cubicBezTo>
                  <a:cubicBezTo>
                    <a:pt x="335" y="0"/>
                    <a:pt x="335" y="0"/>
                    <a:pt x="335" y="0"/>
                  </a:cubicBezTo>
                  <a:cubicBezTo>
                    <a:pt x="338" y="0"/>
                    <a:pt x="341" y="0"/>
                    <a:pt x="343" y="0"/>
                  </a:cubicBezTo>
                  <a:cubicBezTo>
                    <a:pt x="343" y="0"/>
                    <a:pt x="343" y="0"/>
                    <a:pt x="343" y="0"/>
                  </a:cubicBezTo>
                  <a:cubicBezTo>
                    <a:pt x="349" y="0"/>
                    <a:pt x="355" y="1"/>
                    <a:pt x="361" y="1"/>
                  </a:cubicBezTo>
                  <a:cubicBezTo>
                    <a:pt x="361" y="1"/>
                    <a:pt x="361" y="1"/>
                    <a:pt x="361" y="1"/>
                  </a:cubicBezTo>
                  <a:cubicBezTo>
                    <a:pt x="364" y="1"/>
                    <a:pt x="367" y="2"/>
                    <a:pt x="370" y="2"/>
                  </a:cubicBezTo>
                  <a:cubicBezTo>
                    <a:pt x="370" y="2"/>
                    <a:pt x="370" y="2"/>
                    <a:pt x="370" y="2"/>
                  </a:cubicBezTo>
                  <a:cubicBezTo>
                    <a:pt x="375" y="3"/>
                    <a:pt x="381" y="3"/>
                    <a:pt x="387" y="4"/>
                  </a:cubicBezTo>
                  <a:cubicBezTo>
                    <a:pt x="387" y="4"/>
                    <a:pt x="387" y="4"/>
                    <a:pt x="387" y="4"/>
                  </a:cubicBezTo>
                  <a:cubicBezTo>
                    <a:pt x="389" y="5"/>
                    <a:pt x="392" y="5"/>
                    <a:pt x="395" y="6"/>
                  </a:cubicBezTo>
                  <a:cubicBezTo>
                    <a:pt x="395" y="6"/>
                    <a:pt x="395" y="6"/>
                    <a:pt x="395" y="6"/>
                  </a:cubicBezTo>
                  <a:cubicBezTo>
                    <a:pt x="398" y="6"/>
                    <a:pt x="401" y="7"/>
                    <a:pt x="403" y="7"/>
                  </a:cubicBezTo>
                  <a:cubicBezTo>
                    <a:pt x="403" y="7"/>
                    <a:pt x="403" y="7"/>
                    <a:pt x="403" y="7"/>
                  </a:cubicBezTo>
                  <a:cubicBezTo>
                    <a:pt x="412" y="9"/>
                    <a:pt x="420" y="11"/>
                    <a:pt x="428" y="13"/>
                  </a:cubicBezTo>
                  <a:cubicBezTo>
                    <a:pt x="428" y="13"/>
                    <a:pt x="428" y="13"/>
                    <a:pt x="428" y="13"/>
                  </a:cubicBezTo>
                  <a:cubicBezTo>
                    <a:pt x="535" y="44"/>
                    <a:pt x="618" y="126"/>
                    <a:pt x="652" y="229"/>
                  </a:cubicBezTo>
                  <a:cubicBezTo>
                    <a:pt x="652" y="229"/>
                    <a:pt x="652" y="229"/>
                    <a:pt x="652" y="229"/>
                  </a:cubicBezTo>
                  <a:cubicBezTo>
                    <a:pt x="654" y="234"/>
                    <a:pt x="656" y="240"/>
                    <a:pt x="657" y="245"/>
                  </a:cubicBezTo>
                  <a:cubicBezTo>
                    <a:pt x="657" y="245"/>
                    <a:pt x="657" y="245"/>
                    <a:pt x="657" y="245"/>
                  </a:cubicBezTo>
                  <a:cubicBezTo>
                    <a:pt x="658" y="247"/>
                    <a:pt x="659" y="250"/>
                    <a:pt x="659" y="253"/>
                  </a:cubicBezTo>
                  <a:cubicBezTo>
                    <a:pt x="659" y="253"/>
                    <a:pt x="659" y="253"/>
                    <a:pt x="659" y="253"/>
                  </a:cubicBezTo>
                  <a:cubicBezTo>
                    <a:pt x="660" y="255"/>
                    <a:pt x="661" y="258"/>
                    <a:pt x="661" y="261"/>
                  </a:cubicBezTo>
                  <a:cubicBezTo>
                    <a:pt x="661" y="261"/>
                    <a:pt x="661" y="261"/>
                    <a:pt x="661" y="261"/>
                  </a:cubicBezTo>
                  <a:cubicBezTo>
                    <a:pt x="662" y="263"/>
                    <a:pt x="662" y="266"/>
                    <a:pt x="663" y="269"/>
                  </a:cubicBezTo>
                  <a:cubicBezTo>
                    <a:pt x="663" y="269"/>
                    <a:pt x="663" y="269"/>
                    <a:pt x="663" y="269"/>
                  </a:cubicBezTo>
                  <a:cubicBezTo>
                    <a:pt x="664" y="271"/>
                    <a:pt x="664" y="274"/>
                    <a:pt x="664" y="277"/>
                  </a:cubicBezTo>
                  <a:cubicBezTo>
                    <a:pt x="664" y="277"/>
                    <a:pt x="664" y="277"/>
                    <a:pt x="664" y="277"/>
                  </a:cubicBezTo>
                  <a:cubicBezTo>
                    <a:pt x="665" y="280"/>
                    <a:pt x="665" y="282"/>
                    <a:pt x="666" y="285"/>
                  </a:cubicBezTo>
                  <a:cubicBezTo>
                    <a:pt x="666" y="285"/>
                    <a:pt x="666" y="285"/>
                    <a:pt x="666" y="285"/>
                  </a:cubicBezTo>
                  <a:cubicBezTo>
                    <a:pt x="666" y="288"/>
                    <a:pt x="667" y="291"/>
                    <a:pt x="667" y="293"/>
                  </a:cubicBezTo>
                  <a:cubicBezTo>
                    <a:pt x="667" y="293"/>
                    <a:pt x="667" y="293"/>
                    <a:pt x="667" y="293"/>
                  </a:cubicBezTo>
                  <a:cubicBezTo>
                    <a:pt x="667" y="296"/>
                    <a:pt x="668" y="299"/>
                    <a:pt x="668" y="302"/>
                  </a:cubicBezTo>
                  <a:cubicBezTo>
                    <a:pt x="668" y="302"/>
                    <a:pt x="668" y="302"/>
                    <a:pt x="668" y="302"/>
                  </a:cubicBezTo>
                  <a:cubicBezTo>
                    <a:pt x="668" y="305"/>
                    <a:pt x="668" y="307"/>
                    <a:pt x="669" y="310"/>
                  </a:cubicBezTo>
                  <a:cubicBezTo>
                    <a:pt x="669" y="310"/>
                    <a:pt x="669" y="310"/>
                    <a:pt x="669" y="310"/>
                  </a:cubicBezTo>
                  <a:cubicBezTo>
                    <a:pt x="669" y="313"/>
                    <a:pt x="669" y="316"/>
                    <a:pt x="669" y="318"/>
                  </a:cubicBezTo>
                  <a:cubicBezTo>
                    <a:pt x="669" y="318"/>
                    <a:pt x="669" y="318"/>
                    <a:pt x="669" y="318"/>
                  </a:cubicBezTo>
                  <a:cubicBezTo>
                    <a:pt x="669" y="321"/>
                    <a:pt x="669" y="324"/>
                    <a:pt x="669" y="327"/>
                  </a:cubicBezTo>
                  <a:cubicBezTo>
                    <a:pt x="669" y="327"/>
                    <a:pt x="669" y="327"/>
                    <a:pt x="669" y="327"/>
                  </a:cubicBezTo>
                  <a:cubicBezTo>
                    <a:pt x="670" y="330"/>
                    <a:pt x="670" y="332"/>
                    <a:pt x="670" y="335"/>
                  </a:cubicBezTo>
                  <a:cubicBezTo>
                    <a:pt x="670" y="335"/>
                    <a:pt x="670" y="335"/>
                    <a:pt x="670" y="335"/>
                  </a:cubicBezTo>
                  <a:cubicBezTo>
                    <a:pt x="670" y="337"/>
                    <a:pt x="670" y="337"/>
                    <a:pt x="670" y="337"/>
                  </a:cubicBezTo>
                  <a:cubicBezTo>
                    <a:pt x="670" y="338"/>
                    <a:pt x="670" y="339"/>
                    <a:pt x="670" y="340"/>
                  </a:cubicBezTo>
                  <a:cubicBezTo>
                    <a:pt x="670" y="342"/>
                    <a:pt x="669" y="343"/>
                    <a:pt x="669" y="345"/>
                  </a:cubicBezTo>
                  <a:cubicBezTo>
                    <a:pt x="669" y="345"/>
                    <a:pt x="669" y="345"/>
                    <a:pt x="669" y="345"/>
                  </a:cubicBezTo>
                  <a:cubicBezTo>
                    <a:pt x="666" y="469"/>
                    <a:pt x="600" y="541"/>
                    <a:pt x="553" y="645"/>
                  </a:cubicBezTo>
                  <a:cubicBezTo>
                    <a:pt x="528" y="704"/>
                    <a:pt x="509" y="773"/>
                    <a:pt x="509" y="866"/>
                  </a:cubicBezTo>
                  <a:cubicBezTo>
                    <a:pt x="510" y="955"/>
                    <a:pt x="528" y="1023"/>
                    <a:pt x="552" y="1081"/>
                  </a:cubicBezTo>
                  <a:cubicBezTo>
                    <a:pt x="598" y="1183"/>
                    <a:pt x="662" y="1253"/>
                    <a:pt x="669" y="1372"/>
                  </a:cubicBezTo>
                  <a:cubicBezTo>
                    <a:pt x="669" y="1375"/>
                    <a:pt x="669" y="1376"/>
                    <a:pt x="669" y="1378"/>
                  </a:cubicBezTo>
                  <a:cubicBezTo>
                    <a:pt x="669" y="1382"/>
                    <a:pt x="669" y="1382"/>
                    <a:pt x="669" y="1382"/>
                  </a:cubicBezTo>
                  <a:cubicBezTo>
                    <a:pt x="670" y="1385"/>
                    <a:pt x="670" y="1389"/>
                    <a:pt x="670" y="1392"/>
                  </a:cubicBezTo>
                  <a:cubicBezTo>
                    <a:pt x="670" y="1392"/>
                    <a:pt x="670" y="1392"/>
                    <a:pt x="670" y="1392"/>
                  </a:cubicBezTo>
                  <a:cubicBezTo>
                    <a:pt x="670" y="1392"/>
                    <a:pt x="670" y="1392"/>
                    <a:pt x="670" y="1392"/>
                  </a:cubicBezTo>
                  <a:cubicBezTo>
                    <a:pt x="670" y="1395"/>
                    <a:pt x="670" y="1398"/>
                    <a:pt x="669" y="1401"/>
                  </a:cubicBezTo>
                  <a:cubicBezTo>
                    <a:pt x="669" y="1401"/>
                    <a:pt x="669" y="1401"/>
                    <a:pt x="669" y="1401"/>
                  </a:cubicBezTo>
                  <a:cubicBezTo>
                    <a:pt x="669" y="1404"/>
                    <a:pt x="669" y="1406"/>
                    <a:pt x="669" y="1409"/>
                  </a:cubicBezTo>
                  <a:cubicBezTo>
                    <a:pt x="669" y="1409"/>
                    <a:pt x="669" y="1409"/>
                    <a:pt x="669" y="1409"/>
                  </a:cubicBezTo>
                  <a:cubicBezTo>
                    <a:pt x="669" y="1412"/>
                    <a:pt x="669" y="1415"/>
                    <a:pt x="669" y="1417"/>
                  </a:cubicBezTo>
                  <a:cubicBezTo>
                    <a:pt x="669" y="1417"/>
                    <a:pt x="669" y="1417"/>
                    <a:pt x="669" y="1417"/>
                  </a:cubicBezTo>
                  <a:cubicBezTo>
                    <a:pt x="668" y="1420"/>
                    <a:pt x="668" y="1423"/>
                    <a:pt x="668" y="1426"/>
                  </a:cubicBezTo>
                  <a:cubicBezTo>
                    <a:pt x="668" y="1426"/>
                    <a:pt x="668" y="1426"/>
                    <a:pt x="668" y="1426"/>
                  </a:cubicBezTo>
                  <a:cubicBezTo>
                    <a:pt x="668" y="1429"/>
                    <a:pt x="667" y="1431"/>
                    <a:pt x="667" y="1434"/>
                  </a:cubicBezTo>
                  <a:cubicBezTo>
                    <a:pt x="667" y="1434"/>
                    <a:pt x="667" y="1434"/>
                    <a:pt x="667" y="1434"/>
                  </a:cubicBezTo>
                  <a:cubicBezTo>
                    <a:pt x="667" y="1437"/>
                    <a:pt x="666" y="1440"/>
                    <a:pt x="666" y="1442"/>
                  </a:cubicBezTo>
                  <a:cubicBezTo>
                    <a:pt x="666" y="1442"/>
                    <a:pt x="666" y="1442"/>
                    <a:pt x="666" y="1442"/>
                  </a:cubicBezTo>
                  <a:cubicBezTo>
                    <a:pt x="665" y="1445"/>
                    <a:pt x="665" y="1448"/>
                    <a:pt x="664" y="1451"/>
                  </a:cubicBezTo>
                  <a:cubicBezTo>
                    <a:pt x="664" y="1451"/>
                    <a:pt x="664" y="1451"/>
                    <a:pt x="664" y="1451"/>
                  </a:cubicBezTo>
                  <a:cubicBezTo>
                    <a:pt x="664" y="1453"/>
                    <a:pt x="664" y="1456"/>
                    <a:pt x="663" y="1459"/>
                  </a:cubicBezTo>
                  <a:cubicBezTo>
                    <a:pt x="663" y="1459"/>
                    <a:pt x="663" y="1459"/>
                    <a:pt x="663" y="1459"/>
                  </a:cubicBezTo>
                  <a:cubicBezTo>
                    <a:pt x="662" y="1461"/>
                    <a:pt x="662" y="1464"/>
                    <a:pt x="661" y="1467"/>
                  </a:cubicBezTo>
                  <a:cubicBezTo>
                    <a:pt x="661" y="1467"/>
                    <a:pt x="661" y="1467"/>
                    <a:pt x="661" y="1467"/>
                  </a:cubicBezTo>
                  <a:cubicBezTo>
                    <a:pt x="661" y="1469"/>
                    <a:pt x="660" y="1472"/>
                    <a:pt x="659" y="1475"/>
                  </a:cubicBezTo>
                  <a:cubicBezTo>
                    <a:pt x="659" y="1475"/>
                    <a:pt x="659" y="1475"/>
                    <a:pt x="659" y="1475"/>
                  </a:cubicBezTo>
                  <a:cubicBezTo>
                    <a:pt x="659" y="1477"/>
                    <a:pt x="658" y="1480"/>
                    <a:pt x="657" y="1483"/>
                  </a:cubicBezTo>
                  <a:cubicBezTo>
                    <a:pt x="657" y="1483"/>
                    <a:pt x="657" y="1483"/>
                    <a:pt x="657" y="1483"/>
                  </a:cubicBezTo>
                  <a:cubicBezTo>
                    <a:pt x="656" y="1488"/>
                    <a:pt x="654" y="1493"/>
                    <a:pt x="652" y="1498"/>
                  </a:cubicBezTo>
                  <a:cubicBezTo>
                    <a:pt x="652" y="1498"/>
                    <a:pt x="652" y="1498"/>
                    <a:pt x="652" y="1498"/>
                  </a:cubicBezTo>
                  <a:cubicBezTo>
                    <a:pt x="618" y="1601"/>
                    <a:pt x="535" y="1684"/>
                    <a:pt x="428" y="1714"/>
                  </a:cubicBezTo>
                  <a:cubicBezTo>
                    <a:pt x="428" y="1714"/>
                    <a:pt x="428" y="1714"/>
                    <a:pt x="428" y="1714"/>
                  </a:cubicBezTo>
                  <a:cubicBezTo>
                    <a:pt x="420" y="1716"/>
                    <a:pt x="412" y="1719"/>
                    <a:pt x="403" y="1720"/>
                  </a:cubicBezTo>
                  <a:cubicBezTo>
                    <a:pt x="403" y="1720"/>
                    <a:pt x="403" y="1720"/>
                    <a:pt x="403" y="1720"/>
                  </a:cubicBezTo>
                  <a:cubicBezTo>
                    <a:pt x="401" y="1721"/>
                    <a:pt x="398" y="1721"/>
                    <a:pt x="395" y="1722"/>
                  </a:cubicBezTo>
                  <a:cubicBezTo>
                    <a:pt x="395" y="1722"/>
                    <a:pt x="395" y="1722"/>
                    <a:pt x="395" y="1722"/>
                  </a:cubicBezTo>
                  <a:cubicBezTo>
                    <a:pt x="392" y="1722"/>
                    <a:pt x="389" y="1723"/>
                    <a:pt x="387" y="1723"/>
                  </a:cubicBezTo>
                  <a:cubicBezTo>
                    <a:pt x="387" y="1723"/>
                    <a:pt x="387" y="1723"/>
                    <a:pt x="387" y="1723"/>
                  </a:cubicBezTo>
                  <a:cubicBezTo>
                    <a:pt x="381" y="1724"/>
                    <a:pt x="375" y="1725"/>
                    <a:pt x="370" y="1725"/>
                  </a:cubicBezTo>
                  <a:cubicBezTo>
                    <a:pt x="370" y="1725"/>
                    <a:pt x="370" y="1725"/>
                    <a:pt x="370" y="1725"/>
                  </a:cubicBezTo>
                  <a:cubicBezTo>
                    <a:pt x="367" y="1726"/>
                    <a:pt x="364" y="1726"/>
                    <a:pt x="361" y="1726"/>
                  </a:cubicBezTo>
                  <a:cubicBezTo>
                    <a:pt x="361" y="1726"/>
                    <a:pt x="361" y="1726"/>
                    <a:pt x="361" y="1726"/>
                  </a:cubicBezTo>
                  <a:cubicBezTo>
                    <a:pt x="355" y="1727"/>
                    <a:pt x="349" y="1727"/>
                    <a:pt x="343" y="1727"/>
                  </a:cubicBezTo>
                  <a:cubicBezTo>
                    <a:pt x="343" y="1727"/>
                    <a:pt x="343" y="1727"/>
                    <a:pt x="343" y="1727"/>
                  </a:cubicBezTo>
                  <a:cubicBezTo>
                    <a:pt x="341" y="1727"/>
                    <a:pt x="338" y="1727"/>
                    <a:pt x="335" y="1727"/>
                  </a:cubicBezTo>
                  <a:cubicBezTo>
                    <a:pt x="335" y="1727"/>
                    <a:pt x="335" y="1727"/>
                    <a:pt x="335" y="1727"/>
                  </a:cubicBezTo>
                  <a:cubicBezTo>
                    <a:pt x="332" y="1727"/>
                    <a:pt x="329" y="1727"/>
                    <a:pt x="326" y="1727"/>
                  </a:cubicBezTo>
                  <a:cubicBezTo>
                    <a:pt x="326" y="1727"/>
                    <a:pt x="326" y="1727"/>
                    <a:pt x="326" y="1727"/>
                  </a:cubicBezTo>
                  <a:cubicBezTo>
                    <a:pt x="320" y="1727"/>
                    <a:pt x="314" y="1727"/>
                    <a:pt x="308" y="1726"/>
                  </a:cubicBezTo>
                  <a:cubicBezTo>
                    <a:pt x="308" y="1726"/>
                    <a:pt x="308" y="1726"/>
                    <a:pt x="308" y="1726"/>
                  </a:cubicBezTo>
                  <a:cubicBezTo>
                    <a:pt x="305" y="1726"/>
                    <a:pt x="302" y="1726"/>
                    <a:pt x="299" y="1725"/>
                  </a:cubicBezTo>
                  <a:cubicBezTo>
                    <a:pt x="299" y="1725"/>
                    <a:pt x="299" y="1725"/>
                    <a:pt x="299" y="1725"/>
                  </a:cubicBezTo>
                  <a:cubicBezTo>
                    <a:pt x="294" y="1725"/>
                    <a:pt x="288" y="1724"/>
                    <a:pt x="282" y="1723"/>
                  </a:cubicBezTo>
                  <a:cubicBezTo>
                    <a:pt x="282" y="1723"/>
                    <a:pt x="282" y="1723"/>
                    <a:pt x="282" y="1723"/>
                  </a:cubicBezTo>
                  <a:cubicBezTo>
                    <a:pt x="280" y="1723"/>
                    <a:pt x="277" y="1722"/>
                    <a:pt x="274" y="1722"/>
                  </a:cubicBezTo>
                  <a:cubicBezTo>
                    <a:pt x="274" y="1722"/>
                    <a:pt x="274" y="1722"/>
                    <a:pt x="274" y="1722"/>
                  </a:cubicBezTo>
                  <a:cubicBezTo>
                    <a:pt x="271" y="1721"/>
                    <a:pt x="268" y="1721"/>
                    <a:pt x="266" y="1720"/>
                  </a:cubicBezTo>
                  <a:cubicBezTo>
                    <a:pt x="266" y="1720"/>
                    <a:pt x="266" y="1720"/>
                    <a:pt x="266" y="1720"/>
                  </a:cubicBezTo>
                  <a:cubicBezTo>
                    <a:pt x="257" y="1719"/>
                    <a:pt x="249" y="1716"/>
                    <a:pt x="241" y="1714"/>
                  </a:cubicBezTo>
                  <a:cubicBezTo>
                    <a:pt x="241" y="1714"/>
                    <a:pt x="241" y="1714"/>
                    <a:pt x="241" y="1714"/>
                  </a:cubicBezTo>
                  <a:cubicBezTo>
                    <a:pt x="134" y="1684"/>
                    <a:pt x="51" y="1601"/>
                    <a:pt x="17" y="1498"/>
                  </a:cubicBezTo>
                  <a:cubicBezTo>
                    <a:pt x="17" y="1498"/>
                    <a:pt x="17" y="1498"/>
                    <a:pt x="17" y="1498"/>
                  </a:cubicBezTo>
                  <a:cubicBezTo>
                    <a:pt x="15" y="1493"/>
                    <a:pt x="13" y="1488"/>
                    <a:pt x="12" y="1483"/>
                  </a:cubicBezTo>
                  <a:cubicBezTo>
                    <a:pt x="12" y="1483"/>
                    <a:pt x="12" y="1483"/>
                    <a:pt x="12" y="1483"/>
                  </a:cubicBezTo>
                  <a:cubicBezTo>
                    <a:pt x="11" y="1480"/>
                    <a:pt x="11" y="1477"/>
                    <a:pt x="10" y="1475"/>
                  </a:cubicBezTo>
                  <a:cubicBezTo>
                    <a:pt x="10" y="1475"/>
                    <a:pt x="10" y="1475"/>
                    <a:pt x="10" y="1475"/>
                  </a:cubicBezTo>
                  <a:cubicBezTo>
                    <a:pt x="9" y="1472"/>
                    <a:pt x="9" y="1469"/>
                    <a:pt x="8" y="1467"/>
                  </a:cubicBezTo>
                  <a:cubicBezTo>
                    <a:pt x="8" y="1467"/>
                    <a:pt x="8" y="1467"/>
                    <a:pt x="8" y="1467"/>
                  </a:cubicBezTo>
                  <a:cubicBezTo>
                    <a:pt x="7" y="1464"/>
                    <a:pt x="7" y="1461"/>
                    <a:pt x="6" y="1459"/>
                  </a:cubicBezTo>
                  <a:cubicBezTo>
                    <a:pt x="6" y="1459"/>
                    <a:pt x="6" y="1459"/>
                    <a:pt x="6" y="1459"/>
                  </a:cubicBezTo>
                  <a:cubicBezTo>
                    <a:pt x="6" y="1456"/>
                    <a:pt x="5" y="1453"/>
                    <a:pt x="5" y="1451"/>
                  </a:cubicBezTo>
                  <a:cubicBezTo>
                    <a:pt x="5" y="1451"/>
                    <a:pt x="5" y="1451"/>
                    <a:pt x="5" y="1451"/>
                  </a:cubicBezTo>
                  <a:cubicBezTo>
                    <a:pt x="4" y="1448"/>
                    <a:pt x="4" y="1445"/>
                    <a:pt x="3" y="1442"/>
                  </a:cubicBezTo>
                  <a:cubicBezTo>
                    <a:pt x="3" y="1442"/>
                    <a:pt x="3" y="1442"/>
                    <a:pt x="3" y="1442"/>
                  </a:cubicBezTo>
                  <a:cubicBezTo>
                    <a:pt x="3" y="1440"/>
                    <a:pt x="2" y="1437"/>
                    <a:pt x="2" y="1434"/>
                  </a:cubicBezTo>
                  <a:cubicBezTo>
                    <a:pt x="2" y="1434"/>
                    <a:pt x="2" y="1434"/>
                    <a:pt x="2" y="1434"/>
                  </a:cubicBezTo>
                  <a:cubicBezTo>
                    <a:pt x="2" y="1431"/>
                    <a:pt x="2" y="1429"/>
                    <a:pt x="1" y="1426"/>
                  </a:cubicBezTo>
                  <a:cubicBezTo>
                    <a:pt x="1" y="1426"/>
                    <a:pt x="1" y="1426"/>
                    <a:pt x="1" y="1426"/>
                  </a:cubicBezTo>
                  <a:cubicBezTo>
                    <a:pt x="1" y="1423"/>
                    <a:pt x="1" y="1420"/>
                    <a:pt x="1" y="1417"/>
                  </a:cubicBezTo>
                  <a:cubicBezTo>
                    <a:pt x="1" y="1417"/>
                    <a:pt x="1" y="1417"/>
                    <a:pt x="1" y="1417"/>
                  </a:cubicBezTo>
                  <a:cubicBezTo>
                    <a:pt x="0" y="1415"/>
                    <a:pt x="0" y="1412"/>
                    <a:pt x="0" y="1409"/>
                  </a:cubicBezTo>
                  <a:cubicBezTo>
                    <a:pt x="0" y="1409"/>
                    <a:pt x="0" y="1409"/>
                    <a:pt x="0" y="1409"/>
                  </a:cubicBezTo>
                  <a:cubicBezTo>
                    <a:pt x="0" y="1406"/>
                    <a:pt x="0" y="1404"/>
                    <a:pt x="0" y="1401"/>
                  </a:cubicBezTo>
                  <a:cubicBezTo>
                    <a:pt x="0" y="1401"/>
                    <a:pt x="0" y="1401"/>
                    <a:pt x="0" y="1401"/>
                  </a:cubicBezTo>
                  <a:cubicBezTo>
                    <a:pt x="0" y="1398"/>
                    <a:pt x="0" y="1395"/>
                    <a:pt x="0" y="1392"/>
                  </a:cubicBezTo>
                  <a:cubicBezTo>
                    <a:pt x="0" y="1392"/>
                    <a:pt x="0" y="1392"/>
                    <a:pt x="0" y="1392"/>
                  </a:cubicBezTo>
                  <a:cubicBezTo>
                    <a:pt x="0" y="1392"/>
                    <a:pt x="0" y="1392"/>
                    <a:pt x="0" y="1392"/>
                  </a:cubicBezTo>
                  <a:cubicBezTo>
                    <a:pt x="0" y="1389"/>
                    <a:pt x="0" y="1385"/>
                    <a:pt x="0" y="1382"/>
                  </a:cubicBezTo>
                  <a:cubicBezTo>
                    <a:pt x="0" y="1381"/>
                    <a:pt x="0" y="1380"/>
                    <a:pt x="0" y="1378"/>
                  </a:cubicBezTo>
                  <a:cubicBezTo>
                    <a:pt x="0" y="1376"/>
                    <a:pt x="0" y="1375"/>
                    <a:pt x="0" y="1372"/>
                  </a:cubicBezTo>
                  <a:cubicBezTo>
                    <a:pt x="7" y="1253"/>
                    <a:pt x="71" y="1183"/>
                    <a:pt x="117" y="1081"/>
                  </a:cubicBezTo>
                  <a:close/>
                </a:path>
              </a:pathLst>
            </a:custGeom>
            <a:solidFill>
              <a:schemeClr val="accent1">
                <a:alpha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a:p>
          </p:txBody>
        </p:sp>
        <p:sp>
          <p:nvSpPr>
            <p:cNvPr id="78" name="Freeform 9"/>
            <p:cNvSpPr>
              <a:spLocks/>
            </p:cNvSpPr>
            <p:nvPr/>
          </p:nvSpPr>
          <p:spPr bwMode="auto">
            <a:xfrm>
              <a:off x="3129" y="4888"/>
              <a:ext cx="2042" cy="1578"/>
            </a:xfrm>
            <a:custGeom>
              <a:avLst/>
              <a:gdLst>
                <a:gd name="T0" fmla="*/ 644 w 866"/>
                <a:gd name="T1" fmla="*/ 554 h 670"/>
                <a:gd name="T2" fmla="*/ 348 w 866"/>
                <a:gd name="T3" fmla="*/ 670 h 670"/>
                <a:gd name="T4" fmla="*/ 335 w 866"/>
                <a:gd name="T5" fmla="*/ 670 h 670"/>
                <a:gd name="T6" fmla="*/ 334 w 866"/>
                <a:gd name="T7" fmla="*/ 670 h 670"/>
                <a:gd name="T8" fmla="*/ 326 w 866"/>
                <a:gd name="T9" fmla="*/ 670 h 670"/>
                <a:gd name="T10" fmla="*/ 318 w 866"/>
                <a:gd name="T11" fmla="*/ 670 h 670"/>
                <a:gd name="T12" fmla="*/ 309 w 866"/>
                <a:gd name="T13" fmla="*/ 669 h 670"/>
                <a:gd name="T14" fmla="*/ 301 w 866"/>
                <a:gd name="T15" fmla="*/ 669 h 670"/>
                <a:gd name="T16" fmla="*/ 293 w 866"/>
                <a:gd name="T17" fmla="*/ 668 h 670"/>
                <a:gd name="T18" fmla="*/ 284 w 866"/>
                <a:gd name="T19" fmla="*/ 666 h 670"/>
                <a:gd name="T20" fmla="*/ 276 w 866"/>
                <a:gd name="T21" fmla="*/ 665 h 670"/>
                <a:gd name="T22" fmla="*/ 268 w 866"/>
                <a:gd name="T23" fmla="*/ 664 h 670"/>
                <a:gd name="T24" fmla="*/ 260 w 866"/>
                <a:gd name="T25" fmla="*/ 662 h 670"/>
                <a:gd name="T26" fmla="*/ 252 w 866"/>
                <a:gd name="T27" fmla="*/ 660 h 670"/>
                <a:gd name="T28" fmla="*/ 244 w 866"/>
                <a:gd name="T29" fmla="*/ 658 h 670"/>
                <a:gd name="T30" fmla="*/ 229 w 866"/>
                <a:gd name="T31" fmla="*/ 653 h 670"/>
                <a:gd name="T32" fmla="*/ 13 w 866"/>
                <a:gd name="T33" fmla="*/ 429 h 670"/>
                <a:gd name="T34" fmla="*/ 7 w 866"/>
                <a:gd name="T35" fmla="*/ 404 h 670"/>
                <a:gd name="T36" fmla="*/ 5 w 866"/>
                <a:gd name="T37" fmla="*/ 396 h 670"/>
                <a:gd name="T38" fmla="*/ 3 w 866"/>
                <a:gd name="T39" fmla="*/ 387 h 670"/>
                <a:gd name="T40" fmla="*/ 1 w 866"/>
                <a:gd name="T41" fmla="*/ 370 h 670"/>
                <a:gd name="T42" fmla="*/ 1 w 866"/>
                <a:gd name="T43" fmla="*/ 362 h 670"/>
                <a:gd name="T44" fmla="*/ 0 w 866"/>
                <a:gd name="T45" fmla="*/ 344 h 670"/>
                <a:gd name="T46" fmla="*/ 0 w 866"/>
                <a:gd name="T47" fmla="*/ 335 h 670"/>
                <a:gd name="T48" fmla="*/ 0 w 866"/>
                <a:gd name="T49" fmla="*/ 326 h 670"/>
                <a:gd name="T50" fmla="*/ 1 w 866"/>
                <a:gd name="T51" fmla="*/ 309 h 670"/>
                <a:gd name="T52" fmla="*/ 1 w 866"/>
                <a:gd name="T53" fmla="*/ 300 h 670"/>
                <a:gd name="T54" fmla="*/ 3 w 866"/>
                <a:gd name="T55" fmla="*/ 283 h 670"/>
                <a:gd name="T56" fmla="*/ 5 w 866"/>
                <a:gd name="T57" fmla="*/ 275 h 670"/>
                <a:gd name="T58" fmla="*/ 7 w 866"/>
                <a:gd name="T59" fmla="*/ 267 h 670"/>
                <a:gd name="T60" fmla="*/ 13 w 866"/>
                <a:gd name="T61" fmla="*/ 242 h 670"/>
                <a:gd name="T62" fmla="*/ 229 w 866"/>
                <a:gd name="T63" fmla="*/ 17 h 670"/>
                <a:gd name="T64" fmla="*/ 244 w 866"/>
                <a:gd name="T65" fmla="*/ 13 h 670"/>
                <a:gd name="T66" fmla="*/ 252 w 866"/>
                <a:gd name="T67" fmla="*/ 11 h 670"/>
                <a:gd name="T68" fmla="*/ 260 w 866"/>
                <a:gd name="T69" fmla="*/ 9 h 670"/>
                <a:gd name="T70" fmla="*/ 268 w 866"/>
                <a:gd name="T71" fmla="*/ 7 h 670"/>
                <a:gd name="T72" fmla="*/ 276 w 866"/>
                <a:gd name="T73" fmla="*/ 5 h 670"/>
                <a:gd name="T74" fmla="*/ 284 w 866"/>
                <a:gd name="T75" fmla="*/ 4 h 670"/>
                <a:gd name="T76" fmla="*/ 293 w 866"/>
                <a:gd name="T77" fmla="*/ 3 h 670"/>
                <a:gd name="T78" fmla="*/ 301 w 866"/>
                <a:gd name="T79" fmla="*/ 2 h 670"/>
                <a:gd name="T80" fmla="*/ 309 w 866"/>
                <a:gd name="T81" fmla="*/ 1 h 670"/>
                <a:gd name="T82" fmla="*/ 318 w 866"/>
                <a:gd name="T83" fmla="*/ 1 h 670"/>
                <a:gd name="T84" fmla="*/ 326 w 866"/>
                <a:gd name="T85" fmla="*/ 0 h 670"/>
                <a:gd name="T86" fmla="*/ 334 w 866"/>
                <a:gd name="T87" fmla="*/ 0 h 670"/>
                <a:gd name="T88" fmla="*/ 340 w 866"/>
                <a:gd name="T89" fmla="*/ 0 h 670"/>
                <a:gd name="T90" fmla="*/ 344 w 866"/>
                <a:gd name="T91" fmla="*/ 0 h 670"/>
                <a:gd name="T92" fmla="*/ 865 w 866"/>
                <a:gd name="T93" fmla="*/ 161 h 670"/>
                <a:gd name="T94" fmla="*/ 866 w 866"/>
                <a:gd name="T95" fmla="*/ 51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66" h="670">
                  <a:moveTo>
                    <a:pt x="866" y="510"/>
                  </a:moveTo>
                  <a:cubicBezTo>
                    <a:pt x="773" y="510"/>
                    <a:pt x="704" y="529"/>
                    <a:pt x="644" y="554"/>
                  </a:cubicBezTo>
                  <a:cubicBezTo>
                    <a:pt x="543" y="599"/>
                    <a:pt x="473" y="663"/>
                    <a:pt x="355" y="670"/>
                  </a:cubicBezTo>
                  <a:cubicBezTo>
                    <a:pt x="352" y="670"/>
                    <a:pt x="350" y="670"/>
                    <a:pt x="348" y="670"/>
                  </a:cubicBezTo>
                  <a:cubicBezTo>
                    <a:pt x="345" y="670"/>
                    <a:pt x="345" y="670"/>
                    <a:pt x="345" y="670"/>
                  </a:cubicBezTo>
                  <a:cubicBezTo>
                    <a:pt x="342" y="670"/>
                    <a:pt x="338" y="670"/>
                    <a:pt x="335" y="670"/>
                  </a:cubicBezTo>
                  <a:cubicBezTo>
                    <a:pt x="334" y="670"/>
                    <a:pt x="334" y="670"/>
                    <a:pt x="334" y="670"/>
                  </a:cubicBezTo>
                  <a:cubicBezTo>
                    <a:pt x="334" y="670"/>
                    <a:pt x="334" y="670"/>
                    <a:pt x="334" y="670"/>
                  </a:cubicBezTo>
                  <a:cubicBezTo>
                    <a:pt x="332" y="670"/>
                    <a:pt x="329" y="670"/>
                    <a:pt x="326" y="670"/>
                  </a:cubicBezTo>
                  <a:cubicBezTo>
                    <a:pt x="326" y="670"/>
                    <a:pt x="326" y="670"/>
                    <a:pt x="326" y="670"/>
                  </a:cubicBezTo>
                  <a:cubicBezTo>
                    <a:pt x="323" y="670"/>
                    <a:pt x="320" y="670"/>
                    <a:pt x="318" y="670"/>
                  </a:cubicBezTo>
                  <a:cubicBezTo>
                    <a:pt x="318" y="670"/>
                    <a:pt x="318" y="670"/>
                    <a:pt x="318" y="670"/>
                  </a:cubicBezTo>
                  <a:cubicBezTo>
                    <a:pt x="315" y="670"/>
                    <a:pt x="312" y="670"/>
                    <a:pt x="309" y="669"/>
                  </a:cubicBezTo>
                  <a:cubicBezTo>
                    <a:pt x="309" y="669"/>
                    <a:pt x="309" y="669"/>
                    <a:pt x="309" y="669"/>
                  </a:cubicBezTo>
                  <a:cubicBezTo>
                    <a:pt x="307" y="669"/>
                    <a:pt x="304" y="669"/>
                    <a:pt x="301" y="669"/>
                  </a:cubicBezTo>
                  <a:cubicBezTo>
                    <a:pt x="301" y="669"/>
                    <a:pt x="301" y="669"/>
                    <a:pt x="301" y="669"/>
                  </a:cubicBezTo>
                  <a:cubicBezTo>
                    <a:pt x="298" y="668"/>
                    <a:pt x="295" y="668"/>
                    <a:pt x="293" y="668"/>
                  </a:cubicBezTo>
                  <a:cubicBezTo>
                    <a:pt x="293" y="668"/>
                    <a:pt x="293" y="668"/>
                    <a:pt x="293" y="668"/>
                  </a:cubicBezTo>
                  <a:cubicBezTo>
                    <a:pt x="290" y="667"/>
                    <a:pt x="287" y="667"/>
                    <a:pt x="284" y="666"/>
                  </a:cubicBezTo>
                  <a:cubicBezTo>
                    <a:pt x="284" y="666"/>
                    <a:pt x="284" y="666"/>
                    <a:pt x="284" y="666"/>
                  </a:cubicBezTo>
                  <a:cubicBezTo>
                    <a:pt x="282" y="666"/>
                    <a:pt x="279" y="666"/>
                    <a:pt x="276" y="665"/>
                  </a:cubicBezTo>
                  <a:cubicBezTo>
                    <a:pt x="276" y="665"/>
                    <a:pt x="276" y="665"/>
                    <a:pt x="276" y="665"/>
                  </a:cubicBezTo>
                  <a:cubicBezTo>
                    <a:pt x="274" y="665"/>
                    <a:pt x="271" y="664"/>
                    <a:pt x="268" y="664"/>
                  </a:cubicBezTo>
                  <a:cubicBezTo>
                    <a:pt x="268" y="664"/>
                    <a:pt x="268" y="664"/>
                    <a:pt x="268" y="664"/>
                  </a:cubicBezTo>
                  <a:cubicBezTo>
                    <a:pt x="265" y="663"/>
                    <a:pt x="263" y="663"/>
                    <a:pt x="260" y="662"/>
                  </a:cubicBezTo>
                  <a:cubicBezTo>
                    <a:pt x="260" y="662"/>
                    <a:pt x="260" y="662"/>
                    <a:pt x="260" y="662"/>
                  </a:cubicBezTo>
                  <a:cubicBezTo>
                    <a:pt x="257" y="661"/>
                    <a:pt x="255" y="661"/>
                    <a:pt x="252" y="660"/>
                  </a:cubicBezTo>
                  <a:cubicBezTo>
                    <a:pt x="252" y="660"/>
                    <a:pt x="252" y="660"/>
                    <a:pt x="252" y="660"/>
                  </a:cubicBezTo>
                  <a:cubicBezTo>
                    <a:pt x="249" y="659"/>
                    <a:pt x="247" y="659"/>
                    <a:pt x="244" y="658"/>
                  </a:cubicBezTo>
                  <a:cubicBezTo>
                    <a:pt x="244" y="658"/>
                    <a:pt x="244" y="658"/>
                    <a:pt x="244" y="658"/>
                  </a:cubicBezTo>
                  <a:cubicBezTo>
                    <a:pt x="239" y="657"/>
                    <a:pt x="234" y="655"/>
                    <a:pt x="229" y="653"/>
                  </a:cubicBezTo>
                  <a:cubicBezTo>
                    <a:pt x="229" y="653"/>
                    <a:pt x="229" y="653"/>
                    <a:pt x="229" y="653"/>
                  </a:cubicBezTo>
                  <a:cubicBezTo>
                    <a:pt x="126" y="619"/>
                    <a:pt x="43" y="536"/>
                    <a:pt x="13" y="429"/>
                  </a:cubicBezTo>
                  <a:cubicBezTo>
                    <a:pt x="13" y="429"/>
                    <a:pt x="13" y="429"/>
                    <a:pt x="13" y="429"/>
                  </a:cubicBezTo>
                  <a:cubicBezTo>
                    <a:pt x="10" y="421"/>
                    <a:pt x="8" y="412"/>
                    <a:pt x="7" y="404"/>
                  </a:cubicBezTo>
                  <a:cubicBezTo>
                    <a:pt x="7" y="404"/>
                    <a:pt x="7" y="404"/>
                    <a:pt x="7" y="404"/>
                  </a:cubicBezTo>
                  <a:cubicBezTo>
                    <a:pt x="6" y="401"/>
                    <a:pt x="5" y="399"/>
                    <a:pt x="5" y="396"/>
                  </a:cubicBezTo>
                  <a:cubicBezTo>
                    <a:pt x="5" y="396"/>
                    <a:pt x="5" y="396"/>
                    <a:pt x="5" y="396"/>
                  </a:cubicBezTo>
                  <a:cubicBezTo>
                    <a:pt x="4" y="393"/>
                    <a:pt x="4" y="390"/>
                    <a:pt x="3" y="387"/>
                  </a:cubicBezTo>
                  <a:cubicBezTo>
                    <a:pt x="3" y="387"/>
                    <a:pt x="3" y="387"/>
                    <a:pt x="3" y="387"/>
                  </a:cubicBezTo>
                  <a:cubicBezTo>
                    <a:pt x="3" y="382"/>
                    <a:pt x="2" y="376"/>
                    <a:pt x="1" y="370"/>
                  </a:cubicBezTo>
                  <a:cubicBezTo>
                    <a:pt x="1" y="370"/>
                    <a:pt x="1" y="370"/>
                    <a:pt x="1" y="370"/>
                  </a:cubicBezTo>
                  <a:cubicBezTo>
                    <a:pt x="1" y="368"/>
                    <a:pt x="1" y="365"/>
                    <a:pt x="1" y="362"/>
                  </a:cubicBezTo>
                  <a:cubicBezTo>
                    <a:pt x="1" y="362"/>
                    <a:pt x="1" y="362"/>
                    <a:pt x="1" y="362"/>
                  </a:cubicBezTo>
                  <a:cubicBezTo>
                    <a:pt x="0" y="356"/>
                    <a:pt x="0" y="350"/>
                    <a:pt x="0" y="344"/>
                  </a:cubicBezTo>
                  <a:cubicBezTo>
                    <a:pt x="0" y="344"/>
                    <a:pt x="0" y="344"/>
                    <a:pt x="0" y="344"/>
                  </a:cubicBezTo>
                  <a:cubicBezTo>
                    <a:pt x="0" y="341"/>
                    <a:pt x="0" y="338"/>
                    <a:pt x="0" y="335"/>
                  </a:cubicBezTo>
                  <a:cubicBezTo>
                    <a:pt x="0" y="335"/>
                    <a:pt x="0" y="335"/>
                    <a:pt x="0" y="335"/>
                  </a:cubicBezTo>
                  <a:cubicBezTo>
                    <a:pt x="0" y="332"/>
                    <a:pt x="0" y="329"/>
                    <a:pt x="0" y="326"/>
                  </a:cubicBezTo>
                  <a:cubicBezTo>
                    <a:pt x="0" y="326"/>
                    <a:pt x="0" y="326"/>
                    <a:pt x="0" y="326"/>
                  </a:cubicBezTo>
                  <a:cubicBezTo>
                    <a:pt x="0" y="321"/>
                    <a:pt x="0" y="315"/>
                    <a:pt x="1" y="309"/>
                  </a:cubicBezTo>
                  <a:cubicBezTo>
                    <a:pt x="1" y="309"/>
                    <a:pt x="1" y="309"/>
                    <a:pt x="1" y="309"/>
                  </a:cubicBezTo>
                  <a:cubicBezTo>
                    <a:pt x="1" y="306"/>
                    <a:pt x="1" y="303"/>
                    <a:pt x="1" y="300"/>
                  </a:cubicBezTo>
                  <a:cubicBezTo>
                    <a:pt x="1" y="300"/>
                    <a:pt x="1" y="300"/>
                    <a:pt x="1" y="300"/>
                  </a:cubicBezTo>
                  <a:cubicBezTo>
                    <a:pt x="2" y="295"/>
                    <a:pt x="3" y="289"/>
                    <a:pt x="3" y="283"/>
                  </a:cubicBezTo>
                  <a:cubicBezTo>
                    <a:pt x="3" y="283"/>
                    <a:pt x="3" y="283"/>
                    <a:pt x="3" y="283"/>
                  </a:cubicBezTo>
                  <a:cubicBezTo>
                    <a:pt x="4" y="280"/>
                    <a:pt x="4" y="278"/>
                    <a:pt x="5" y="275"/>
                  </a:cubicBezTo>
                  <a:cubicBezTo>
                    <a:pt x="5" y="275"/>
                    <a:pt x="5" y="275"/>
                    <a:pt x="5" y="275"/>
                  </a:cubicBezTo>
                  <a:cubicBezTo>
                    <a:pt x="5" y="272"/>
                    <a:pt x="6" y="269"/>
                    <a:pt x="7" y="267"/>
                  </a:cubicBezTo>
                  <a:cubicBezTo>
                    <a:pt x="7" y="267"/>
                    <a:pt x="7" y="267"/>
                    <a:pt x="7" y="267"/>
                  </a:cubicBezTo>
                  <a:cubicBezTo>
                    <a:pt x="8" y="258"/>
                    <a:pt x="10" y="250"/>
                    <a:pt x="13" y="242"/>
                  </a:cubicBezTo>
                  <a:cubicBezTo>
                    <a:pt x="13" y="242"/>
                    <a:pt x="13" y="242"/>
                    <a:pt x="13" y="242"/>
                  </a:cubicBezTo>
                  <a:cubicBezTo>
                    <a:pt x="43" y="135"/>
                    <a:pt x="126" y="52"/>
                    <a:pt x="229" y="17"/>
                  </a:cubicBezTo>
                  <a:cubicBezTo>
                    <a:pt x="229" y="17"/>
                    <a:pt x="229" y="17"/>
                    <a:pt x="229" y="17"/>
                  </a:cubicBezTo>
                  <a:cubicBezTo>
                    <a:pt x="234" y="16"/>
                    <a:pt x="239" y="14"/>
                    <a:pt x="244" y="13"/>
                  </a:cubicBezTo>
                  <a:cubicBezTo>
                    <a:pt x="244" y="13"/>
                    <a:pt x="244" y="13"/>
                    <a:pt x="244" y="13"/>
                  </a:cubicBezTo>
                  <a:cubicBezTo>
                    <a:pt x="247" y="12"/>
                    <a:pt x="249" y="11"/>
                    <a:pt x="252" y="11"/>
                  </a:cubicBezTo>
                  <a:cubicBezTo>
                    <a:pt x="252" y="11"/>
                    <a:pt x="252" y="11"/>
                    <a:pt x="252" y="11"/>
                  </a:cubicBezTo>
                  <a:cubicBezTo>
                    <a:pt x="255" y="10"/>
                    <a:pt x="257" y="9"/>
                    <a:pt x="260" y="9"/>
                  </a:cubicBezTo>
                  <a:cubicBezTo>
                    <a:pt x="260" y="9"/>
                    <a:pt x="260" y="9"/>
                    <a:pt x="260" y="9"/>
                  </a:cubicBezTo>
                  <a:cubicBezTo>
                    <a:pt x="263" y="8"/>
                    <a:pt x="265" y="7"/>
                    <a:pt x="268" y="7"/>
                  </a:cubicBezTo>
                  <a:cubicBezTo>
                    <a:pt x="268" y="7"/>
                    <a:pt x="268" y="7"/>
                    <a:pt x="268" y="7"/>
                  </a:cubicBezTo>
                  <a:cubicBezTo>
                    <a:pt x="271" y="6"/>
                    <a:pt x="274" y="6"/>
                    <a:pt x="276" y="5"/>
                  </a:cubicBezTo>
                  <a:cubicBezTo>
                    <a:pt x="276" y="5"/>
                    <a:pt x="276" y="5"/>
                    <a:pt x="276" y="5"/>
                  </a:cubicBezTo>
                  <a:cubicBezTo>
                    <a:pt x="279" y="5"/>
                    <a:pt x="282" y="4"/>
                    <a:pt x="284" y="4"/>
                  </a:cubicBezTo>
                  <a:cubicBezTo>
                    <a:pt x="284" y="4"/>
                    <a:pt x="284" y="4"/>
                    <a:pt x="284" y="4"/>
                  </a:cubicBezTo>
                  <a:cubicBezTo>
                    <a:pt x="287" y="4"/>
                    <a:pt x="290" y="3"/>
                    <a:pt x="293" y="3"/>
                  </a:cubicBezTo>
                  <a:cubicBezTo>
                    <a:pt x="293" y="3"/>
                    <a:pt x="293" y="3"/>
                    <a:pt x="293" y="3"/>
                  </a:cubicBezTo>
                  <a:cubicBezTo>
                    <a:pt x="295" y="3"/>
                    <a:pt x="298" y="2"/>
                    <a:pt x="301" y="2"/>
                  </a:cubicBezTo>
                  <a:cubicBezTo>
                    <a:pt x="301" y="2"/>
                    <a:pt x="301" y="2"/>
                    <a:pt x="301" y="2"/>
                  </a:cubicBezTo>
                  <a:cubicBezTo>
                    <a:pt x="304" y="2"/>
                    <a:pt x="307" y="2"/>
                    <a:pt x="309" y="1"/>
                  </a:cubicBezTo>
                  <a:cubicBezTo>
                    <a:pt x="309" y="1"/>
                    <a:pt x="309" y="1"/>
                    <a:pt x="309" y="1"/>
                  </a:cubicBezTo>
                  <a:cubicBezTo>
                    <a:pt x="312" y="1"/>
                    <a:pt x="315" y="1"/>
                    <a:pt x="318" y="1"/>
                  </a:cubicBezTo>
                  <a:cubicBezTo>
                    <a:pt x="318" y="1"/>
                    <a:pt x="318" y="1"/>
                    <a:pt x="318" y="1"/>
                  </a:cubicBezTo>
                  <a:cubicBezTo>
                    <a:pt x="320" y="1"/>
                    <a:pt x="323" y="1"/>
                    <a:pt x="326" y="0"/>
                  </a:cubicBezTo>
                  <a:cubicBezTo>
                    <a:pt x="326" y="0"/>
                    <a:pt x="326" y="0"/>
                    <a:pt x="326" y="0"/>
                  </a:cubicBezTo>
                  <a:cubicBezTo>
                    <a:pt x="329" y="0"/>
                    <a:pt x="332" y="0"/>
                    <a:pt x="334" y="0"/>
                  </a:cubicBezTo>
                  <a:cubicBezTo>
                    <a:pt x="334" y="0"/>
                    <a:pt x="334" y="0"/>
                    <a:pt x="334" y="0"/>
                  </a:cubicBezTo>
                  <a:cubicBezTo>
                    <a:pt x="336" y="0"/>
                    <a:pt x="336" y="0"/>
                    <a:pt x="336" y="0"/>
                  </a:cubicBezTo>
                  <a:cubicBezTo>
                    <a:pt x="337" y="0"/>
                    <a:pt x="339" y="0"/>
                    <a:pt x="340" y="0"/>
                  </a:cubicBezTo>
                  <a:cubicBezTo>
                    <a:pt x="341" y="0"/>
                    <a:pt x="343" y="0"/>
                    <a:pt x="344" y="0"/>
                  </a:cubicBezTo>
                  <a:cubicBezTo>
                    <a:pt x="344" y="0"/>
                    <a:pt x="344" y="0"/>
                    <a:pt x="344" y="0"/>
                  </a:cubicBezTo>
                  <a:cubicBezTo>
                    <a:pt x="469" y="4"/>
                    <a:pt x="541" y="70"/>
                    <a:pt x="644" y="117"/>
                  </a:cubicBezTo>
                  <a:cubicBezTo>
                    <a:pt x="703" y="142"/>
                    <a:pt x="773" y="160"/>
                    <a:pt x="865" y="161"/>
                  </a:cubicBezTo>
                  <a:cubicBezTo>
                    <a:pt x="866" y="161"/>
                    <a:pt x="866" y="161"/>
                    <a:pt x="866" y="161"/>
                  </a:cubicBezTo>
                  <a:lnTo>
                    <a:pt x="866" y="510"/>
                  </a:lnTo>
                  <a:close/>
                </a:path>
              </a:pathLst>
            </a:custGeom>
            <a:solidFill>
              <a:schemeClr val="accent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a:p>
          </p:txBody>
        </p:sp>
        <p:sp>
          <p:nvSpPr>
            <p:cNvPr id="79" name="Oval 10"/>
            <p:cNvSpPr>
              <a:spLocks noChangeArrowheads="1"/>
            </p:cNvSpPr>
            <p:nvPr/>
          </p:nvSpPr>
          <p:spPr bwMode="auto">
            <a:xfrm>
              <a:off x="5733" y="2497"/>
              <a:ext cx="1370" cy="1369"/>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a:p>
          </p:txBody>
        </p:sp>
        <p:sp>
          <p:nvSpPr>
            <p:cNvPr id="80" name="Oval 11"/>
            <p:cNvSpPr>
              <a:spLocks noChangeArrowheads="1"/>
            </p:cNvSpPr>
            <p:nvPr/>
          </p:nvSpPr>
          <p:spPr bwMode="auto">
            <a:xfrm>
              <a:off x="3232" y="2497"/>
              <a:ext cx="1371" cy="1369"/>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a:p>
          </p:txBody>
        </p:sp>
        <p:sp>
          <p:nvSpPr>
            <p:cNvPr id="81" name="Oval 12"/>
            <p:cNvSpPr>
              <a:spLocks noChangeArrowheads="1"/>
            </p:cNvSpPr>
            <p:nvPr/>
          </p:nvSpPr>
          <p:spPr bwMode="auto">
            <a:xfrm>
              <a:off x="5733" y="5001"/>
              <a:ext cx="1370" cy="136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a:p>
          </p:txBody>
        </p:sp>
        <p:sp>
          <p:nvSpPr>
            <p:cNvPr id="82" name="Oval 13"/>
            <p:cNvSpPr>
              <a:spLocks noChangeArrowheads="1"/>
            </p:cNvSpPr>
            <p:nvPr/>
          </p:nvSpPr>
          <p:spPr bwMode="auto">
            <a:xfrm>
              <a:off x="3232" y="5001"/>
              <a:ext cx="1371" cy="136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a:p>
          </p:txBody>
        </p:sp>
      </p:grpSp>
      <p:sp>
        <p:nvSpPr>
          <p:cNvPr id="87" name="Textfeld 86"/>
          <p:cNvSpPr txBox="1"/>
          <p:nvPr/>
        </p:nvSpPr>
        <p:spPr>
          <a:xfrm>
            <a:off x="5583682" y="10778185"/>
            <a:ext cx="4764828" cy="553870"/>
          </a:xfrm>
          <a:prstGeom prst="rect">
            <a:avLst/>
          </a:prstGeom>
          <a:noFill/>
        </p:spPr>
        <p:txBody>
          <a:bodyPr wrap="square" rtlCol="0">
            <a:spAutoFit/>
          </a:bodyPr>
          <a:lstStyle/>
          <a:p>
            <a:r>
              <a:rPr lang="de-DE" sz="2999" dirty="0">
                <a:solidFill>
                  <a:schemeClr val="bg1"/>
                </a:solidFill>
                <a:latin typeface="Helvetica" panose="020B0500000000000000" pitchFamily="34" charset="0"/>
              </a:rPr>
              <a:t>Aspekt vier</a:t>
            </a:r>
          </a:p>
        </p:txBody>
      </p:sp>
      <p:sp>
        <p:nvSpPr>
          <p:cNvPr id="88" name="Textfeld 87"/>
          <p:cNvSpPr txBox="1"/>
          <p:nvPr/>
        </p:nvSpPr>
        <p:spPr>
          <a:xfrm>
            <a:off x="5613182" y="11196528"/>
            <a:ext cx="3658408"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sp>
        <p:nvSpPr>
          <p:cNvPr id="89" name="Ellipse 88"/>
          <p:cNvSpPr/>
          <p:nvPr/>
        </p:nvSpPr>
        <p:spPr>
          <a:xfrm>
            <a:off x="10454012" y="10569031"/>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pic>
        <p:nvPicPr>
          <p:cNvPr id="35" name="Graphic 34">
            <a:extLst>
              <a:ext uri="{FF2B5EF4-FFF2-40B4-BE49-F238E27FC236}">
                <a16:creationId xmlns:a16="http://schemas.microsoft.com/office/drawing/2014/main" id="{2C3140D7-A0AB-474C-89EF-73ED1BF6ADC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5589230" y="6760502"/>
            <a:ext cx="554182" cy="554182"/>
          </a:xfrm>
          <a:prstGeom prst="rect">
            <a:avLst/>
          </a:prstGeom>
        </p:spPr>
      </p:pic>
      <p:pic>
        <p:nvPicPr>
          <p:cNvPr id="36" name="Graphic 35">
            <a:extLst>
              <a:ext uri="{FF2B5EF4-FFF2-40B4-BE49-F238E27FC236}">
                <a16:creationId xmlns:a16="http://schemas.microsoft.com/office/drawing/2014/main" id="{08D393F4-736A-4758-A09A-8776E0C5751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8335608" y="4026377"/>
            <a:ext cx="554182" cy="554182"/>
          </a:xfrm>
          <a:prstGeom prst="rect">
            <a:avLst/>
          </a:prstGeom>
        </p:spPr>
      </p:pic>
      <p:pic>
        <p:nvPicPr>
          <p:cNvPr id="38" name="Graphic 37">
            <a:extLst>
              <a:ext uri="{FF2B5EF4-FFF2-40B4-BE49-F238E27FC236}">
                <a16:creationId xmlns:a16="http://schemas.microsoft.com/office/drawing/2014/main" id="{E0924AFF-FBB4-41B3-AA1D-46052EEFC8BC}"/>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8367303" y="9527209"/>
            <a:ext cx="554182" cy="554182"/>
          </a:xfrm>
          <a:prstGeom prst="rect">
            <a:avLst/>
          </a:prstGeom>
        </p:spPr>
      </p:pic>
      <p:pic>
        <p:nvPicPr>
          <p:cNvPr id="41" name="Graphic 40">
            <a:extLst>
              <a:ext uri="{FF2B5EF4-FFF2-40B4-BE49-F238E27FC236}">
                <a16:creationId xmlns:a16="http://schemas.microsoft.com/office/drawing/2014/main" id="{9683F923-FF3A-4BFF-B28C-B51177638397}"/>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21103744" y="6779139"/>
            <a:ext cx="503802" cy="503802"/>
          </a:xfrm>
          <a:prstGeom prst="rect">
            <a:avLst/>
          </a:prstGeom>
        </p:spPr>
      </p:pic>
      <p:pic>
        <p:nvPicPr>
          <p:cNvPr id="42" name="Graphic 41">
            <a:extLst>
              <a:ext uri="{FF2B5EF4-FFF2-40B4-BE49-F238E27FC236}">
                <a16:creationId xmlns:a16="http://schemas.microsoft.com/office/drawing/2014/main" id="{7E0CC3AE-2A64-42F8-B741-45309A8F63C3}"/>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0790518" y="10873799"/>
            <a:ext cx="609600" cy="609600"/>
          </a:xfrm>
          <a:prstGeom prst="rect">
            <a:avLst/>
          </a:prstGeom>
        </p:spPr>
      </p:pic>
      <p:pic>
        <p:nvPicPr>
          <p:cNvPr id="43" name="Graphic 42">
            <a:extLst>
              <a:ext uri="{FF2B5EF4-FFF2-40B4-BE49-F238E27FC236}">
                <a16:creationId xmlns:a16="http://schemas.microsoft.com/office/drawing/2014/main" id="{4AC52761-325E-4605-B35A-F0DA3963EAF5}"/>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776709" y="2179733"/>
            <a:ext cx="609600" cy="609600"/>
          </a:xfrm>
          <a:prstGeom prst="rect">
            <a:avLst/>
          </a:prstGeom>
        </p:spPr>
      </p:pic>
      <p:pic>
        <p:nvPicPr>
          <p:cNvPr id="44" name="Graphic 43">
            <a:extLst>
              <a:ext uri="{FF2B5EF4-FFF2-40B4-BE49-F238E27FC236}">
                <a16:creationId xmlns:a16="http://schemas.microsoft.com/office/drawing/2014/main" id="{38B64820-89E5-4BED-9B9A-7864362C3D51}"/>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776418" y="5142983"/>
            <a:ext cx="609600" cy="609600"/>
          </a:xfrm>
          <a:prstGeom prst="rect">
            <a:avLst/>
          </a:prstGeom>
        </p:spPr>
      </p:pic>
      <p:pic>
        <p:nvPicPr>
          <p:cNvPr id="45" name="Graphic 44">
            <a:extLst>
              <a:ext uri="{FF2B5EF4-FFF2-40B4-BE49-F238E27FC236}">
                <a16:creationId xmlns:a16="http://schemas.microsoft.com/office/drawing/2014/main" id="{7C2B51F3-5413-4754-B065-5E189718BD16}"/>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818670" y="8037967"/>
            <a:ext cx="609600" cy="609600"/>
          </a:xfrm>
          <a:prstGeom prst="rect">
            <a:avLst/>
          </a:prstGeom>
        </p:spPr>
      </p:pic>
    </p:spTree>
    <p:extLst>
      <p:ext uri="{BB962C8B-B14F-4D97-AF65-F5344CB8AC3E}">
        <p14:creationId xmlns:p14="http://schemas.microsoft.com/office/powerpoint/2010/main" val="3346259975"/>
      </p:ext>
    </p:extLst>
  </p:cSld>
  <p:clrMapOvr>
    <a:masterClrMapping/>
  </p:clrMapOvr>
  <p:transition spd="slow">
    <p:push/>
  </p:transition>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 name="Rechteck 38"/>
          <p:cNvSpPr/>
          <p:nvPr/>
        </p:nvSpPr>
        <p:spPr>
          <a:xfrm>
            <a:off x="4748981" y="5374"/>
            <a:ext cx="7757651" cy="13710626"/>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de-DE"/>
          </a:p>
        </p:txBody>
      </p:sp>
      <p:sp>
        <p:nvSpPr>
          <p:cNvPr id="17" name="Textfeld 16"/>
          <p:cNvSpPr txBox="1"/>
          <p:nvPr/>
        </p:nvSpPr>
        <p:spPr>
          <a:xfrm>
            <a:off x="5575357" y="3574549"/>
            <a:ext cx="4764828" cy="553870"/>
          </a:xfrm>
          <a:prstGeom prst="rect">
            <a:avLst/>
          </a:prstGeom>
          <a:noFill/>
        </p:spPr>
        <p:txBody>
          <a:bodyPr wrap="square" rtlCol="0">
            <a:spAutoFit/>
          </a:bodyPr>
          <a:lstStyle/>
          <a:p>
            <a:r>
              <a:rPr lang="de-DE" sz="2999" dirty="0">
                <a:solidFill>
                  <a:schemeClr val="bg1"/>
                </a:solidFill>
                <a:latin typeface="Helvetica" panose="020B0500000000000000" pitchFamily="34" charset="0"/>
              </a:rPr>
              <a:t>Aspekt eins</a:t>
            </a:r>
          </a:p>
        </p:txBody>
      </p:sp>
      <p:sp>
        <p:nvSpPr>
          <p:cNvPr id="18" name="Textfeld 17"/>
          <p:cNvSpPr txBox="1"/>
          <p:nvPr/>
        </p:nvSpPr>
        <p:spPr>
          <a:xfrm>
            <a:off x="5604855" y="3992892"/>
            <a:ext cx="3658408"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sp>
        <p:nvSpPr>
          <p:cNvPr id="19" name="Textfeld 18"/>
          <p:cNvSpPr txBox="1"/>
          <p:nvPr/>
        </p:nvSpPr>
        <p:spPr>
          <a:xfrm>
            <a:off x="5583682" y="6527334"/>
            <a:ext cx="4764828" cy="553870"/>
          </a:xfrm>
          <a:prstGeom prst="rect">
            <a:avLst/>
          </a:prstGeom>
          <a:noFill/>
        </p:spPr>
        <p:txBody>
          <a:bodyPr wrap="square" rtlCol="0">
            <a:spAutoFit/>
          </a:bodyPr>
          <a:lstStyle/>
          <a:p>
            <a:r>
              <a:rPr lang="de-DE" sz="2999" dirty="0">
                <a:solidFill>
                  <a:schemeClr val="bg1"/>
                </a:solidFill>
                <a:latin typeface="Helvetica" panose="020B0500000000000000" pitchFamily="34" charset="0"/>
              </a:rPr>
              <a:t>Aspekt zwei</a:t>
            </a:r>
          </a:p>
        </p:txBody>
      </p:sp>
      <p:sp>
        <p:nvSpPr>
          <p:cNvPr id="20" name="Textfeld 19"/>
          <p:cNvSpPr txBox="1"/>
          <p:nvPr/>
        </p:nvSpPr>
        <p:spPr>
          <a:xfrm>
            <a:off x="5613182" y="6945677"/>
            <a:ext cx="3658408"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sp>
        <p:nvSpPr>
          <p:cNvPr id="21" name="Textfeld 20"/>
          <p:cNvSpPr txBox="1"/>
          <p:nvPr/>
        </p:nvSpPr>
        <p:spPr>
          <a:xfrm>
            <a:off x="5587086" y="9441480"/>
            <a:ext cx="4764828" cy="553870"/>
          </a:xfrm>
          <a:prstGeom prst="rect">
            <a:avLst/>
          </a:prstGeom>
          <a:noFill/>
        </p:spPr>
        <p:txBody>
          <a:bodyPr wrap="square" rtlCol="0">
            <a:spAutoFit/>
          </a:bodyPr>
          <a:lstStyle/>
          <a:p>
            <a:r>
              <a:rPr lang="de-DE" sz="2999" dirty="0">
                <a:solidFill>
                  <a:schemeClr val="bg1"/>
                </a:solidFill>
                <a:latin typeface="Helvetica" panose="020B0500000000000000" pitchFamily="34" charset="0"/>
              </a:rPr>
              <a:t>Aspekt drei</a:t>
            </a:r>
          </a:p>
        </p:txBody>
      </p:sp>
      <p:sp>
        <p:nvSpPr>
          <p:cNvPr id="22" name="Textfeld 21"/>
          <p:cNvSpPr txBox="1"/>
          <p:nvPr/>
        </p:nvSpPr>
        <p:spPr>
          <a:xfrm>
            <a:off x="5616584" y="9859823"/>
            <a:ext cx="3658408"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sp>
        <p:nvSpPr>
          <p:cNvPr id="34" name="Ellipse 33"/>
          <p:cNvSpPr/>
          <p:nvPr/>
        </p:nvSpPr>
        <p:spPr>
          <a:xfrm>
            <a:off x="10454012" y="3347477"/>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37" name="Ellipse 36"/>
          <p:cNvSpPr/>
          <p:nvPr/>
        </p:nvSpPr>
        <p:spPr>
          <a:xfrm>
            <a:off x="10454012" y="6318180"/>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40" name="Ellipse 39"/>
          <p:cNvSpPr/>
          <p:nvPr/>
        </p:nvSpPr>
        <p:spPr>
          <a:xfrm>
            <a:off x="10454012" y="9195774"/>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41" name="Arc 97"/>
          <p:cNvSpPr/>
          <p:nvPr/>
        </p:nvSpPr>
        <p:spPr>
          <a:xfrm flipV="1">
            <a:off x="15931237" y="4465522"/>
            <a:ext cx="5301013" cy="5231363"/>
          </a:xfrm>
          <a:prstGeom prst="arc">
            <a:avLst>
              <a:gd name="adj1" fmla="val 16200000"/>
              <a:gd name="adj2" fmla="val 8053755"/>
            </a:avLst>
          </a:prstGeom>
          <a:ln w="381000" cap="rnd" cmpd="sng">
            <a:solidFill>
              <a:schemeClr val="accent1">
                <a:lumMod val="60000"/>
                <a:lumOff val="40000"/>
              </a:schemeClr>
            </a:solidFill>
          </a:ln>
          <a:effectLst/>
        </p:spPr>
        <p:style>
          <a:lnRef idx="2">
            <a:schemeClr val="accent1"/>
          </a:lnRef>
          <a:fillRef idx="0">
            <a:schemeClr val="accent1"/>
          </a:fillRef>
          <a:effectRef idx="1">
            <a:schemeClr val="accent1"/>
          </a:effectRef>
          <a:fontRef idx="minor">
            <a:schemeClr val="tx1"/>
          </a:fontRef>
        </p:style>
        <p:txBody>
          <a:bodyPr lIns="182843" tIns="91422" rIns="182843" bIns="91422" rtlCol="0" anchor="ctr"/>
          <a:lstStyle/>
          <a:p>
            <a:pPr algn="ctr"/>
            <a:endParaRPr lang="en-US" sz="6400">
              <a:solidFill>
                <a:schemeClr val="bg2">
                  <a:lumMod val="50000"/>
                </a:schemeClr>
              </a:solidFill>
            </a:endParaRPr>
          </a:p>
        </p:txBody>
      </p:sp>
      <p:sp>
        <p:nvSpPr>
          <p:cNvPr id="42" name="Arc 98"/>
          <p:cNvSpPr/>
          <p:nvPr/>
        </p:nvSpPr>
        <p:spPr>
          <a:xfrm flipV="1">
            <a:off x="16575376" y="5101189"/>
            <a:ext cx="4012737" cy="3960014"/>
          </a:xfrm>
          <a:prstGeom prst="arc">
            <a:avLst>
              <a:gd name="adj1" fmla="val 16200000"/>
              <a:gd name="adj2" fmla="val 4563804"/>
            </a:avLst>
          </a:prstGeom>
          <a:ln w="381000" cap="rnd" cmpd="sng">
            <a:solidFill>
              <a:schemeClr val="accent1"/>
            </a:solidFill>
          </a:ln>
          <a:effectLst/>
        </p:spPr>
        <p:style>
          <a:lnRef idx="2">
            <a:schemeClr val="accent1"/>
          </a:lnRef>
          <a:fillRef idx="0">
            <a:schemeClr val="accent1"/>
          </a:fillRef>
          <a:effectRef idx="1">
            <a:schemeClr val="accent1"/>
          </a:effectRef>
          <a:fontRef idx="minor">
            <a:schemeClr val="tx1"/>
          </a:fontRef>
        </p:style>
        <p:txBody>
          <a:bodyPr lIns="182843" tIns="91422" rIns="182843" bIns="91422" rtlCol="0" anchor="ctr"/>
          <a:lstStyle/>
          <a:p>
            <a:pPr algn="ctr"/>
            <a:endParaRPr lang="en-US" sz="6400">
              <a:solidFill>
                <a:schemeClr val="bg2">
                  <a:lumMod val="50000"/>
                </a:schemeClr>
              </a:solidFill>
            </a:endParaRPr>
          </a:p>
        </p:txBody>
      </p:sp>
      <p:sp>
        <p:nvSpPr>
          <p:cNvPr id="49" name="Arc 99"/>
          <p:cNvSpPr/>
          <p:nvPr/>
        </p:nvSpPr>
        <p:spPr>
          <a:xfrm flipV="1">
            <a:off x="17221827" y="5739155"/>
            <a:ext cx="2719832" cy="2684097"/>
          </a:xfrm>
          <a:prstGeom prst="arc">
            <a:avLst>
              <a:gd name="adj1" fmla="val 16200000"/>
              <a:gd name="adj2" fmla="val 10062058"/>
            </a:avLst>
          </a:prstGeom>
          <a:ln w="381000" cap="rnd" cmpd="sng">
            <a:solidFill>
              <a:schemeClr val="accent1">
                <a:lumMod val="75000"/>
              </a:schemeClr>
            </a:solidFill>
          </a:ln>
          <a:effectLst/>
        </p:spPr>
        <p:style>
          <a:lnRef idx="2">
            <a:schemeClr val="accent1"/>
          </a:lnRef>
          <a:fillRef idx="0">
            <a:schemeClr val="accent1"/>
          </a:fillRef>
          <a:effectRef idx="1">
            <a:schemeClr val="accent1"/>
          </a:effectRef>
          <a:fontRef idx="minor">
            <a:schemeClr val="tx1"/>
          </a:fontRef>
        </p:style>
        <p:txBody>
          <a:bodyPr lIns="182843" tIns="91422" rIns="182843" bIns="91422" rtlCol="0" anchor="ctr"/>
          <a:lstStyle/>
          <a:p>
            <a:pPr algn="ctr"/>
            <a:endParaRPr lang="en-US" sz="6400">
              <a:solidFill>
                <a:schemeClr val="bg2">
                  <a:lumMod val="50000"/>
                </a:schemeClr>
              </a:solidFill>
            </a:endParaRPr>
          </a:p>
        </p:txBody>
      </p:sp>
      <p:sp>
        <p:nvSpPr>
          <p:cNvPr id="50" name="Arc 100"/>
          <p:cNvSpPr/>
          <p:nvPr/>
        </p:nvSpPr>
        <p:spPr>
          <a:xfrm flipV="1">
            <a:off x="15288751" y="3831475"/>
            <a:ext cx="6585982" cy="6499451"/>
          </a:xfrm>
          <a:prstGeom prst="arc">
            <a:avLst>
              <a:gd name="adj1" fmla="val 16200000"/>
              <a:gd name="adj2" fmla="val 12599466"/>
            </a:avLst>
          </a:prstGeom>
          <a:ln w="381000" cap="rnd" cmpd="sng">
            <a:solidFill>
              <a:schemeClr val="accent1">
                <a:lumMod val="40000"/>
                <a:lumOff val="60000"/>
              </a:schemeClr>
            </a:solidFill>
          </a:ln>
          <a:effectLst/>
        </p:spPr>
        <p:style>
          <a:lnRef idx="2">
            <a:schemeClr val="accent1"/>
          </a:lnRef>
          <a:fillRef idx="0">
            <a:schemeClr val="accent1"/>
          </a:fillRef>
          <a:effectRef idx="1">
            <a:schemeClr val="accent1"/>
          </a:effectRef>
          <a:fontRef idx="minor">
            <a:schemeClr val="tx1"/>
          </a:fontRef>
        </p:style>
        <p:txBody>
          <a:bodyPr lIns="182843" tIns="91422" rIns="182843" bIns="91422" rtlCol="0" anchor="ctr"/>
          <a:lstStyle/>
          <a:p>
            <a:pPr algn="ctr"/>
            <a:endParaRPr lang="en-US" sz="6400">
              <a:solidFill>
                <a:schemeClr val="bg2">
                  <a:lumMod val="50000"/>
                </a:schemeClr>
              </a:solidFill>
            </a:endParaRPr>
          </a:p>
        </p:txBody>
      </p:sp>
      <p:sp>
        <p:nvSpPr>
          <p:cNvPr id="51" name="Arc 107"/>
          <p:cNvSpPr/>
          <p:nvPr/>
        </p:nvSpPr>
        <p:spPr>
          <a:xfrm flipV="1">
            <a:off x="17852207" y="6374459"/>
            <a:ext cx="1454000" cy="1434896"/>
          </a:xfrm>
          <a:prstGeom prst="arc">
            <a:avLst>
              <a:gd name="adj1" fmla="val 16200000"/>
              <a:gd name="adj2" fmla="val 9376870"/>
            </a:avLst>
          </a:prstGeom>
          <a:ln w="381000" cap="rnd" cmpd="sng">
            <a:solidFill>
              <a:schemeClr val="tx2"/>
            </a:solidFill>
          </a:ln>
          <a:effectLst/>
        </p:spPr>
        <p:style>
          <a:lnRef idx="2">
            <a:schemeClr val="accent1"/>
          </a:lnRef>
          <a:fillRef idx="0">
            <a:schemeClr val="accent1"/>
          </a:fillRef>
          <a:effectRef idx="1">
            <a:schemeClr val="accent1"/>
          </a:effectRef>
          <a:fontRef idx="minor">
            <a:schemeClr val="tx1"/>
          </a:fontRef>
        </p:style>
        <p:txBody>
          <a:bodyPr lIns="182843" tIns="91422" rIns="182843" bIns="91422" rtlCol="0" anchor="ctr"/>
          <a:lstStyle/>
          <a:p>
            <a:pPr algn="ctr"/>
            <a:endParaRPr lang="en-US" sz="6400">
              <a:solidFill>
                <a:schemeClr val="bg2">
                  <a:lumMod val="50000"/>
                </a:schemeClr>
              </a:solidFill>
            </a:endParaRPr>
          </a:p>
        </p:txBody>
      </p:sp>
      <p:sp>
        <p:nvSpPr>
          <p:cNvPr id="52" name="Textfeld 51"/>
          <p:cNvSpPr txBox="1"/>
          <p:nvPr/>
        </p:nvSpPr>
        <p:spPr>
          <a:xfrm>
            <a:off x="15887606" y="7654732"/>
            <a:ext cx="2445111" cy="353943"/>
          </a:xfrm>
          <a:prstGeom prst="rect">
            <a:avLst/>
          </a:prstGeom>
          <a:noFill/>
        </p:spPr>
        <p:txBody>
          <a:bodyPr wrap="square" rtlCol="0">
            <a:spAutoFit/>
          </a:bodyPr>
          <a:lstStyle/>
          <a:p>
            <a:pPr algn="r"/>
            <a:r>
              <a:rPr lang="de-DE" sz="1700" dirty="0">
                <a:solidFill>
                  <a:schemeClr val="bg2">
                    <a:lumMod val="50000"/>
                  </a:schemeClr>
                </a:solidFill>
                <a:latin typeface="Calibri Light" panose="020F0302020204030204" pitchFamily="34" charset="0"/>
              </a:rPr>
              <a:t>20</a:t>
            </a:r>
            <a:r>
              <a:rPr lang="uk-UA" sz="1700" dirty="0">
                <a:solidFill>
                  <a:schemeClr val="bg2">
                    <a:lumMod val="50000"/>
                  </a:schemeClr>
                </a:solidFill>
                <a:latin typeface="Calibri Light" panose="020F0302020204030204" pitchFamily="34" charset="0"/>
              </a:rPr>
              <a:t>21</a:t>
            </a:r>
            <a:r>
              <a:rPr lang="de-DE" sz="1700" dirty="0">
                <a:solidFill>
                  <a:schemeClr val="bg2">
                    <a:lumMod val="50000"/>
                  </a:schemeClr>
                </a:solidFill>
                <a:latin typeface="Calibri Light" panose="020F0302020204030204" pitchFamily="34" charset="0"/>
              </a:rPr>
              <a:t> | </a:t>
            </a:r>
            <a:r>
              <a:rPr lang="de-DE" sz="1700" b="1" dirty="0">
                <a:solidFill>
                  <a:schemeClr val="bg2">
                    <a:lumMod val="50000"/>
                  </a:schemeClr>
                </a:solidFill>
                <a:latin typeface="Calibri Light" panose="020F0302020204030204" pitchFamily="34" charset="0"/>
              </a:rPr>
              <a:t>36 %</a:t>
            </a:r>
          </a:p>
        </p:txBody>
      </p:sp>
      <p:sp>
        <p:nvSpPr>
          <p:cNvPr id="53" name="Textfeld 52"/>
          <p:cNvSpPr txBox="1"/>
          <p:nvPr/>
        </p:nvSpPr>
        <p:spPr>
          <a:xfrm>
            <a:off x="15887606" y="8319484"/>
            <a:ext cx="2445111" cy="353943"/>
          </a:xfrm>
          <a:prstGeom prst="rect">
            <a:avLst/>
          </a:prstGeom>
          <a:noFill/>
        </p:spPr>
        <p:txBody>
          <a:bodyPr wrap="square" rtlCol="0">
            <a:spAutoFit/>
          </a:bodyPr>
          <a:lstStyle/>
          <a:p>
            <a:pPr algn="r"/>
            <a:r>
              <a:rPr lang="de-DE" sz="1700" dirty="0">
                <a:solidFill>
                  <a:schemeClr val="bg2">
                    <a:lumMod val="50000"/>
                  </a:schemeClr>
                </a:solidFill>
                <a:latin typeface="Calibri Light" panose="020F0302020204030204" pitchFamily="34" charset="0"/>
              </a:rPr>
              <a:t>20</a:t>
            </a:r>
            <a:r>
              <a:rPr lang="uk-UA" sz="1700" dirty="0">
                <a:solidFill>
                  <a:schemeClr val="bg2">
                    <a:lumMod val="50000"/>
                  </a:schemeClr>
                </a:solidFill>
                <a:latin typeface="Calibri Light" panose="020F0302020204030204" pitchFamily="34" charset="0"/>
              </a:rPr>
              <a:t>22</a:t>
            </a:r>
            <a:r>
              <a:rPr lang="de-DE" sz="1700" dirty="0">
                <a:solidFill>
                  <a:schemeClr val="bg2">
                    <a:lumMod val="50000"/>
                  </a:schemeClr>
                </a:solidFill>
                <a:latin typeface="Calibri Light" panose="020F0302020204030204" pitchFamily="34" charset="0"/>
              </a:rPr>
              <a:t> | </a:t>
            </a:r>
            <a:r>
              <a:rPr lang="de-DE" sz="1700" b="1" dirty="0">
                <a:solidFill>
                  <a:schemeClr val="bg2">
                    <a:lumMod val="50000"/>
                  </a:schemeClr>
                </a:solidFill>
                <a:latin typeface="Calibri Light" panose="020F0302020204030204" pitchFamily="34" charset="0"/>
              </a:rPr>
              <a:t>46 %</a:t>
            </a:r>
          </a:p>
        </p:txBody>
      </p:sp>
      <p:sp>
        <p:nvSpPr>
          <p:cNvPr id="55" name="Textfeld 54"/>
          <p:cNvSpPr txBox="1"/>
          <p:nvPr/>
        </p:nvSpPr>
        <p:spPr>
          <a:xfrm>
            <a:off x="15887606" y="8924648"/>
            <a:ext cx="2445111" cy="353943"/>
          </a:xfrm>
          <a:prstGeom prst="rect">
            <a:avLst/>
          </a:prstGeom>
          <a:noFill/>
        </p:spPr>
        <p:txBody>
          <a:bodyPr wrap="square" rtlCol="0">
            <a:spAutoFit/>
          </a:bodyPr>
          <a:lstStyle/>
          <a:p>
            <a:pPr algn="r"/>
            <a:r>
              <a:rPr lang="de-DE" sz="1700" dirty="0">
                <a:solidFill>
                  <a:schemeClr val="bg2">
                    <a:lumMod val="50000"/>
                  </a:schemeClr>
                </a:solidFill>
                <a:latin typeface="Calibri Light" panose="020F0302020204030204" pitchFamily="34" charset="0"/>
              </a:rPr>
              <a:t>20</a:t>
            </a:r>
            <a:r>
              <a:rPr lang="uk-UA" sz="1700" dirty="0">
                <a:solidFill>
                  <a:schemeClr val="bg2">
                    <a:lumMod val="50000"/>
                  </a:schemeClr>
                </a:solidFill>
                <a:latin typeface="Calibri Light" panose="020F0302020204030204" pitchFamily="34" charset="0"/>
              </a:rPr>
              <a:t>23</a:t>
            </a:r>
            <a:r>
              <a:rPr lang="de-DE" sz="1700" dirty="0">
                <a:solidFill>
                  <a:schemeClr val="bg2">
                    <a:lumMod val="50000"/>
                  </a:schemeClr>
                </a:solidFill>
                <a:latin typeface="Calibri Light" panose="020F0302020204030204" pitchFamily="34" charset="0"/>
              </a:rPr>
              <a:t> | </a:t>
            </a:r>
            <a:r>
              <a:rPr lang="de-DE" sz="1700" b="1" dirty="0">
                <a:solidFill>
                  <a:schemeClr val="bg2">
                    <a:lumMod val="50000"/>
                  </a:schemeClr>
                </a:solidFill>
                <a:latin typeface="Calibri Light" panose="020F0302020204030204" pitchFamily="34" charset="0"/>
              </a:rPr>
              <a:t>53 %</a:t>
            </a:r>
          </a:p>
        </p:txBody>
      </p:sp>
      <p:sp>
        <p:nvSpPr>
          <p:cNvPr id="56" name="Textfeld 55"/>
          <p:cNvSpPr txBox="1"/>
          <p:nvPr/>
        </p:nvSpPr>
        <p:spPr>
          <a:xfrm>
            <a:off x="15887606" y="9571334"/>
            <a:ext cx="2445111" cy="353943"/>
          </a:xfrm>
          <a:prstGeom prst="rect">
            <a:avLst/>
          </a:prstGeom>
          <a:noFill/>
        </p:spPr>
        <p:txBody>
          <a:bodyPr wrap="square" rtlCol="0">
            <a:spAutoFit/>
          </a:bodyPr>
          <a:lstStyle/>
          <a:p>
            <a:pPr algn="r"/>
            <a:r>
              <a:rPr lang="de-DE" sz="1700" dirty="0">
                <a:solidFill>
                  <a:schemeClr val="bg2">
                    <a:lumMod val="50000"/>
                  </a:schemeClr>
                </a:solidFill>
                <a:latin typeface="Calibri Light" panose="020F0302020204030204" pitchFamily="34" charset="0"/>
              </a:rPr>
              <a:t>20</a:t>
            </a:r>
            <a:r>
              <a:rPr lang="uk-UA" sz="1700" dirty="0">
                <a:solidFill>
                  <a:schemeClr val="bg2">
                    <a:lumMod val="50000"/>
                  </a:schemeClr>
                </a:solidFill>
                <a:latin typeface="Calibri Light" panose="020F0302020204030204" pitchFamily="34" charset="0"/>
              </a:rPr>
              <a:t>24</a:t>
            </a:r>
            <a:r>
              <a:rPr lang="de-DE" sz="1700" dirty="0">
                <a:solidFill>
                  <a:schemeClr val="bg2">
                    <a:lumMod val="50000"/>
                  </a:schemeClr>
                </a:solidFill>
                <a:latin typeface="Calibri Light" panose="020F0302020204030204" pitchFamily="34" charset="0"/>
              </a:rPr>
              <a:t> | </a:t>
            </a:r>
            <a:r>
              <a:rPr lang="de-DE" sz="1700" b="1" dirty="0">
                <a:solidFill>
                  <a:schemeClr val="bg2">
                    <a:lumMod val="50000"/>
                  </a:schemeClr>
                </a:solidFill>
                <a:latin typeface="Calibri Light" panose="020F0302020204030204" pitchFamily="34" charset="0"/>
              </a:rPr>
              <a:t>62 %</a:t>
            </a:r>
          </a:p>
        </p:txBody>
      </p:sp>
      <p:sp>
        <p:nvSpPr>
          <p:cNvPr id="57" name="Textfeld 56"/>
          <p:cNvSpPr txBox="1"/>
          <p:nvPr/>
        </p:nvSpPr>
        <p:spPr>
          <a:xfrm>
            <a:off x="15887606" y="10200446"/>
            <a:ext cx="2445111" cy="353943"/>
          </a:xfrm>
          <a:prstGeom prst="rect">
            <a:avLst/>
          </a:prstGeom>
          <a:noFill/>
        </p:spPr>
        <p:txBody>
          <a:bodyPr wrap="square" rtlCol="0">
            <a:spAutoFit/>
          </a:bodyPr>
          <a:lstStyle/>
          <a:p>
            <a:pPr algn="r"/>
            <a:r>
              <a:rPr lang="de-DE" sz="1700" dirty="0">
                <a:solidFill>
                  <a:schemeClr val="bg2">
                    <a:lumMod val="50000"/>
                  </a:schemeClr>
                </a:solidFill>
                <a:latin typeface="Calibri Light" panose="020F0302020204030204" pitchFamily="34" charset="0"/>
              </a:rPr>
              <a:t>20</a:t>
            </a:r>
            <a:r>
              <a:rPr lang="uk-UA" sz="1700" dirty="0">
                <a:solidFill>
                  <a:schemeClr val="bg2">
                    <a:lumMod val="50000"/>
                  </a:schemeClr>
                </a:solidFill>
                <a:latin typeface="Calibri Light" panose="020F0302020204030204" pitchFamily="34" charset="0"/>
              </a:rPr>
              <a:t>25</a:t>
            </a:r>
            <a:r>
              <a:rPr lang="de-DE" sz="1700" dirty="0">
                <a:solidFill>
                  <a:schemeClr val="bg2">
                    <a:lumMod val="50000"/>
                  </a:schemeClr>
                </a:solidFill>
                <a:latin typeface="Calibri Light" panose="020F0302020204030204" pitchFamily="34" charset="0"/>
              </a:rPr>
              <a:t> | </a:t>
            </a:r>
            <a:r>
              <a:rPr lang="de-DE" sz="1700" b="1" dirty="0">
                <a:solidFill>
                  <a:schemeClr val="bg2">
                    <a:lumMod val="50000"/>
                  </a:schemeClr>
                </a:solidFill>
                <a:latin typeface="Calibri Light" panose="020F0302020204030204" pitchFamily="34" charset="0"/>
              </a:rPr>
              <a:t>86 %</a:t>
            </a:r>
          </a:p>
        </p:txBody>
      </p:sp>
      <p:pic>
        <p:nvPicPr>
          <p:cNvPr id="25" name="Graphic 24">
            <a:extLst>
              <a:ext uri="{FF2B5EF4-FFF2-40B4-BE49-F238E27FC236}">
                <a16:creationId xmlns:a16="http://schemas.microsoft.com/office/drawing/2014/main" id="{84066655-0A4C-415C-9682-2550E6D5D05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776709" y="6640877"/>
            <a:ext cx="609600" cy="609600"/>
          </a:xfrm>
          <a:prstGeom prst="rect">
            <a:avLst/>
          </a:prstGeom>
        </p:spPr>
      </p:pic>
      <p:pic>
        <p:nvPicPr>
          <p:cNvPr id="26" name="Graphic 25">
            <a:extLst>
              <a:ext uri="{FF2B5EF4-FFF2-40B4-BE49-F238E27FC236}">
                <a16:creationId xmlns:a16="http://schemas.microsoft.com/office/drawing/2014/main" id="{C0703C81-7940-42B4-AA15-B33DB5BDC14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810749" y="3685148"/>
            <a:ext cx="609600" cy="609600"/>
          </a:xfrm>
          <a:prstGeom prst="rect">
            <a:avLst/>
          </a:prstGeom>
        </p:spPr>
      </p:pic>
      <p:pic>
        <p:nvPicPr>
          <p:cNvPr id="27" name="Graphic 26">
            <a:extLst>
              <a:ext uri="{FF2B5EF4-FFF2-40B4-BE49-F238E27FC236}">
                <a16:creationId xmlns:a16="http://schemas.microsoft.com/office/drawing/2014/main" id="{50279B9B-B45A-45D7-AA80-62DEA55E9798}"/>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792820" y="9558107"/>
            <a:ext cx="609600" cy="609600"/>
          </a:xfrm>
          <a:prstGeom prst="rect">
            <a:avLst/>
          </a:prstGeom>
        </p:spPr>
      </p:pic>
    </p:spTree>
    <p:extLst>
      <p:ext uri="{BB962C8B-B14F-4D97-AF65-F5344CB8AC3E}">
        <p14:creationId xmlns:p14="http://schemas.microsoft.com/office/powerpoint/2010/main" val="1209294084"/>
      </p:ext>
    </p:extLst>
  </p:cSld>
  <p:clrMapOvr>
    <a:masterClrMapping/>
  </p:clrMapOvr>
  <p:transition spd="slow">
    <p:push/>
  </p:transition>
</p:sld>
</file>

<file path=ppt/slides/slide68.xml><?xml version="1.0" encoding="utf-8"?>
<p:sld xmlns:a="http://schemas.openxmlformats.org/drawingml/2006/main" xmlns:r="http://schemas.openxmlformats.org/officeDocument/2006/relationships" xmlns:p="http://schemas.openxmlformats.org/presentationml/2006/main">
  <p:cSld>
    <p:bg>
      <p:bgPr>
        <a:solidFill>
          <a:schemeClr val="accent5">
            <a:alpha val="90000"/>
          </a:schemeClr>
        </a:solidFill>
        <a:effectLst/>
      </p:bgPr>
    </p:bg>
    <p:spTree>
      <p:nvGrpSpPr>
        <p:cNvPr id="1" name=""/>
        <p:cNvGrpSpPr/>
        <p:nvPr/>
      </p:nvGrpSpPr>
      <p:grpSpPr>
        <a:xfrm>
          <a:off x="0" y="0"/>
          <a:ext cx="0" cy="0"/>
          <a:chOff x="0" y="0"/>
          <a:chExt cx="0" cy="0"/>
        </a:xfrm>
      </p:grpSpPr>
      <p:cxnSp>
        <p:nvCxnSpPr>
          <p:cNvPr id="161" name="Gerader Verbinder 160"/>
          <p:cNvCxnSpPr/>
          <p:nvPr/>
        </p:nvCxnSpPr>
        <p:spPr>
          <a:xfrm flipH="1">
            <a:off x="16043919" y="7521677"/>
            <a:ext cx="830423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5" name="Gerader Verbinder 134"/>
          <p:cNvCxnSpPr/>
          <p:nvPr/>
        </p:nvCxnSpPr>
        <p:spPr>
          <a:xfrm>
            <a:off x="3424946" y="5989657"/>
            <a:ext cx="0" cy="1045153"/>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136" name="Textfeld 135"/>
          <p:cNvSpPr txBox="1"/>
          <p:nvPr/>
        </p:nvSpPr>
        <p:spPr>
          <a:xfrm>
            <a:off x="2136843" y="4662390"/>
            <a:ext cx="2686929"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sp>
        <p:nvSpPr>
          <p:cNvPr id="137" name="Textfeld 136"/>
          <p:cNvSpPr txBox="1"/>
          <p:nvPr/>
        </p:nvSpPr>
        <p:spPr>
          <a:xfrm>
            <a:off x="1350774" y="5212000"/>
            <a:ext cx="3937876" cy="553870"/>
          </a:xfrm>
          <a:prstGeom prst="rect">
            <a:avLst/>
          </a:prstGeom>
          <a:noFill/>
        </p:spPr>
        <p:txBody>
          <a:bodyPr wrap="square" rtlCol="0">
            <a:spAutoFit/>
          </a:bodyPr>
          <a:lstStyle/>
          <a:p>
            <a:pPr algn="ctr"/>
            <a:r>
              <a:rPr lang="de-DE" sz="2999" b="1" dirty="0">
                <a:solidFill>
                  <a:schemeClr val="bg1"/>
                </a:solidFill>
                <a:latin typeface="Century Gothic" panose="020B0502020202020204" pitchFamily="34" charset="0"/>
              </a:rPr>
              <a:t>Schritt 01</a:t>
            </a:r>
          </a:p>
        </p:txBody>
      </p:sp>
      <p:cxnSp>
        <p:nvCxnSpPr>
          <p:cNvPr id="141" name="Gerader Verbinder 140"/>
          <p:cNvCxnSpPr/>
          <p:nvPr/>
        </p:nvCxnSpPr>
        <p:spPr>
          <a:xfrm>
            <a:off x="21095518" y="5989657"/>
            <a:ext cx="0" cy="1045153"/>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142" name="Textfeld 141"/>
          <p:cNvSpPr txBox="1"/>
          <p:nvPr/>
        </p:nvSpPr>
        <p:spPr>
          <a:xfrm>
            <a:off x="19807416" y="4662390"/>
            <a:ext cx="2686929"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sp>
        <p:nvSpPr>
          <p:cNvPr id="143" name="Textfeld 142"/>
          <p:cNvSpPr txBox="1"/>
          <p:nvPr/>
        </p:nvSpPr>
        <p:spPr>
          <a:xfrm>
            <a:off x="19154697" y="5212000"/>
            <a:ext cx="3937876" cy="1015406"/>
          </a:xfrm>
          <a:prstGeom prst="rect">
            <a:avLst/>
          </a:prstGeom>
          <a:noFill/>
        </p:spPr>
        <p:txBody>
          <a:bodyPr wrap="square" rtlCol="0">
            <a:spAutoFit/>
          </a:bodyPr>
          <a:lstStyle/>
          <a:p>
            <a:pPr algn="ctr"/>
            <a:r>
              <a:rPr lang="de-DE" sz="2999" b="1" dirty="0">
                <a:solidFill>
                  <a:schemeClr val="bg1"/>
                </a:solidFill>
                <a:latin typeface="Century Gothic" panose="020B0502020202020204" pitchFamily="34" charset="0"/>
              </a:rPr>
              <a:t>Schritt 04</a:t>
            </a:r>
          </a:p>
          <a:p>
            <a:pPr algn="ctr"/>
            <a:endParaRPr lang="de-DE" sz="2999" b="1" dirty="0">
              <a:solidFill>
                <a:schemeClr val="bg1"/>
              </a:solidFill>
              <a:latin typeface="Century Gothic" panose="020B0502020202020204" pitchFamily="34" charset="0"/>
            </a:endParaRPr>
          </a:p>
        </p:txBody>
      </p:sp>
      <p:cxnSp>
        <p:nvCxnSpPr>
          <p:cNvPr id="144" name="Gerader Verbinder 143"/>
          <p:cNvCxnSpPr/>
          <p:nvPr/>
        </p:nvCxnSpPr>
        <p:spPr>
          <a:xfrm>
            <a:off x="6174089" y="8022601"/>
            <a:ext cx="0" cy="1045153"/>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145" name="Textfeld 144"/>
          <p:cNvSpPr txBox="1"/>
          <p:nvPr/>
        </p:nvSpPr>
        <p:spPr>
          <a:xfrm>
            <a:off x="4215589" y="9248052"/>
            <a:ext cx="3937876" cy="553870"/>
          </a:xfrm>
          <a:prstGeom prst="rect">
            <a:avLst/>
          </a:prstGeom>
          <a:noFill/>
        </p:spPr>
        <p:txBody>
          <a:bodyPr wrap="square" rtlCol="0">
            <a:spAutoFit/>
          </a:bodyPr>
          <a:lstStyle/>
          <a:p>
            <a:pPr algn="ctr"/>
            <a:r>
              <a:rPr lang="de-DE" sz="2999" b="1" dirty="0">
                <a:solidFill>
                  <a:schemeClr val="bg1"/>
                </a:solidFill>
                <a:latin typeface="Century Gothic" panose="020B0502020202020204" pitchFamily="34" charset="0"/>
              </a:rPr>
              <a:t>Schritt 02</a:t>
            </a:r>
          </a:p>
        </p:txBody>
      </p:sp>
      <p:sp>
        <p:nvSpPr>
          <p:cNvPr id="146" name="Textfeld 145"/>
          <p:cNvSpPr txBox="1"/>
          <p:nvPr/>
        </p:nvSpPr>
        <p:spPr>
          <a:xfrm>
            <a:off x="4917967" y="9757614"/>
            <a:ext cx="2686929"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cxnSp>
        <p:nvCxnSpPr>
          <p:cNvPr id="147" name="Gerader Verbinder 146"/>
          <p:cNvCxnSpPr/>
          <p:nvPr/>
        </p:nvCxnSpPr>
        <p:spPr>
          <a:xfrm>
            <a:off x="18002415" y="8022601"/>
            <a:ext cx="0" cy="1045153"/>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148" name="Textfeld 147"/>
          <p:cNvSpPr txBox="1"/>
          <p:nvPr/>
        </p:nvSpPr>
        <p:spPr>
          <a:xfrm>
            <a:off x="16043915" y="9248052"/>
            <a:ext cx="3937876" cy="553870"/>
          </a:xfrm>
          <a:prstGeom prst="rect">
            <a:avLst/>
          </a:prstGeom>
          <a:noFill/>
        </p:spPr>
        <p:txBody>
          <a:bodyPr wrap="square" rtlCol="0">
            <a:spAutoFit/>
          </a:bodyPr>
          <a:lstStyle/>
          <a:p>
            <a:pPr algn="ctr"/>
            <a:r>
              <a:rPr lang="de-DE" sz="2999" b="1" dirty="0">
                <a:solidFill>
                  <a:schemeClr val="bg1"/>
                </a:solidFill>
                <a:latin typeface="Century Gothic" panose="020B0502020202020204" pitchFamily="34" charset="0"/>
              </a:rPr>
              <a:t>Schritt 03</a:t>
            </a:r>
          </a:p>
        </p:txBody>
      </p:sp>
      <p:sp>
        <p:nvSpPr>
          <p:cNvPr id="149" name="Textfeld 148"/>
          <p:cNvSpPr txBox="1"/>
          <p:nvPr/>
        </p:nvSpPr>
        <p:spPr>
          <a:xfrm>
            <a:off x="16746293" y="9757614"/>
            <a:ext cx="2686929"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cxnSp>
        <p:nvCxnSpPr>
          <p:cNvPr id="150" name="Gerader Verbinder 149"/>
          <p:cNvCxnSpPr/>
          <p:nvPr/>
        </p:nvCxnSpPr>
        <p:spPr>
          <a:xfrm flipH="1">
            <a:off x="5" y="7521677"/>
            <a:ext cx="830423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51" name="Shape 56"/>
          <p:cNvSpPr/>
          <p:nvPr/>
        </p:nvSpPr>
        <p:spPr>
          <a:xfrm>
            <a:off x="2950009" y="7054699"/>
            <a:ext cx="960187" cy="960436"/>
          </a:xfrm>
          <a:custGeom>
            <a:avLst/>
            <a:gdLst/>
            <a:ahLst/>
            <a:cxnLst/>
            <a:rect l="0" t="0" r="0" b="0"/>
            <a:pathLst>
              <a:path w="120000" h="120000" extrusionOk="0">
                <a:moveTo>
                  <a:pt x="102419" y="17567"/>
                </a:moveTo>
                <a:cubicBezTo>
                  <a:pt x="125847" y="41002"/>
                  <a:pt x="125847" y="78985"/>
                  <a:pt x="102419" y="102419"/>
                </a:cubicBezTo>
                <a:cubicBezTo>
                  <a:pt x="78985" y="125853"/>
                  <a:pt x="41002" y="125853"/>
                  <a:pt x="17567" y="102419"/>
                </a:cubicBezTo>
                <a:cubicBezTo>
                  <a:pt x="-5860" y="78985"/>
                  <a:pt x="-5860" y="41002"/>
                  <a:pt x="17567" y="17567"/>
                </a:cubicBezTo>
                <a:cubicBezTo>
                  <a:pt x="41002" y="-5860"/>
                  <a:pt x="78985" y="-5860"/>
                  <a:pt x="102419" y="17567"/>
                </a:cubicBezTo>
              </a:path>
            </a:pathLst>
          </a:custGeom>
          <a:solidFill>
            <a:schemeClr val="bg1"/>
          </a:solidFill>
          <a:ln w="25400" cap="flat" cmpd="sng">
            <a:solidFill>
              <a:schemeClr val="bg1"/>
            </a:solidFill>
            <a:prstDash val="solid"/>
            <a:miter/>
            <a:headEnd type="none" w="med" len="med"/>
            <a:tailEnd type="none" w="med" len="med"/>
          </a:ln>
        </p:spPr>
        <p:txBody>
          <a:bodyPr lIns="0" tIns="0" rIns="0" bIns="0" anchor="ctr" anchorCtr="0">
            <a:noAutofit/>
          </a:bodyPr>
          <a:lstStyle/>
          <a:p>
            <a:pPr algn="ctr"/>
            <a:endParaRPr lang="de-DE" sz="5600">
              <a:solidFill>
                <a:schemeClr val="bg2">
                  <a:lumMod val="50000"/>
                </a:schemeClr>
              </a:solidFill>
              <a:latin typeface="Century Gothic" panose="020B0502020202020204" pitchFamily="34" charset="0"/>
              <a:ea typeface="Cabin"/>
              <a:cs typeface="Cabin"/>
              <a:sym typeface="Cabin"/>
            </a:endParaRPr>
          </a:p>
        </p:txBody>
      </p:sp>
      <p:sp>
        <p:nvSpPr>
          <p:cNvPr id="152" name="Textfeld 151"/>
          <p:cNvSpPr txBox="1"/>
          <p:nvPr/>
        </p:nvSpPr>
        <p:spPr>
          <a:xfrm>
            <a:off x="2913274" y="7256493"/>
            <a:ext cx="1036966" cy="554126"/>
          </a:xfrm>
          <a:prstGeom prst="rect">
            <a:avLst/>
          </a:prstGeom>
          <a:noFill/>
        </p:spPr>
        <p:txBody>
          <a:bodyPr wrap="square" rtlCol="0">
            <a:spAutoFit/>
          </a:bodyPr>
          <a:lstStyle/>
          <a:p>
            <a:pPr algn="ctr"/>
            <a:r>
              <a:rPr lang="de-DE" sz="3001">
                <a:solidFill>
                  <a:schemeClr val="bg2">
                    <a:lumMod val="50000"/>
                  </a:schemeClr>
                </a:solidFill>
                <a:latin typeface="Century Gothic" panose="020B0502020202020204" pitchFamily="34" charset="0"/>
              </a:rPr>
              <a:t>01</a:t>
            </a:r>
          </a:p>
        </p:txBody>
      </p:sp>
      <p:sp>
        <p:nvSpPr>
          <p:cNvPr id="153" name="Shape 58"/>
          <p:cNvSpPr/>
          <p:nvPr/>
        </p:nvSpPr>
        <p:spPr>
          <a:xfrm>
            <a:off x="5715101" y="7054699"/>
            <a:ext cx="960187" cy="960436"/>
          </a:xfrm>
          <a:custGeom>
            <a:avLst/>
            <a:gdLst/>
            <a:ahLst/>
            <a:cxnLst/>
            <a:rect l="0" t="0" r="0" b="0"/>
            <a:pathLst>
              <a:path w="120000" h="120000" extrusionOk="0">
                <a:moveTo>
                  <a:pt x="102419" y="17567"/>
                </a:moveTo>
                <a:cubicBezTo>
                  <a:pt x="125847" y="41002"/>
                  <a:pt x="125847" y="78985"/>
                  <a:pt x="102419" y="102419"/>
                </a:cubicBezTo>
                <a:cubicBezTo>
                  <a:pt x="78985" y="125853"/>
                  <a:pt x="41002" y="125853"/>
                  <a:pt x="17567" y="102419"/>
                </a:cubicBezTo>
                <a:cubicBezTo>
                  <a:pt x="-5860" y="78985"/>
                  <a:pt x="-5860" y="41002"/>
                  <a:pt x="17567" y="17567"/>
                </a:cubicBezTo>
                <a:cubicBezTo>
                  <a:pt x="41002" y="-5860"/>
                  <a:pt x="78985" y="-5860"/>
                  <a:pt x="102419" y="17567"/>
                </a:cubicBezTo>
              </a:path>
            </a:pathLst>
          </a:custGeom>
          <a:solidFill>
            <a:schemeClr val="bg1"/>
          </a:solidFill>
          <a:ln w="25400" cap="flat" cmpd="sng">
            <a:solidFill>
              <a:schemeClr val="bg1"/>
            </a:solidFill>
            <a:prstDash val="solid"/>
            <a:miter/>
            <a:headEnd type="none" w="med" len="med"/>
            <a:tailEnd type="none" w="med" len="med"/>
          </a:ln>
        </p:spPr>
        <p:txBody>
          <a:bodyPr lIns="0" tIns="0" rIns="0" bIns="0" anchor="ctr" anchorCtr="0">
            <a:noAutofit/>
          </a:bodyPr>
          <a:lstStyle/>
          <a:p>
            <a:endParaRPr sz="5600">
              <a:solidFill>
                <a:schemeClr val="bg2">
                  <a:lumMod val="50000"/>
                </a:schemeClr>
              </a:solidFill>
              <a:latin typeface="Century Gothic" panose="020B0502020202020204" pitchFamily="34" charset="0"/>
              <a:ea typeface="Cabin"/>
              <a:cs typeface="Cabin"/>
              <a:sym typeface="Cabin"/>
            </a:endParaRPr>
          </a:p>
        </p:txBody>
      </p:sp>
      <p:sp>
        <p:nvSpPr>
          <p:cNvPr id="154" name="Textfeld 153"/>
          <p:cNvSpPr txBox="1"/>
          <p:nvPr/>
        </p:nvSpPr>
        <p:spPr>
          <a:xfrm>
            <a:off x="5677000" y="7256493"/>
            <a:ext cx="1036966" cy="554126"/>
          </a:xfrm>
          <a:prstGeom prst="rect">
            <a:avLst/>
          </a:prstGeom>
          <a:noFill/>
        </p:spPr>
        <p:txBody>
          <a:bodyPr wrap="square" rtlCol="0">
            <a:spAutoFit/>
          </a:bodyPr>
          <a:lstStyle/>
          <a:p>
            <a:pPr algn="ctr"/>
            <a:r>
              <a:rPr lang="de-DE" sz="3001">
                <a:solidFill>
                  <a:schemeClr val="bg2">
                    <a:lumMod val="50000"/>
                  </a:schemeClr>
                </a:solidFill>
                <a:latin typeface="Century Gothic" panose="020B0502020202020204" pitchFamily="34" charset="0"/>
              </a:rPr>
              <a:t>02</a:t>
            </a:r>
          </a:p>
        </p:txBody>
      </p:sp>
      <p:sp>
        <p:nvSpPr>
          <p:cNvPr id="157" name="Shape 57"/>
          <p:cNvSpPr/>
          <p:nvPr/>
        </p:nvSpPr>
        <p:spPr>
          <a:xfrm>
            <a:off x="17499719" y="7054699"/>
            <a:ext cx="960187" cy="960436"/>
          </a:xfrm>
          <a:custGeom>
            <a:avLst/>
            <a:gdLst/>
            <a:ahLst/>
            <a:cxnLst/>
            <a:rect l="0" t="0" r="0" b="0"/>
            <a:pathLst>
              <a:path w="120000" h="120000" extrusionOk="0">
                <a:moveTo>
                  <a:pt x="102419" y="17567"/>
                </a:moveTo>
                <a:cubicBezTo>
                  <a:pt x="125847" y="41002"/>
                  <a:pt x="125847" y="78985"/>
                  <a:pt x="102419" y="102419"/>
                </a:cubicBezTo>
                <a:cubicBezTo>
                  <a:pt x="78985" y="125853"/>
                  <a:pt x="41002" y="125853"/>
                  <a:pt x="17567" y="102419"/>
                </a:cubicBezTo>
                <a:cubicBezTo>
                  <a:pt x="-5860" y="78985"/>
                  <a:pt x="-5860" y="41002"/>
                  <a:pt x="17567" y="17567"/>
                </a:cubicBezTo>
                <a:cubicBezTo>
                  <a:pt x="41002" y="-5860"/>
                  <a:pt x="78985" y="-5860"/>
                  <a:pt x="102419" y="17567"/>
                </a:cubicBezTo>
              </a:path>
            </a:pathLst>
          </a:custGeom>
          <a:solidFill>
            <a:schemeClr val="bg1"/>
          </a:solidFill>
          <a:ln w="25400" cap="flat" cmpd="sng">
            <a:solidFill>
              <a:schemeClr val="bg1"/>
            </a:solidFill>
            <a:prstDash val="solid"/>
            <a:miter/>
            <a:headEnd type="none" w="med" len="med"/>
            <a:tailEnd type="none" w="med" len="med"/>
          </a:ln>
        </p:spPr>
        <p:txBody>
          <a:bodyPr lIns="0" tIns="0" rIns="0" bIns="0" anchor="ctr" anchorCtr="0">
            <a:noAutofit/>
          </a:bodyPr>
          <a:lstStyle/>
          <a:p>
            <a:endParaRPr sz="5600">
              <a:solidFill>
                <a:schemeClr val="bg2">
                  <a:lumMod val="50000"/>
                </a:schemeClr>
              </a:solidFill>
              <a:latin typeface="Century Gothic" panose="020B0502020202020204" pitchFamily="34" charset="0"/>
              <a:ea typeface="Cabin"/>
              <a:cs typeface="Cabin"/>
              <a:sym typeface="Cabin"/>
            </a:endParaRPr>
          </a:p>
        </p:txBody>
      </p:sp>
      <p:sp>
        <p:nvSpPr>
          <p:cNvPr id="158" name="Textfeld 157"/>
          <p:cNvSpPr txBox="1"/>
          <p:nvPr/>
        </p:nvSpPr>
        <p:spPr>
          <a:xfrm>
            <a:off x="17485382" y="7256493"/>
            <a:ext cx="1036966" cy="554126"/>
          </a:xfrm>
          <a:prstGeom prst="rect">
            <a:avLst/>
          </a:prstGeom>
          <a:noFill/>
        </p:spPr>
        <p:txBody>
          <a:bodyPr wrap="square" rtlCol="0">
            <a:spAutoFit/>
          </a:bodyPr>
          <a:lstStyle/>
          <a:p>
            <a:pPr algn="ctr"/>
            <a:r>
              <a:rPr lang="de-DE" sz="3001" dirty="0">
                <a:solidFill>
                  <a:schemeClr val="bg2">
                    <a:lumMod val="50000"/>
                  </a:schemeClr>
                </a:solidFill>
                <a:latin typeface="Century Gothic" panose="020B0502020202020204" pitchFamily="34" charset="0"/>
              </a:rPr>
              <a:t>03</a:t>
            </a:r>
          </a:p>
        </p:txBody>
      </p:sp>
      <p:sp>
        <p:nvSpPr>
          <p:cNvPr id="159" name="Shape 59"/>
          <p:cNvSpPr/>
          <p:nvPr/>
        </p:nvSpPr>
        <p:spPr>
          <a:xfrm>
            <a:off x="20618418" y="7054699"/>
            <a:ext cx="957910" cy="960436"/>
          </a:xfrm>
          <a:custGeom>
            <a:avLst/>
            <a:gdLst/>
            <a:ahLst/>
            <a:cxnLst/>
            <a:rect l="0" t="0" r="0" b="0"/>
            <a:pathLst>
              <a:path w="120000" h="120000" extrusionOk="0">
                <a:moveTo>
                  <a:pt x="102419" y="17567"/>
                </a:moveTo>
                <a:cubicBezTo>
                  <a:pt x="125847" y="41002"/>
                  <a:pt x="125847" y="78985"/>
                  <a:pt x="102419" y="102419"/>
                </a:cubicBezTo>
                <a:cubicBezTo>
                  <a:pt x="78985" y="125853"/>
                  <a:pt x="41002" y="125853"/>
                  <a:pt x="17567" y="102419"/>
                </a:cubicBezTo>
                <a:cubicBezTo>
                  <a:pt x="-5860" y="78985"/>
                  <a:pt x="-5860" y="41002"/>
                  <a:pt x="17567" y="17567"/>
                </a:cubicBezTo>
                <a:cubicBezTo>
                  <a:pt x="41002" y="-5860"/>
                  <a:pt x="78985" y="-5860"/>
                  <a:pt x="102419" y="17567"/>
                </a:cubicBezTo>
              </a:path>
            </a:pathLst>
          </a:custGeom>
          <a:solidFill>
            <a:schemeClr val="bg1"/>
          </a:solidFill>
          <a:ln w="25400" cap="flat" cmpd="sng">
            <a:solidFill>
              <a:schemeClr val="bg1"/>
            </a:solidFill>
            <a:prstDash val="solid"/>
            <a:miter/>
            <a:headEnd type="none" w="med" len="med"/>
            <a:tailEnd type="none" w="med" len="med"/>
          </a:ln>
        </p:spPr>
        <p:txBody>
          <a:bodyPr lIns="0" tIns="0" rIns="0" bIns="0" anchor="ctr" anchorCtr="0">
            <a:noAutofit/>
          </a:bodyPr>
          <a:lstStyle/>
          <a:p>
            <a:endParaRPr sz="5600">
              <a:solidFill>
                <a:schemeClr val="bg2">
                  <a:lumMod val="50000"/>
                </a:schemeClr>
              </a:solidFill>
              <a:latin typeface="Century Gothic" panose="020B0502020202020204" pitchFamily="34" charset="0"/>
              <a:ea typeface="Cabin"/>
              <a:cs typeface="Cabin"/>
              <a:sym typeface="Cabin"/>
            </a:endParaRPr>
          </a:p>
        </p:txBody>
      </p:sp>
      <p:sp>
        <p:nvSpPr>
          <p:cNvPr id="160" name="Textfeld 159"/>
          <p:cNvSpPr txBox="1"/>
          <p:nvPr/>
        </p:nvSpPr>
        <p:spPr>
          <a:xfrm>
            <a:off x="20601567" y="7256493"/>
            <a:ext cx="1036966" cy="554126"/>
          </a:xfrm>
          <a:prstGeom prst="rect">
            <a:avLst/>
          </a:prstGeom>
          <a:noFill/>
        </p:spPr>
        <p:txBody>
          <a:bodyPr wrap="square" rtlCol="0">
            <a:spAutoFit/>
          </a:bodyPr>
          <a:lstStyle/>
          <a:p>
            <a:pPr algn="ctr"/>
            <a:r>
              <a:rPr lang="de-DE" sz="3001" dirty="0">
                <a:solidFill>
                  <a:schemeClr val="bg2">
                    <a:lumMod val="50000"/>
                  </a:schemeClr>
                </a:solidFill>
                <a:latin typeface="Century Gothic" panose="020B0502020202020204" pitchFamily="34" charset="0"/>
              </a:rPr>
              <a:t>04</a:t>
            </a:r>
          </a:p>
        </p:txBody>
      </p:sp>
      <p:pic>
        <p:nvPicPr>
          <p:cNvPr id="3" name="Graphic 2">
            <a:extLst>
              <a:ext uri="{FF2B5EF4-FFF2-40B4-BE49-F238E27FC236}">
                <a16:creationId xmlns:a16="http://schemas.microsoft.com/office/drawing/2014/main" id="{05324E90-A2C6-449B-9A02-C8D9658AA00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880225" y="5281127"/>
            <a:ext cx="4549150" cy="4549150"/>
          </a:xfrm>
          <a:prstGeom prst="rect">
            <a:avLst/>
          </a:prstGeom>
        </p:spPr>
      </p:pic>
    </p:spTree>
    <p:extLst>
      <p:ext uri="{BB962C8B-B14F-4D97-AF65-F5344CB8AC3E}">
        <p14:creationId xmlns:p14="http://schemas.microsoft.com/office/powerpoint/2010/main" val="2999494995"/>
      </p:ext>
    </p:extLst>
  </p:cSld>
  <p:clrMapOvr>
    <a:masterClrMapping/>
  </p:clrMapOvr>
  <p:transition spd="slow">
    <p:push/>
  </p:transition>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 name="Rechteck 38"/>
          <p:cNvSpPr/>
          <p:nvPr/>
        </p:nvSpPr>
        <p:spPr>
          <a:xfrm>
            <a:off x="4748981" y="5374"/>
            <a:ext cx="7757651" cy="13710626"/>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de-DE"/>
          </a:p>
        </p:txBody>
      </p:sp>
      <p:sp>
        <p:nvSpPr>
          <p:cNvPr id="17" name="Textfeld 16"/>
          <p:cNvSpPr txBox="1"/>
          <p:nvPr/>
        </p:nvSpPr>
        <p:spPr>
          <a:xfrm>
            <a:off x="5575357" y="3574549"/>
            <a:ext cx="4764828" cy="553870"/>
          </a:xfrm>
          <a:prstGeom prst="rect">
            <a:avLst/>
          </a:prstGeom>
          <a:noFill/>
        </p:spPr>
        <p:txBody>
          <a:bodyPr wrap="square" rtlCol="0">
            <a:spAutoFit/>
          </a:bodyPr>
          <a:lstStyle/>
          <a:p>
            <a:r>
              <a:rPr lang="de-DE" sz="2999" dirty="0">
                <a:solidFill>
                  <a:schemeClr val="bg1"/>
                </a:solidFill>
                <a:latin typeface="Helvetica" panose="020B0500000000000000" pitchFamily="34" charset="0"/>
              </a:rPr>
              <a:t>Aspekt eins</a:t>
            </a:r>
          </a:p>
        </p:txBody>
      </p:sp>
      <p:sp>
        <p:nvSpPr>
          <p:cNvPr id="18" name="Textfeld 17"/>
          <p:cNvSpPr txBox="1"/>
          <p:nvPr/>
        </p:nvSpPr>
        <p:spPr>
          <a:xfrm>
            <a:off x="5604855" y="3992892"/>
            <a:ext cx="3658408"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sp>
        <p:nvSpPr>
          <p:cNvPr id="19" name="Textfeld 18"/>
          <p:cNvSpPr txBox="1"/>
          <p:nvPr/>
        </p:nvSpPr>
        <p:spPr>
          <a:xfrm>
            <a:off x="5583682" y="6527334"/>
            <a:ext cx="4764828" cy="553870"/>
          </a:xfrm>
          <a:prstGeom prst="rect">
            <a:avLst/>
          </a:prstGeom>
          <a:noFill/>
        </p:spPr>
        <p:txBody>
          <a:bodyPr wrap="square" rtlCol="0">
            <a:spAutoFit/>
          </a:bodyPr>
          <a:lstStyle/>
          <a:p>
            <a:r>
              <a:rPr lang="de-DE" sz="2999" dirty="0">
                <a:solidFill>
                  <a:schemeClr val="bg1"/>
                </a:solidFill>
                <a:latin typeface="Helvetica" panose="020B0500000000000000" pitchFamily="34" charset="0"/>
              </a:rPr>
              <a:t>Aspekt zwei</a:t>
            </a:r>
          </a:p>
        </p:txBody>
      </p:sp>
      <p:sp>
        <p:nvSpPr>
          <p:cNvPr id="20" name="Textfeld 19"/>
          <p:cNvSpPr txBox="1"/>
          <p:nvPr/>
        </p:nvSpPr>
        <p:spPr>
          <a:xfrm>
            <a:off x="5613182" y="6945677"/>
            <a:ext cx="3658408"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sp>
        <p:nvSpPr>
          <p:cNvPr id="21" name="Textfeld 20"/>
          <p:cNvSpPr txBox="1"/>
          <p:nvPr/>
        </p:nvSpPr>
        <p:spPr>
          <a:xfrm>
            <a:off x="5587086" y="9441480"/>
            <a:ext cx="4764828" cy="553870"/>
          </a:xfrm>
          <a:prstGeom prst="rect">
            <a:avLst/>
          </a:prstGeom>
          <a:noFill/>
        </p:spPr>
        <p:txBody>
          <a:bodyPr wrap="square" rtlCol="0">
            <a:spAutoFit/>
          </a:bodyPr>
          <a:lstStyle/>
          <a:p>
            <a:r>
              <a:rPr lang="de-DE" sz="2999" dirty="0">
                <a:solidFill>
                  <a:schemeClr val="bg1"/>
                </a:solidFill>
                <a:latin typeface="Helvetica" panose="020B0500000000000000" pitchFamily="34" charset="0"/>
              </a:rPr>
              <a:t>Aspekt drei</a:t>
            </a:r>
          </a:p>
        </p:txBody>
      </p:sp>
      <p:sp>
        <p:nvSpPr>
          <p:cNvPr id="22" name="Textfeld 21"/>
          <p:cNvSpPr txBox="1"/>
          <p:nvPr/>
        </p:nvSpPr>
        <p:spPr>
          <a:xfrm>
            <a:off x="5616584" y="9859823"/>
            <a:ext cx="3658408"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sp>
        <p:nvSpPr>
          <p:cNvPr id="34" name="Ellipse 33"/>
          <p:cNvSpPr/>
          <p:nvPr/>
        </p:nvSpPr>
        <p:spPr>
          <a:xfrm>
            <a:off x="10454012" y="3347477"/>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37" name="Ellipse 36"/>
          <p:cNvSpPr/>
          <p:nvPr/>
        </p:nvSpPr>
        <p:spPr>
          <a:xfrm>
            <a:off x="10454012" y="6318180"/>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40" name="Ellipse 39"/>
          <p:cNvSpPr/>
          <p:nvPr/>
        </p:nvSpPr>
        <p:spPr>
          <a:xfrm>
            <a:off x="10454012" y="9195774"/>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grpSp>
        <p:nvGrpSpPr>
          <p:cNvPr id="35" name="Gruppieren 34"/>
          <p:cNvGrpSpPr/>
          <p:nvPr/>
        </p:nvGrpSpPr>
        <p:grpSpPr>
          <a:xfrm>
            <a:off x="14898017" y="3225784"/>
            <a:ext cx="7389674" cy="7359138"/>
            <a:chOff x="7564329" y="2056669"/>
            <a:chExt cx="9220200" cy="9182100"/>
          </a:xfrm>
        </p:grpSpPr>
        <p:sp>
          <p:nvSpPr>
            <p:cNvPr id="36" name="AutoShape 1"/>
            <p:cNvSpPr>
              <a:spLocks/>
            </p:cNvSpPr>
            <p:nvPr/>
          </p:nvSpPr>
          <p:spPr bwMode="auto">
            <a:xfrm>
              <a:off x="7564329" y="5615844"/>
              <a:ext cx="4219575" cy="5189538"/>
            </a:xfrm>
            <a:custGeom>
              <a:avLst/>
              <a:gdLst>
                <a:gd name="T0" fmla="*/ 18265 w 21600"/>
                <a:gd name="T1" fmla="*/ 18368 h 21600"/>
                <a:gd name="T2" fmla="*/ 18308 w 21600"/>
                <a:gd name="T3" fmla="*/ 18328 h 21600"/>
                <a:gd name="T4" fmla="*/ 18268 w 21600"/>
                <a:gd name="T5" fmla="*/ 18286 h 21600"/>
                <a:gd name="T6" fmla="*/ 18351 w 21600"/>
                <a:gd name="T7" fmla="*/ 18288 h 21600"/>
                <a:gd name="T8" fmla="*/ 21600 w 21600"/>
                <a:gd name="T9" fmla="*/ 15231 h 21600"/>
                <a:gd name="T10" fmla="*/ 10136 w 21600"/>
                <a:gd name="T11" fmla="*/ 4303 h 21600"/>
                <a:gd name="T12" fmla="*/ 10136 w 21600"/>
                <a:gd name="T13" fmla="*/ 4281 h 21600"/>
                <a:gd name="T14" fmla="*/ 12613 w 21600"/>
                <a:gd name="T15" fmla="*/ 4273 h 21600"/>
                <a:gd name="T16" fmla="*/ 10240 w 21600"/>
                <a:gd name="T17" fmla="*/ 2683 h 21600"/>
                <a:gd name="T18" fmla="*/ 6337 w 21600"/>
                <a:gd name="T19" fmla="*/ 68 h 21600"/>
                <a:gd name="T20" fmla="*/ 6336 w 21600"/>
                <a:gd name="T21" fmla="*/ 0 h 21600"/>
                <a:gd name="T22" fmla="*/ 6287 w 21600"/>
                <a:gd name="T23" fmla="*/ 34 h 21600"/>
                <a:gd name="T24" fmla="*/ 6236 w 21600"/>
                <a:gd name="T25" fmla="*/ 0 h 21600"/>
                <a:gd name="T26" fmla="*/ 6236 w 21600"/>
                <a:gd name="T27" fmla="*/ 68 h 21600"/>
                <a:gd name="T28" fmla="*/ 2404 w 21600"/>
                <a:gd name="T29" fmla="*/ 2676 h 21600"/>
                <a:gd name="T30" fmla="*/ 0 w 21600"/>
                <a:gd name="T31" fmla="*/ 4312 h 21600"/>
                <a:gd name="T32" fmla="*/ 2367 w 21600"/>
                <a:gd name="T33" fmla="*/ 4305 h 21600"/>
                <a:gd name="T34" fmla="*/ 2367 w 21600"/>
                <a:gd name="T35" fmla="*/ 4327 h 21600"/>
                <a:gd name="T36" fmla="*/ 21506 w 21600"/>
                <a:gd name="T37" fmla="*/ 21600 h 21600"/>
                <a:gd name="T38" fmla="*/ 18349 w 21600"/>
                <a:gd name="T39" fmla="*/ 18369 h 21600"/>
                <a:gd name="T40" fmla="*/ 18265 w 21600"/>
                <a:gd name="T41" fmla="*/ 18368 h 21600"/>
                <a:gd name="T42" fmla="*/ 18265 w 21600"/>
                <a:gd name="T43" fmla="*/ 18368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600" h="21600">
                  <a:moveTo>
                    <a:pt x="18265" y="18368"/>
                  </a:moveTo>
                  <a:lnTo>
                    <a:pt x="18308" y="18328"/>
                  </a:lnTo>
                  <a:lnTo>
                    <a:pt x="18268" y="18286"/>
                  </a:lnTo>
                  <a:lnTo>
                    <a:pt x="18351" y="18288"/>
                  </a:lnTo>
                  <a:lnTo>
                    <a:pt x="21600" y="15231"/>
                  </a:lnTo>
                  <a:cubicBezTo>
                    <a:pt x="15122" y="14380"/>
                    <a:pt x="10162" y="9820"/>
                    <a:pt x="10136" y="4303"/>
                  </a:cubicBezTo>
                  <a:cubicBezTo>
                    <a:pt x="10136" y="4296"/>
                    <a:pt x="10136" y="4288"/>
                    <a:pt x="10136" y="4281"/>
                  </a:cubicBezTo>
                  <a:lnTo>
                    <a:pt x="12613" y="4273"/>
                  </a:lnTo>
                  <a:lnTo>
                    <a:pt x="10240" y="2683"/>
                  </a:lnTo>
                  <a:lnTo>
                    <a:pt x="6337" y="68"/>
                  </a:lnTo>
                  <a:lnTo>
                    <a:pt x="6336" y="0"/>
                  </a:lnTo>
                  <a:lnTo>
                    <a:pt x="6287" y="34"/>
                  </a:lnTo>
                  <a:lnTo>
                    <a:pt x="6236" y="0"/>
                  </a:lnTo>
                  <a:lnTo>
                    <a:pt x="6236" y="68"/>
                  </a:lnTo>
                  <a:lnTo>
                    <a:pt x="2404" y="2676"/>
                  </a:lnTo>
                  <a:lnTo>
                    <a:pt x="0" y="4312"/>
                  </a:lnTo>
                  <a:lnTo>
                    <a:pt x="2367" y="4305"/>
                  </a:lnTo>
                  <a:cubicBezTo>
                    <a:pt x="2367" y="4312"/>
                    <a:pt x="2367" y="4320"/>
                    <a:pt x="2367" y="4327"/>
                  </a:cubicBezTo>
                  <a:cubicBezTo>
                    <a:pt x="2409" y="13307"/>
                    <a:pt x="10783" y="20674"/>
                    <a:pt x="21506" y="21600"/>
                  </a:cubicBezTo>
                  <a:lnTo>
                    <a:pt x="18349" y="18369"/>
                  </a:lnTo>
                  <a:cubicBezTo>
                    <a:pt x="18349" y="18369"/>
                    <a:pt x="18265" y="18368"/>
                    <a:pt x="18265" y="18368"/>
                  </a:cubicBezTo>
                  <a:close/>
                  <a:moveTo>
                    <a:pt x="18265" y="18368"/>
                  </a:moveTo>
                </a:path>
              </a:pathLst>
            </a:custGeom>
            <a:solidFill>
              <a:schemeClr val="accent1">
                <a:lumMod val="75000"/>
              </a:schemeClr>
            </a:solidFill>
            <a:ln>
              <a:noFill/>
            </a:ln>
            <a:effectLst>
              <a:outerShdw blurRad="38100" dist="38100" algn="ctr" rotWithShape="0">
                <a:srgbClr val="000000">
                  <a:alpha val="0"/>
                </a:srgbClr>
              </a:outerShdw>
            </a:effectLst>
            <a:extLs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lstStyle/>
            <a:p>
              <a:endParaRPr lang="en-US">
                <a:solidFill>
                  <a:schemeClr val="bg2">
                    <a:lumMod val="50000"/>
                  </a:schemeClr>
                </a:solidFill>
                <a:latin typeface="Century Gothic" panose="020B0502020202020204" pitchFamily="34" charset="0"/>
              </a:endParaRPr>
            </a:p>
          </p:txBody>
        </p:sp>
        <p:sp>
          <p:nvSpPr>
            <p:cNvPr id="38" name="AutoShape 2"/>
            <p:cNvSpPr>
              <a:spLocks/>
            </p:cNvSpPr>
            <p:nvPr/>
          </p:nvSpPr>
          <p:spPr bwMode="auto">
            <a:xfrm>
              <a:off x="12568129" y="2461482"/>
              <a:ext cx="4216400" cy="5183187"/>
            </a:xfrm>
            <a:custGeom>
              <a:avLst/>
              <a:gdLst>
                <a:gd name="T0" fmla="*/ 21600 w 21600"/>
                <a:gd name="T1" fmla="*/ 17277 h 21600"/>
                <a:gd name="T2" fmla="*/ 19231 w 21600"/>
                <a:gd name="T3" fmla="*/ 17287 h 21600"/>
                <a:gd name="T4" fmla="*/ 19231 w 21600"/>
                <a:gd name="T5" fmla="*/ 17264 h 21600"/>
                <a:gd name="T6" fmla="*/ 105 w 21600"/>
                <a:gd name="T7" fmla="*/ 0 h 21600"/>
                <a:gd name="T8" fmla="*/ 3259 w 21600"/>
                <a:gd name="T9" fmla="*/ 3237 h 21600"/>
                <a:gd name="T10" fmla="*/ 3343 w 21600"/>
                <a:gd name="T11" fmla="*/ 3238 h 21600"/>
                <a:gd name="T12" fmla="*/ 3300 w 21600"/>
                <a:gd name="T13" fmla="*/ 3279 h 21600"/>
                <a:gd name="T14" fmla="*/ 3340 w 21600"/>
                <a:gd name="T15" fmla="*/ 3320 h 21600"/>
                <a:gd name="T16" fmla="*/ 3257 w 21600"/>
                <a:gd name="T17" fmla="*/ 3319 h 21600"/>
                <a:gd name="T18" fmla="*/ 0 w 21600"/>
                <a:gd name="T19" fmla="*/ 6375 h 21600"/>
                <a:gd name="T20" fmla="*/ 11455 w 21600"/>
                <a:gd name="T21" fmla="*/ 17297 h 21600"/>
                <a:gd name="T22" fmla="*/ 11455 w 21600"/>
                <a:gd name="T23" fmla="*/ 17319 h 21600"/>
                <a:gd name="T24" fmla="*/ 8977 w 21600"/>
                <a:gd name="T25" fmla="*/ 17330 h 21600"/>
                <a:gd name="T26" fmla="*/ 11354 w 21600"/>
                <a:gd name="T27" fmla="*/ 18919 h 21600"/>
                <a:gd name="T28" fmla="*/ 15265 w 21600"/>
                <a:gd name="T29" fmla="*/ 21532 h 21600"/>
                <a:gd name="T30" fmla="*/ 15265 w 21600"/>
                <a:gd name="T31" fmla="*/ 21600 h 21600"/>
                <a:gd name="T32" fmla="*/ 15315 w 21600"/>
                <a:gd name="T33" fmla="*/ 21566 h 21600"/>
                <a:gd name="T34" fmla="*/ 15366 w 21600"/>
                <a:gd name="T35" fmla="*/ 21600 h 21600"/>
                <a:gd name="T36" fmla="*/ 15365 w 21600"/>
                <a:gd name="T37" fmla="*/ 21532 h 21600"/>
                <a:gd name="T38" fmla="*/ 19196 w 21600"/>
                <a:gd name="T39" fmla="*/ 18917 h 21600"/>
                <a:gd name="T40" fmla="*/ 21600 w 21600"/>
                <a:gd name="T41" fmla="*/ 17277 h 21600"/>
                <a:gd name="T42" fmla="*/ 21600 w 21600"/>
                <a:gd name="T43" fmla="*/ 17277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600" h="21600">
                  <a:moveTo>
                    <a:pt x="21600" y="17277"/>
                  </a:moveTo>
                  <a:lnTo>
                    <a:pt x="19231" y="17287"/>
                  </a:lnTo>
                  <a:cubicBezTo>
                    <a:pt x="19231" y="17279"/>
                    <a:pt x="19231" y="17272"/>
                    <a:pt x="19231" y="17264"/>
                  </a:cubicBezTo>
                  <a:cubicBezTo>
                    <a:pt x="19174" y="8292"/>
                    <a:pt x="10811" y="937"/>
                    <a:pt x="105" y="0"/>
                  </a:cubicBezTo>
                  <a:lnTo>
                    <a:pt x="3259" y="3237"/>
                  </a:lnTo>
                  <a:lnTo>
                    <a:pt x="3343" y="3238"/>
                  </a:lnTo>
                  <a:lnTo>
                    <a:pt x="3300" y="3279"/>
                  </a:lnTo>
                  <a:lnTo>
                    <a:pt x="3340" y="3320"/>
                  </a:lnTo>
                  <a:lnTo>
                    <a:pt x="3257" y="3319"/>
                  </a:lnTo>
                  <a:lnTo>
                    <a:pt x="0" y="6375"/>
                  </a:lnTo>
                  <a:cubicBezTo>
                    <a:pt x="6468" y="7233"/>
                    <a:pt x="11421" y="11785"/>
                    <a:pt x="11455" y="17297"/>
                  </a:cubicBezTo>
                  <a:cubicBezTo>
                    <a:pt x="11455" y="17304"/>
                    <a:pt x="11455" y="17312"/>
                    <a:pt x="11455" y="17319"/>
                  </a:cubicBezTo>
                  <a:lnTo>
                    <a:pt x="8977" y="17330"/>
                  </a:lnTo>
                  <a:lnTo>
                    <a:pt x="11354" y="18919"/>
                  </a:lnTo>
                  <a:lnTo>
                    <a:pt x="15265" y="21532"/>
                  </a:lnTo>
                  <a:lnTo>
                    <a:pt x="15265" y="21600"/>
                  </a:lnTo>
                  <a:lnTo>
                    <a:pt x="15315" y="21566"/>
                  </a:lnTo>
                  <a:lnTo>
                    <a:pt x="15366" y="21600"/>
                  </a:lnTo>
                  <a:lnTo>
                    <a:pt x="15365" y="21532"/>
                  </a:lnTo>
                  <a:lnTo>
                    <a:pt x="19196" y="18917"/>
                  </a:lnTo>
                  <a:cubicBezTo>
                    <a:pt x="19196" y="18917"/>
                    <a:pt x="21600" y="17277"/>
                    <a:pt x="21600" y="17277"/>
                  </a:cubicBezTo>
                  <a:close/>
                  <a:moveTo>
                    <a:pt x="21600" y="17277"/>
                  </a:moveTo>
                </a:path>
              </a:pathLst>
            </a:custGeom>
            <a:solidFill>
              <a:schemeClr val="accent1">
                <a:lumMod val="60000"/>
                <a:lumOff val="40000"/>
              </a:schemeClr>
            </a:solidFill>
            <a:ln>
              <a:noFill/>
            </a:ln>
            <a:effectLst>
              <a:outerShdw blurRad="38100" dist="38100" algn="ctr" rotWithShape="0">
                <a:srgbClr val="000000">
                  <a:alpha val="0"/>
                </a:srgbClr>
              </a:outerShdw>
            </a:effectLst>
            <a:extLs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lstStyle/>
            <a:p>
              <a:endParaRPr lang="en-US">
                <a:solidFill>
                  <a:schemeClr val="bg2">
                    <a:lumMod val="50000"/>
                  </a:schemeClr>
                </a:solidFill>
                <a:latin typeface="Century Gothic" panose="020B0502020202020204" pitchFamily="34" charset="0"/>
              </a:endParaRPr>
            </a:p>
          </p:txBody>
        </p:sp>
        <p:sp>
          <p:nvSpPr>
            <p:cNvPr id="58" name="AutoShape 3"/>
            <p:cNvSpPr>
              <a:spLocks/>
            </p:cNvSpPr>
            <p:nvPr/>
          </p:nvSpPr>
          <p:spPr bwMode="auto">
            <a:xfrm>
              <a:off x="11044129" y="7008082"/>
              <a:ext cx="5270500" cy="4230687"/>
            </a:xfrm>
            <a:custGeom>
              <a:avLst/>
              <a:gdLst>
                <a:gd name="T0" fmla="*/ 18536 w 21600"/>
                <a:gd name="T1" fmla="*/ 3204 h 21600"/>
                <a:gd name="T2" fmla="*/ 18536 w 21600"/>
                <a:gd name="T3" fmla="*/ 3287 h 21600"/>
                <a:gd name="T4" fmla="*/ 18496 w 21600"/>
                <a:gd name="T5" fmla="*/ 3246 h 21600"/>
                <a:gd name="T6" fmla="*/ 18456 w 21600"/>
                <a:gd name="T7" fmla="*/ 3288 h 21600"/>
                <a:gd name="T8" fmla="*/ 18455 w 21600"/>
                <a:gd name="T9" fmla="*/ 3204 h 21600"/>
                <a:gd name="T10" fmla="*/ 15328 w 21600"/>
                <a:gd name="T11" fmla="*/ 2 h 21600"/>
                <a:gd name="T12" fmla="*/ 4308 w 21600"/>
                <a:gd name="T13" fmla="*/ 11482 h 21600"/>
                <a:gd name="T14" fmla="*/ 4286 w 21600"/>
                <a:gd name="T15" fmla="*/ 11481 h 21600"/>
                <a:gd name="T16" fmla="*/ 4326 w 21600"/>
                <a:gd name="T17" fmla="*/ 9009 h 21600"/>
                <a:gd name="T18" fmla="*/ 2670 w 21600"/>
                <a:gd name="T19" fmla="*/ 11398 h 21600"/>
                <a:gd name="T20" fmla="*/ 69 w 21600"/>
                <a:gd name="T21" fmla="*/ 15147 h 21600"/>
                <a:gd name="T22" fmla="*/ 2 w 21600"/>
                <a:gd name="T23" fmla="*/ 15145 h 21600"/>
                <a:gd name="T24" fmla="*/ 34 w 21600"/>
                <a:gd name="T25" fmla="*/ 15196 h 21600"/>
                <a:gd name="T26" fmla="*/ 0 w 21600"/>
                <a:gd name="T27" fmla="*/ 15246 h 21600"/>
                <a:gd name="T28" fmla="*/ 67 w 21600"/>
                <a:gd name="T29" fmla="*/ 15247 h 21600"/>
                <a:gd name="T30" fmla="*/ 2594 w 21600"/>
                <a:gd name="T31" fmla="*/ 19211 h 21600"/>
                <a:gd name="T32" fmla="*/ 4118 w 21600"/>
                <a:gd name="T33" fmla="*/ 21600 h 21600"/>
                <a:gd name="T34" fmla="*/ 4156 w 21600"/>
                <a:gd name="T35" fmla="*/ 19328 h 21600"/>
                <a:gd name="T36" fmla="*/ 4157 w 21600"/>
                <a:gd name="T37" fmla="*/ 19237 h 21600"/>
                <a:gd name="T38" fmla="*/ 4179 w 21600"/>
                <a:gd name="T39" fmla="*/ 19238 h 21600"/>
                <a:gd name="T40" fmla="*/ 4448 w 21600"/>
                <a:gd name="T41" fmla="*/ 19240 h 21600"/>
                <a:gd name="T42" fmla="*/ 21600 w 21600"/>
                <a:gd name="T43" fmla="*/ 0 h 21600"/>
                <a:gd name="T44" fmla="*/ 18536 w 21600"/>
                <a:gd name="T45" fmla="*/ 3204 h 21600"/>
                <a:gd name="T46" fmla="*/ 18536 w 21600"/>
                <a:gd name="T47" fmla="*/ 3204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600" h="21600">
                  <a:moveTo>
                    <a:pt x="18536" y="3204"/>
                  </a:moveTo>
                  <a:lnTo>
                    <a:pt x="18536" y="3287"/>
                  </a:lnTo>
                  <a:lnTo>
                    <a:pt x="18496" y="3246"/>
                  </a:lnTo>
                  <a:lnTo>
                    <a:pt x="18456" y="3288"/>
                  </a:lnTo>
                  <a:lnTo>
                    <a:pt x="18455" y="3204"/>
                  </a:lnTo>
                  <a:lnTo>
                    <a:pt x="15328" y="2"/>
                  </a:lnTo>
                  <a:cubicBezTo>
                    <a:pt x="14485" y="6625"/>
                    <a:pt x="9835" y="11624"/>
                    <a:pt x="4308" y="11482"/>
                  </a:cubicBezTo>
                  <a:cubicBezTo>
                    <a:pt x="4300" y="11482"/>
                    <a:pt x="4293" y="11481"/>
                    <a:pt x="4286" y="11481"/>
                  </a:cubicBezTo>
                  <a:lnTo>
                    <a:pt x="4326" y="9009"/>
                  </a:lnTo>
                  <a:lnTo>
                    <a:pt x="2670" y="11398"/>
                  </a:lnTo>
                  <a:lnTo>
                    <a:pt x="69" y="15147"/>
                  </a:lnTo>
                  <a:lnTo>
                    <a:pt x="2" y="15145"/>
                  </a:lnTo>
                  <a:lnTo>
                    <a:pt x="34" y="15196"/>
                  </a:lnTo>
                  <a:lnTo>
                    <a:pt x="0" y="15246"/>
                  </a:lnTo>
                  <a:lnTo>
                    <a:pt x="67" y="15247"/>
                  </a:lnTo>
                  <a:lnTo>
                    <a:pt x="2594" y="19211"/>
                  </a:lnTo>
                  <a:lnTo>
                    <a:pt x="4118" y="21600"/>
                  </a:lnTo>
                  <a:lnTo>
                    <a:pt x="4156" y="19328"/>
                  </a:lnTo>
                  <a:lnTo>
                    <a:pt x="4157" y="19237"/>
                  </a:lnTo>
                  <a:cubicBezTo>
                    <a:pt x="4165" y="19237"/>
                    <a:pt x="4172" y="19238"/>
                    <a:pt x="4179" y="19238"/>
                  </a:cubicBezTo>
                  <a:cubicBezTo>
                    <a:pt x="4269" y="19240"/>
                    <a:pt x="4358" y="19240"/>
                    <a:pt x="4448" y="19240"/>
                  </a:cubicBezTo>
                  <a:cubicBezTo>
                    <a:pt x="13338" y="19299"/>
                    <a:pt x="20727" y="10885"/>
                    <a:pt x="21600" y="0"/>
                  </a:cubicBezTo>
                  <a:cubicBezTo>
                    <a:pt x="21600" y="0"/>
                    <a:pt x="18536" y="3204"/>
                    <a:pt x="18536" y="3204"/>
                  </a:cubicBezTo>
                  <a:close/>
                  <a:moveTo>
                    <a:pt x="18536" y="3204"/>
                  </a:moveTo>
                </a:path>
              </a:pathLst>
            </a:custGeom>
            <a:solidFill>
              <a:srgbClr val="7CAFDE"/>
            </a:solidFill>
            <a:ln>
              <a:noFill/>
            </a:ln>
            <a:effectLst>
              <a:outerShdw blurRad="38100" dist="38100" algn="ctr" rotWithShape="0">
                <a:srgbClr val="000000">
                  <a:alpha val="0"/>
                </a:srgbClr>
              </a:outerShdw>
            </a:effectLst>
            <a:extLs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lstStyle/>
            <a:p>
              <a:endParaRPr lang="en-US">
                <a:solidFill>
                  <a:schemeClr val="bg2">
                    <a:lumMod val="50000"/>
                  </a:schemeClr>
                </a:solidFill>
                <a:latin typeface="Century Gothic" panose="020B0502020202020204" pitchFamily="34" charset="0"/>
              </a:endParaRPr>
            </a:p>
          </p:txBody>
        </p:sp>
        <p:sp>
          <p:nvSpPr>
            <p:cNvPr id="59" name="AutoShape 4"/>
            <p:cNvSpPr>
              <a:spLocks/>
            </p:cNvSpPr>
            <p:nvPr/>
          </p:nvSpPr>
          <p:spPr bwMode="auto">
            <a:xfrm>
              <a:off x="8040579" y="2056669"/>
              <a:ext cx="5275263" cy="4225925"/>
            </a:xfrm>
            <a:custGeom>
              <a:avLst/>
              <a:gdLst>
                <a:gd name="T0" fmla="*/ 21600 w 21600"/>
                <a:gd name="T1" fmla="*/ 6367 h 21600"/>
                <a:gd name="T2" fmla="*/ 21533 w 21600"/>
                <a:gd name="T3" fmla="*/ 6365 h 21600"/>
                <a:gd name="T4" fmla="*/ 19012 w 21600"/>
                <a:gd name="T5" fmla="*/ 2394 h 21600"/>
                <a:gd name="T6" fmla="*/ 17492 w 21600"/>
                <a:gd name="T7" fmla="*/ 0 h 21600"/>
                <a:gd name="T8" fmla="*/ 17452 w 21600"/>
                <a:gd name="T9" fmla="*/ 2273 h 21600"/>
                <a:gd name="T10" fmla="*/ 17450 w 21600"/>
                <a:gd name="T11" fmla="*/ 2365 h 21600"/>
                <a:gd name="T12" fmla="*/ 17428 w 21600"/>
                <a:gd name="T13" fmla="*/ 2365 h 21600"/>
                <a:gd name="T14" fmla="*/ 17115 w 21600"/>
                <a:gd name="T15" fmla="*/ 2361 h 21600"/>
                <a:gd name="T16" fmla="*/ 0 w 21600"/>
                <a:gd name="T17" fmla="*/ 21592 h 21600"/>
                <a:gd name="T18" fmla="*/ 3065 w 21600"/>
                <a:gd name="T19" fmla="*/ 18389 h 21600"/>
                <a:gd name="T20" fmla="*/ 3065 w 21600"/>
                <a:gd name="T21" fmla="*/ 18306 h 21600"/>
                <a:gd name="T22" fmla="*/ 3106 w 21600"/>
                <a:gd name="T23" fmla="*/ 18348 h 21600"/>
                <a:gd name="T24" fmla="*/ 3145 w 21600"/>
                <a:gd name="T25" fmla="*/ 18306 h 21600"/>
                <a:gd name="T26" fmla="*/ 3146 w 21600"/>
                <a:gd name="T27" fmla="*/ 18389 h 21600"/>
                <a:gd name="T28" fmla="*/ 6268 w 21600"/>
                <a:gd name="T29" fmla="*/ 21600 h 21600"/>
                <a:gd name="T30" fmla="*/ 17292 w 21600"/>
                <a:gd name="T31" fmla="*/ 10128 h 21600"/>
                <a:gd name="T32" fmla="*/ 17314 w 21600"/>
                <a:gd name="T33" fmla="*/ 10128 h 21600"/>
                <a:gd name="T34" fmla="*/ 17270 w 21600"/>
                <a:gd name="T35" fmla="*/ 12602 h 21600"/>
                <a:gd name="T36" fmla="*/ 18928 w 21600"/>
                <a:gd name="T37" fmla="*/ 10215 h 21600"/>
                <a:gd name="T38" fmla="*/ 21532 w 21600"/>
                <a:gd name="T39" fmla="*/ 6465 h 21600"/>
                <a:gd name="T40" fmla="*/ 21598 w 21600"/>
                <a:gd name="T41" fmla="*/ 6467 h 21600"/>
                <a:gd name="T42" fmla="*/ 21566 w 21600"/>
                <a:gd name="T43" fmla="*/ 6416 h 21600"/>
                <a:gd name="T44" fmla="*/ 21600 w 21600"/>
                <a:gd name="T45" fmla="*/ 6367 h 21600"/>
                <a:gd name="T46" fmla="*/ 21600 w 21600"/>
                <a:gd name="T47" fmla="*/ 6367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600" h="21600">
                  <a:moveTo>
                    <a:pt x="21600" y="6367"/>
                  </a:moveTo>
                  <a:lnTo>
                    <a:pt x="21533" y="6365"/>
                  </a:lnTo>
                  <a:lnTo>
                    <a:pt x="19012" y="2394"/>
                  </a:lnTo>
                  <a:lnTo>
                    <a:pt x="17492" y="0"/>
                  </a:lnTo>
                  <a:lnTo>
                    <a:pt x="17452" y="2273"/>
                  </a:lnTo>
                  <a:lnTo>
                    <a:pt x="17450" y="2365"/>
                  </a:lnTo>
                  <a:cubicBezTo>
                    <a:pt x="17443" y="2365"/>
                    <a:pt x="17436" y="2365"/>
                    <a:pt x="17428" y="2365"/>
                  </a:cubicBezTo>
                  <a:cubicBezTo>
                    <a:pt x="17323" y="2362"/>
                    <a:pt x="17219" y="2361"/>
                    <a:pt x="17115" y="2361"/>
                  </a:cubicBezTo>
                  <a:cubicBezTo>
                    <a:pt x="8252" y="2316"/>
                    <a:pt x="882" y="10716"/>
                    <a:pt x="0" y="21592"/>
                  </a:cubicBezTo>
                  <a:lnTo>
                    <a:pt x="3065" y="18389"/>
                  </a:lnTo>
                  <a:lnTo>
                    <a:pt x="3065" y="18306"/>
                  </a:lnTo>
                  <a:lnTo>
                    <a:pt x="3106" y="18348"/>
                  </a:lnTo>
                  <a:lnTo>
                    <a:pt x="3145" y="18306"/>
                  </a:lnTo>
                  <a:lnTo>
                    <a:pt x="3146" y="18389"/>
                  </a:lnTo>
                  <a:lnTo>
                    <a:pt x="6268" y="21600"/>
                  </a:lnTo>
                  <a:cubicBezTo>
                    <a:pt x="7117" y="14972"/>
                    <a:pt x="11769" y="9976"/>
                    <a:pt x="17292" y="10128"/>
                  </a:cubicBezTo>
                  <a:cubicBezTo>
                    <a:pt x="17299" y="10127"/>
                    <a:pt x="17306" y="10128"/>
                    <a:pt x="17314" y="10128"/>
                  </a:cubicBezTo>
                  <a:lnTo>
                    <a:pt x="17270" y="12602"/>
                  </a:lnTo>
                  <a:lnTo>
                    <a:pt x="18928" y="10215"/>
                  </a:lnTo>
                  <a:lnTo>
                    <a:pt x="21532" y="6465"/>
                  </a:lnTo>
                  <a:lnTo>
                    <a:pt x="21598" y="6467"/>
                  </a:lnTo>
                  <a:lnTo>
                    <a:pt x="21566" y="6416"/>
                  </a:lnTo>
                  <a:cubicBezTo>
                    <a:pt x="21566" y="6416"/>
                    <a:pt x="21600" y="6367"/>
                    <a:pt x="21600" y="6367"/>
                  </a:cubicBezTo>
                  <a:close/>
                  <a:moveTo>
                    <a:pt x="21600" y="6367"/>
                  </a:moveTo>
                </a:path>
              </a:pathLst>
            </a:custGeom>
            <a:solidFill>
              <a:schemeClr val="tx2"/>
            </a:solidFill>
            <a:ln>
              <a:noFill/>
            </a:ln>
            <a:effectLst>
              <a:outerShdw blurRad="38100" dist="38100" algn="ctr" rotWithShape="0">
                <a:srgbClr val="000000">
                  <a:alpha val="0"/>
                </a:srgbClr>
              </a:outerShdw>
            </a:effectLst>
            <a:extLs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lstStyle/>
            <a:p>
              <a:endParaRPr lang="en-US">
                <a:solidFill>
                  <a:schemeClr val="bg2">
                    <a:lumMod val="50000"/>
                  </a:schemeClr>
                </a:solidFill>
                <a:latin typeface="Century Gothic" panose="020B0502020202020204" pitchFamily="34" charset="0"/>
              </a:endParaRPr>
            </a:p>
          </p:txBody>
        </p:sp>
      </p:grpSp>
      <p:sp>
        <p:nvSpPr>
          <p:cNvPr id="60" name="Ellipse 59"/>
          <p:cNvSpPr/>
          <p:nvPr/>
        </p:nvSpPr>
        <p:spPr>
          <a:xfrm rot="10800000" flipV="1">
            <a:off x="20636450" y="8737126"/>
            <a:ext cx="1274632" cy="1274632"/>
          </a:xfrm>
          <a:prstGeom prst="ellipse">
            <a:avLst/>
          </a:prstGeom>
          <a:solidFill>
            <a:srgbClr val="7CAFDE"/>
          </a:solidFill>
          <a:ln w="190500">
            <a:solidFill>
              <a:schemeClr val="bg1"/>
            </a:solidFill>
          </a:ln>
          <a:effectLst>
            <a:outerShdw blurRad="38100" dist="381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4000">
                <a:solidFill>
                  <a:schemeClr val="bg1"/>
                </a:solidFill>
              </a:rPr>
              <a:t>04</a:t>
            </a:r>
          </a:p>
        </p:txBody>
      </p:sp>
      <p:sp>
        <p:nvSpPr>
          <p:cNvPr id="61" name="Ellipse 60"/>
          <p:cNvSpPr/>
          <p:nvPr/>
        </p:nvSpPr>
        <p:spPr>
          <a:xfrm rot="10800000" flipV="1">
            <a:off x="15279715" y="8794569"/>
            <a:ext cx="1274632" cy="1274632"/>
          </a:xfrm>
          <a:prstGeom prst="ellipse">
            <a:avLst/>
          </a:prstGeom>
          <a:solidFill>
            <a:schemeClr val="accent1">
              <a:lumMod val="75000"/>
            </a:schemeClr>
          </a:solidFill>
          <a:ln w="190500">
            <a:solidFill>
              <a:schemeClr val="bg1"/>
            </a:solidFill>
          </a:ln>
          <a:effectLst>
            <a:outerShdw blurRad="38100" dist="381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4000">
                <a:solidFill>
                  <a:schemeClr val="bg1"/>
                </a:solidFill>
              </a:rPr>
              <a:t>03</a:t>
            </a:r>
          </a:p>
        </p:txBody>
      </p:sp>
      <p:sp>
        <p:nvSpPr>
          <p:cNvPr id="62" name="Ellipse 61"/>
          <p:cNvSpPr/>
          <p:nvPr/>
        </p:nvSpPr>
        <p:spPr>
          <a:xfrm rot="10800000" flipV="1">
            <a:off x="15353987" y="3839007"/>
            <a:ext cx="1274632" cy="1274632"/>
          </a:xfrm>
          <a:prstGeom prst="ellipse">
            <a:avLst/>
          </a:prstGeom>
          <a:solidFill>
            <a:schemeClr val="tx2"/>
          </a:solidFill>
          <a:ln w="190500">
            <a:solidFill>
              <a:schemeClr val="bg1"/>
            </a:solidFill>
          </a:ln>
          <a:effectLst>
            <a:outerShdw blurRad="38100" dist="381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4000">
                <a:solidFill>
                  <a:schemeClr val="bg1"/>
                </a:solidFill>
              </a:rPr>
              <a:t>01</a:t>
            </a:r>
          </a:p>
        </p:txBody>
      </p:sp>
      <p:sp>
        <p:nvSpPr>
          <p:cNvPr id="63" name="Ellipse 62"/>
          <p:cNvSpPr/>
          <p:nvPr/>
        </p:nvSpPr>
        <p:spPr>
          <a:xfrm rot="10800000" flipV="1">
            <a:off x="20636450" y="3818550"/>
            <a:ext cx="1274632" cy="1274632"/>
          </a:xfrm>
          <a:prstGeom prst="ellipse">
            <a:avLst/>
          </a:prstGeom>
          <a:solidFill>
            <a:schemeClr val="accent1">
              <a:lumMod val="60000"/>
              <a:lumOff val="40000"/>
            </a:schemeClr>
          </a:solidFill>
          <a:ln w="190500">
            <a:solidFill>
              <a:schemeClr val="bg1"/>
            </a:solidFill>
          </a:ln>
          <a:effectLst>
            <a:outerShdw blurRad="38100" dist="381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4000">
                <a:solidFill>
                  <a:schemeClr val="bg1"/>
                </a:solidFill>
              </a:rPr>
              <a:t>02</a:t>
            </a:r>
          </a:p>
        </p:txBody>
      </p:sp>
      <p:pic>
        <p:nvPicPr>
          <p:cNvPr id="24" name="Graphic 23">
            <a:extLst>
              <a:ext uri="{FF2B5EF4-FFF2-40B4-BE49-F238E27FC236}">
                <a16:creationId xmlns:a16="http://schemas.microsoft.com/office/drawing/2014/main" id="{41907224-C1E5-4BA6-BE8B-803F25EC3F2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776709" y="6640877"/>
            <a:ext cx="609600" cy="609600"/>
          </a:xfrm>
          <a:prstGeom prst="rect">
            <a:avLst/>
          </a:prstGeom>
        </p:spPr>
      </p:pic>
      <p:pic>
        <p:nvPicPr>
          <p:cNvPr id="25" name="Graphic 24">
            <a:extLst>
              <a:ext uri="{FF2B5EF4-FFF2-40B4-BE49-F238E27FC236}">
                <a16:creationId xmlns:a16="http://schemas.microsoft.com/office/drawing/2014/main" id="{33D09FD6-3929-43D6-9DC3-38DF088ED88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810749" y="3685148"/>
            <a:ext cx="609600" cy="609600"/>
          </a:xfrm>
          <a:prstGeom prst="rect">
            <a:avLst/>
          </a:prstGeom>
        </p:spPr>
      </p:pic>
      <p:pic>
        <p:nvPicPr>
          <p:cNvPr id="26" name="Graphic 25">
            <a:extLst>
              <a:ext uri="{FF2B5EF4-FFF2-40B4-BE49-F238E27FC236}">
                <a16:creationId xmlns:a16="http://schemas.microsoft.com/office/drawing/2014/main" id="{76D77965-AA8D-4A13-BA08-C480A7659D8B}"/>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792820" y="9576036"/>
            <a:ext cx="609600" cy="609600"/>
          </a:xfrm>
          <a:prstGeom prst="rect">
            <a:avLst/>
          </a:prstGeom>
        </p:spPr>
      </p:pic>
    </p:spTree>
    <p:extLst>
      <p:ext uri="{BB962C8B-B14F-4D97-AF65-F5344CB8AC3E}">
        <p14:creationId xmlns:p14="http://schemas.microsoft.com/office/powerpoint/2010/main" val="3945955041"/>
      </p:ext>
    </p:extLst>
  </p:cSld>
  <p:clrMapOvr>
    <a:masterClrMapping/>
  </p:clrMapOvr>
  <p:transition spd="slow">
    <p:push/>
  </p:transition>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 name="Textfeld 31"/>
          <p:cNvSpPr txBox="1"/>
          <p:nvPr/>
        </p:nvSpPr>
        <p:spPr>
          <a:xfrm>
            <a:off x="1198962" y="9334595"/>
            <a:ext cx="8459798" cy="2059282"/>
          </a:xfrm>
          <a:prstGeom prst="rect">
            <a:avLst/>
          </a:prstGeom>
          <a:noFill/>
        </p:spPr>
        <p:txBody>
          <a:bodyPr wrap="square" rtlCol="0">
            <a:spAutoFit/>
          </a:bodyPr>
          <a:lstStyle/>
          <a:p>
            <a:pPr>
              <a:lnSpc>
                <a:spcPct val="150000"/>
              </a:lnSpc>
            </a:pPr>
            <a:r>
              <a:rPr lang="de-DE" sz="2200" dirty="0">
                <a:latin typeface="Century Gothic" panose="020B0502020202020204" pitchFamily="34" charset="0"/>
              </a:rPr>
              <a:t>Hier eigenen Text einfügen … </a:t>
            </a:r>
            <a:r>
              <a:rPr lang="de-DE" sz="2200" dirty="0" err="1">
                <a:latin typeface="Century Gothic" panose="020B0502020202020204" pitchFamily="34" charset="0"/>
              </a:rPr>
              <a:t>Lorem</a:t>
            </a:r>
            <a:r>
              <a:rPr lang="de-DE" sz="2200" dirty="0">
                <a:latin typeface="Century Gothic" panose="020B0502020202020204" pitchFamily="34" charset="0"/>
              </a:rPr>
              <a:t> ipsum dolor sit amet, consetetur sadipscing elitr, sed diam nonumy eirmod tempor invidunt ut labore et dolore magna aliquyam erat, sed diam voluptua. At vero eos et accusam et justo duo </a:t>
            </a:r>
            <a:r>
              <a:rPr lang="de-DE" sz="2200" dirty="0" err="1">
                <a:latin typeface="Century Gothic" panose="020B0502020202020204" pitchFamily="34" charset="0"/>
              </a:rPr>
              <a:t>dolores</a:t>
            </a:r>
            <a:r>
              <a:rPr lang="de-DE" sz="2200" dirty="0">
                <a:latin typeface="Century Gothic" panose="020B0502020202020204" pitchFamily="34" charset="0"/>
              </a:rPr>
              <a:t> et.</a:t>
            </a:r>
          </a:p>
        </p:txBody>
      </p:sp>
      <p:sp>
        <p:nvSpPr>
          <p:cNvPr id="53" name="Textfeld 52"/>
          <p:cNvSpPr txBox="1"/>
          <p:nvPr/>
        </p:nvSpPr>
        <p:spPr>
          <a:xfrm>
            <a:off x="1196833" y="8683763"/>
            <a:ext cx="7347286" cy="553998"/>
          </a:xfrm>
          <a:prstGeom prst="rect">
            <a:avLst/>
          </a:prstGeom>
          <a:noFill/>
        </p:spPr>
        <p:txBody>
          <a:bodyPr wrap="square" rtlCol="0">
            <a:spAutoFit/>
          </a:bodyPr>
          <a:lstStyle/>
          <a:p>
            <a:r>
              <a:rPr lang="de-DE" sz="3000" b="1" dirty="0">
                <a:solidFill>
                  <a:schemeClr val="accent1"/>
                </a:solidFill>
                <a:latin typeface="Century Gothic" panose="020B0502020202020204" pitchFamily="34" charset="0"/>
              </a:rPr>
              <a:t>Untertitel</a:t>
            </a:r>
          </a:p>
        </p:txBody>
      </p:sp>
      <p:sp>
        <p:nvSpPr>
          <p:cNvPr id="16" name="Textfeld 15"/>
          <p:cNvSpPr txBox="1"/>
          <p:nvPr/>
        </p:nvSpPr>
        <p:spPr>
          <a:xfrm>
            <a:off x="12883280" y="8527074"/>
            <a:ext cx="4764828" cy="553870"/>
          </a:xfrm>
          <a:prstGeom prst="rect">
            <a:avLst/>
          </a:prstGeom>
          <a:noFill/>
        </p:spPr>
        <p:txBody>
          <a:bodyPr wrap="square" rtlCol="0">
            <a:spAutoFit/>
          </a:bodyPr>
          <a:lstStyle/>
          <a:p>
            <a:r>
              <a:rPr lang="de-DE" sz="2999" dirty="0">
                <a:solidFill>
                  <a:schemeClr val="accent1"/>
                </a:solidFill>
                <a:latin typeface="Helvetica" panose="020B0500000000000000" pitchFamily="34" charset="0"/>
              </a:rPr>
              <a:t>Aspekt eins</a:t>
            </a:r>
          </a:p>
        </p:txBody>
      </p:sp>
      <p:sp>
        <p:nvSpPr>
          <p:cNvPr id="17" name="Textfeld 16"/>
          <p:cNvSpPr txBox="1"/>
          <p:nvPr/>
        </p:nvSpPr>
        <p:spPr>
          <a:xfrm>
            <a:off x="12912778" y="8945417"/>
            <a:ext cx="3658408" cy="455189"/>
          </a:xfrm>
          <a:prstGeom prst="rect">
            <a:avLst/>
          </a:prstGeom>
          <a:noFill/>
        </p:spPr>
        <p:txBody>
          <a:bodyPr wrap="square" rtlCol="0">
            <a:spAutoFit/>
          </a:bodyPr>
          <a:lstStyle/>
          <a:p>
            <a:pPr>
              <a:lnSpc>
                <a:spcPct val="150000"/>
              </a:lnSpc>
            </a:pPr>
            <a:r>
              <a:rPr lang="de-DE" dirty="0">
                <a:latin typeface="Century Gothic" panose="020B0502020202020204" pitchFamily="34" charset="0"/>
              </a:rPr>
              <a:t>Eigenen Text einfügen</a:t>
            </a:r>
          </a:p>
        </p:txBody>
      </p:sp>
      <p:sp>
        <p:nvSpPr>
          <p:cNvPr id="18" name="Textfeld 17"/>
          <p:cNvSpPr txBox="1"/>
          <p:nvPr/>
        </p:nvSpPr>
        <p:spPr>
          <a:xfrm>
            <a:off x="19237688" y="8528062"/>
            <a:ext cx="4764828" cy="553870"/>
          </a:xfrm>
          <a:prstGeom prst="rect">
            <a:avLst/>
          </a:prstGeom>
          <a:noFill/>
        </p:spPr>
        <p:txBody>
          <a:bodyPr wrap="square" rtlCol="0">
            <a:spAutoFit/>
          </a:bodyPr>
          <a:lstStyle/>
          <a:p>
            <a:r>
              <a:rPr lang="de-DE" sz="2999" dirty="0">
                <a:solidFill>
                  <a:schemeClr val="accent1"/>
                </a:solidFill>
                <a:latin typeface="Helvetica" panose="020B0500000000000000" pitchFamily="34" charset="0"/>
              </a:rPr>
              <a:t>Aspekt drei</a:t>
            </a:r>
          </a:p>
        </p:txBody>
      </p:sp>
      <p:sp>
        <p:nvSpPr>
          <p:cNvPr id="2" name="Rectangle 1">
            <a:extLst>
              <a:ext uri="{FF2B5EF4-FFF2-40B4-BE49-F238E27FC236}">
                <a16:creationId xmlns:a16="http://schemas.microsoft.com/office/drawing/2014/main" id="{3B9BFC77-939E-47D3-9452-2D455C967ADD}"/>
              </a:ext>
            </a:extLst>
          </p:cNvPr>
          <p:cNvSpPr/>
          <p:nvPr/>
        </p:nvSpPr>
        <p:spPr>
          <a:xfrm>
            <a:off x="0" y="0"/>
            <a:ext cx="9658760" cy="7443417"/>
          </a:xfrm>
          <a:prstGeom prst="rect">
            <a:avLst/>
          </a:prstGeom>
          <a:solidFill>
            <a:schemeClr val="accent5">
              <a:lumMod val="90000"/>
              <a:lumOff val="1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19" name="Textfeld 18"/>
          <p:cNvSpPr txBox="1"/>
          <p:nvPr/>
        </p:nvSpPr>
        <p:spPr>
          <a:xfrm>
            <a:off x="19267185" y="8946406"/>
            <a:ext cx="3658408" cy="455189"/>
          </a:xfrm>
          <a:prstGeom prst="rect">
            <a:avLst/>
          </a:prstGeom>
          <a:noFill/>
        </p:spPr>
        <p:txBody>
          <a:bodyPr wrap="square" rtlCol="0">
            <a:spAutoFit/>
          </a:bodyPr>
          <a:lstStyle/>
          <a:p>
            <a:pPr>
              <a:lnSpc>
                <a:spcPct val="150000"/>
              </a:lnSpc>
            </a:pPr>
            <a:r>
              <a:rPr lang="de-DE" dirty="0">
                <a:latin typeface="Century Gothic" panose="020B0502020202020204" pitchFamily="34" charset="0"/>
              </a:rPr>
              <a:t>Eigenen Text einfügen</a:t>
            </a:r>
          </a:p>
        </p:txBody>
      </p:sp>
      <p:sp>
        <p:nvSpPr>
          <p:cNvPr id="20" name="Ellipse 19"/>
          <p:cNvSpPr/>
          <p:nvPr/>
        </p:nvSpPr>
        <p:spPr>
          <a:xfrm>
            <a:off x="11220928" y="8369859"/>
            <a:ext cx="1254994" cy="1254994"/>
          </a:xfrm>
          <a:prstGeom prst="ellipse">
            <a:avLst/>
          </a:prstGeom>
          <a:no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21" name="Ellipse 20"/>
          <p:cNvSpPr/>
          <p:nvPr/>
        </p:nvSpPr>
        <p:spPr>
          <a:xfrm>
            <a:off x="17563948" y="8369859"/>
            <a:ext cx="1254994" cy="1254994"/>
          </a:xfrm>
          <a:prstGeom prst="ellipse">
            <a:avLst/>
          </a:prstGeom>
          <a:no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24" name="Textfeld 23"/>
          <p:cNvSpPr txBox="1"/>
          <p:nvPr/>
        </p:nvSpPr>
        <p:spPr>
          <a:xfrm>
            <a:off x="12879876" y="10391413"/>
            <a:ext cx="4764828" cy="553870"/>
          </a:xfrm>
          <a:prstGeom prst="rect">
            <a:avLst/>
          </a:prstGeom>
          <a:noFill/>
        </p:spPr>
        <p:txBody>
          <a:bodyPr wrap="square" rtlCol="0">
            <a:spAutoFit/>
          </a:bodyPr>
          <a:lstStyle/>
          <a:p>
            <a:r>
              <a:rPr lang="de-DE" sz="2999" dirty="0">
                <a:solidFill>
                  <a:schemeClr val="accent1"/>
                </a:solidFill>
                <a:latin typeface="Helvetica" panose="020B0500000000000000" pitchFamily="34" charset="0"/>
              </a:rPr>
              <a:t>Aspekt zwei</a:t>
            </a:r>
          </a:p>
        </p:txBody>
      </p:sp>
      <p:sp>
        <p:nvSpPr>
          <p:cNvPr id="25" name="Textfeld 24"/>
          <p:cNvSpPr txBox="1"/>
          <p:nvPr/>
        </p:nvSpPr>
        <p:spPr>
          <a:xfrm>
            <a:off x="12909376" y="10809756"/>
            <a:ext cx="3658408" cy="455189"/>
          </a:xfrm>
          <a:prstGeom prst="rect">
            <a:avLst/>
          </a:prstGeom>
          <a:noFill/>
        </p:spPr>
        <p:txBody>
          <a:bodyPr wrap="square" rtlCol="0">
            <a:spAutoFit/>
          </a:bodyPr>
          <a:lstStyle/>
          <a:p>
            <a:pPr>
              <a:lnSpc>
                <a:spcPct val="150000"/>
              </a:lnSpc>
            </a:pPr>
            <a:r>
              <a:rPr lang="de-DE" dirty="0">
                <a:latin typeface="Century Gothic" panose="020B0502020202020204" pitchFamily="34" charset="0"/>
              </a:rPr>
              <a:t>Eigenen Text einfügen</a:t>
            </a:r>
          </a:p>
        </p:txBody>
      </p:sp>
      <p:sp>
        <p:nvSpPr>
          <p:cNvPr id="26" name="Textfeld 25"/>
          <p:cNvSpPr txBox="1"/>
          <p:nvPr/>
        </p:nvSpPr>
        <p:spPr>
          <a:xfrm>
            <a:off x="19234287" y="10392400"/>
            <a:ext cx="4764828" cy="553870"/>
          </a:xfrm>
          <a:prstGeom prst="rect">
            <a:avLst/>
          </a:prstGeom>
          <a:noFill/>
        </p:spPr>
        <p:txBody>
          <a:bodyPr wrap="square" rtlCol="0">
            <a:spAutoFit/>
          </a:bodyPr>
          <a:lstStyle/>
          <a:p>
            <a:r>
              <a:rPr lang="de-DE" sz="2999" dirty="0">
                <a:solidFill>
                  <a:schemeClr val="accent1"/>
                </a:solidFill>
                <a:latin typeface="Helvetica" panose="020B0500000000000000" pitchFamily="34" charset="0"/>
              </a:rPr>
              <a:t>Aspekt vier</a:t>
            </a:r>
          </a:p>
        </p:txBody>
      </p:sp>
      <p:sp>
        <p:nvSpPr>
          <p:cNvPr id="27" name="Textfeld 26"/>
          <p:cNvSpPr txBox="1"/>
          <p:nvPr/>
        </p:nvSpPr>
        <p:spPr>
          <a:xfrm>
            <a:off x="19263785" y="10810745"/>
            <a:ext cx="3658408" cy="455189"/>
          </a:xfrm>
          <a:prstGeom prst="rect">
            <a:avLst/>
          </a:prstGeom>
          <a:noFill/>
        </p:spPr>
        <p:txBody>
          <a:bodyPr wrap="square" rtlCol="0">
            <a:spAutoFit/>
          </a:bodyPr>
          <a:lstStyle/>
          <a:p>
            <a:pPr>
              <a:lnSpc>
                <a:spcPct val="150000"/>
              </a:lnSpc>
            </a:pPr>
            <a:r>
              <a:rPr lang="de-DE" dirty="0">
                <a:latin typeface="Century Gothic" panose="020B0502020202020204" pitchFamily="34" charset="0"/>
              </a:rPr>
              <a:t>Eigenen Text einfügen</a:t>
            </a:r>
          </a:p>
        </p:txBody>
      </p:sp>
      <p:sp>
        <p:nvSpPr>
          <p:cNvPr id="29" name="Ellipse 28"/>
          <p:cNvSpPr/>
          <p:nvPr/>
        </p:nvSpPr>
        <p:spPr>
          <a:xfrm>
            <a:off x="11220928" y="10182259"/>
            <a:ext cx="1254994" cy="1254994"/>
          </a:xfrm>
          <a:prstGeom prst="ellipse">
            <a:avLst/>
          </a:prstGeom>
          <a:no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30" name="Ellipse 29"/>
          <p:cNvSpPr/>
          <p:nvPr/>
        </p:nvSpPr>
        <p:spPr>
          <a:xfrm>
            <a:off x="17563948" y="10182259"/>
            <a:ext cx="1254994" cy="1254994"/>
          </a:xfrm>
          <a:prstGeom prst="ellipse">
            <a:avLst/>
          </a:prstGeom>
          <a:no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pic>
        <p:nvPicPr>
          <p:cNvPr id="28" name="Graphic 27">
            <a:extLst>
              <a:ext uri="{FF2B5EF4-FFF2-40B4-BE49-F238E27FC236}">
                <a16:creationId xmlns:a16="http://schemas.microsoft.com/office/drawing/2014/main" id="{B6AB0F8E-5C52-41C5-9512-EC1D5D10A9A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543625" y="8692556"/>
            <a:ext cx="609600" cy="609600"/>
          </a:xfrm>
          <a:prstGeom prst="rect">
            <a:avLst/>
          </a:prstGeom>
        </p:spPr>
      </p:pic>
      <p:pic>
        <p:nvPicPr>
          <p:cNvPr id="36" name="Graphic 35">
            <a:extLst>
              <a:ext uri="{FF2B5EF4-FFF2-40B4-BE49-F238E27FC236}">
                <a16:creationId xmlns:a16="http://schemas.microsoft.com/office/drawing/2014/main" id="{0337F21B-F612-4FCC-80E9-D6C05064309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550681" y="10516822"/>
            <a:ext cx="609600" cy="609600"/>
          </a:xfrm>
          <a:prstGeom prst="rect">
            <a:avLst/>
          </a:prstGeom>
        </p:spPr>
      </p:pic>
      <p:pic>
        <p:nvPicPr>
          <p:cNvPr id="37" name="Graphic 36">
            <a:extLst>
              <a:ext uri="{FF2B5EF4-FFF2-40B4-BE49-F238E27FC236}">
                <a16:creationId xmlns:a16="http://schemas.microsoft.com/office/drawing/2014/main" id="{C80F7965-6986-40E3-BE47-93B012CC0258}"/>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7928725" y="8658546"/>
            <a:ext cx="609600" cy="609600"/>
          </a:xfrm>
          <a:prstGeom prst="rect">
            <a:avLst/>
          </a:prstGeom>
        </p:spPr>
      </p:pic>
      <p:pic>
        <p:nvPicPr>
          <p:cNvPr id="38" name="Graphic 37">
            <a:extLst>
              <a:ext uri="{FF2B5EF4-FFF2-40B4-BE49-F238E27FC236}">
                <a16:creationId xmlns:a16="http://schemas.microsoft.com/office/drawing/2014/main" id="{76FE9F2D-2D97-446D-B31D-99173F1063AF}"/>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7910796" y="10536227"/>
            <a:ext cx="609600" cy="609600"/>
          </a:xfrm>
          <a:prstGeom prst="rect">
            <a:avLst/>
          </a:prstGeom>
        </p:spPr>
      </p:pic>
      <p:sp>
        <p:nvSpPr>
          <p:cNvPr id="11" name="Rechteck 10"/>
          <p:cNvSpPr/>
          <p:nvPr/>
        </p:nvSpPr>
        <p:spPr>
          <a:xfrm>
            <a:off x="6548453" y="2458462"/>
            <a:ext cx="9202994" cy="4984955"/>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de-DE"/>
          </a:p>
        </p:txBody>
      </p:sp>
      <p:sp>
        <p:nvSpPr>
          <p:cNvPr id="33" name="Textfeld 32"/>
          <p:cNvSpPr txBox="1"/>
          <p:nvPr/>
        </p:nvSpPr>
        <p:spPr>
          <a:xfrm>
            <a:off x="7433279" y="3633978"/>
            <a:ext cx="9202995" cy="2585323"/>
          </a:xfrm>
          <a:prstGeom prst="rect">
            <a:avLst/>
          </a:prstGeom>
          <a:noFill/>
        </p:spPr>
        <p:txBody>
          <a:bodyPr wrap="square" rtlCol="0">
            <a:spAutoFit/>
          </a:bodyPr>
          <a:lstStyle/>
          <a:p>
            <a:r>
              <a:rPr lang="en-US" sz="5400" dirty="0" err="1">
                <a:solidFill>
                  <a:schemeClr val="bg1"/>
                </a:solidFill>
                <a:latin typeface="Helvetica" panose="020B0500000000000000" pitchFamily="34" charset="0"/>
              </a:rPr>
              <a:t>Platziere</a:t>
            </a:r>
            <a:r>
              <a:rPr lang="en-US" sz="5400" dirty="0">
                <a:solidFill>
                  <a:schemeClr val="bg1"/>
                </a:solidFill>
                <a:latin typeface="Helvetica" panose="020B0500000000000000" pitchFamily="34" charset="0"/>
              </a:rPr>
              <a:t> </a:t>
            </a:r>
            <a:r>
              <a:rPr lang="en-US" sz="5400" dirty="0" err="1">
                <a:solidFill>
                  <a:schemeClr val="bg1"/>
                </a:solidFill>
                <a:latin typeface="Helvetica" panose="020B0500000000000000" pitchFamily="34" charset="0"/>
              </a:rPr>
              <a:t>hier</a:t>
            </a:r>
            <a:r>
              <a:rPr lang="en-US" sz="5400" dirty="0">
                <a:solidFill>
                  <a:schemeClr val="bg1"/>
                </a:solidFill>
                <a:latin typeface="Helvetica" panose="020B0500000000000000" pitchFamily="34" charset="0"/>
              </a:rPr>
              <a:t> die </a:t>
            </a:r>
            <a:r>
              <a:rPr lang="en-US" sz="5400" dirty="0" err="1">
                <a:solidFill>
                  <a:schemeClr val="bg1"/>
                </a:solidFill>
                <a:latin typeface="Helvetica" panose="020B0500000000000000" pitchFamily="34" charset="0"/>
              </a:rPr>
              <a:t>Kernaussage</a:t>
            </a:r>
            <a:r>
              <a:rPr lang="en-US" sz="5400" dirty="0">
                <a:solidFill>
                  <a:schemeClr val="bg1"/>
                </a:solidFill>
                <a:latin typeface="Helvetica" panose="020B0500000000000000" pitchFamily="34" charset="0"/>
              </a:rPr>
              <a:t> </a:t>
            </a:r>
            <a:r>
              <a:rPr lang="en-US" sz="5400" dirty="0" err="1">
                <a:solidFill>
                  <a:schemeClr val="bg1"/>
                </a:solidFill>
                <a:latin typeface="Helvetica" panose="020B0500000000000000" pitchFamily="34" charset="0"/>
              </a:rPr>
              <a:t>deiner</a:t>
            </a:r>
            <a:endParaRPr lang="en-US" sz="5400" dirty="0">
              <a:solidFill>
                <a:schemeClr val="bg1"/>
              </a:solidFill>
              <a:latin typeface="Helvetica" panose="020B0500000000000000" pitchFamily="34" charset="0"/>
            </a:endParaRPr>
          </a:p>
          <a:p>
            <a:r>
              <a:rPr lang="en-US" sz="5400" b="1" dirty="0" err="1">
                <a:solidFill>
                  <a:schemeClr val="bg1"/>
                </a:solidFill>
                <a:latin typeface="Helvetica" panose="020B0500000000000000" pitchFamily="34" charset="0"/>
              </a:rPr>
              <a:t>Präsentationsfolie</a:t>
            </a:r>
            <a:endParaRPr lang="en-US" sz="5400" b="1" dirty="0">
              <a:solidFill>
                <a:schemeClr val="bg1"/>
              </a:solidFill>
              <a:latin typeface="Helvetica" panose="020B0500000000000000" pitchFamily="34" charset="0"/>
            </a:endParaRPr>
          </a:p>
        </p:txBody>
      </p:sp>
      <p:pic>
        <p:nvPicPr>
          <p:cNvPr id="4" name="Graphic 3">
            <a:extLst>
              <a:ext uri="{FF2B5EF4-FFF2-40B4-BE49-F238E27FC236}">
                <a16:creationId xmlns:a16="http://schemas.microsoft.com/office/drawing/2014/main" id="{8432C57D-FED6-4C42-BDAE-80052F14C729}"/>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2937150" y="2062558"/>
            <a:ext cx="3318300" cy="3318300"/>
          </a:xfrm>
          <a:prstGeom prst="rect">
            <a:avLst/>
          </a:prstGeom>
        </p:spPr>
      </p:pic>
    </p:spTree>
    <p:extLst>
      <p:ext uri="{BB962C8B-B14F-4D97-AF65-F5344CB8AC3E}">
        <p14:creationId xmlns:p14="http://schemas.microsoft.com/office/powerpoint/2010/main" val="3611874842"/>
      </p:ext>
    </p:extLst>
  </p:cSld>
  <p:clrMapOvr>
    <a:masterClrMapping/>
  </p:clrMapOvr>
  <p:transition spd="slow">
    <p:push/>
  </p:transition>
</p:sld>
</file>

<file path=ppt/slides/slide7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 name="Rechteck 38"/>
          <p:cNvSpPr/>
          <p:nvPr/>
        </p:nvSpPr>
        <p:spPr>
          <a:xfrm>
            <a:off x="4748981" y="5374"/>
            <a:ext cx="7757651" cy="13710626"/>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de-DE"/>
          </a:p>
        </p:txBody>
      </p:sp>
      <p:sp>
        <p:nvSpPr>
          <p:cNvPr id="17" name="Textfeld 16"/>
          <p:cNvSpPr txBox="1"/>
          <p:nvPr/>
        </p:nvSpPr>
        <p:spPr>
          <a:xfrm>
            <a:off x="5575357" y="3574549"/>
            <a:ext cx="4764828" cy="553870"/>
          </a:xfrm>
          <a:prstGeom prst="rect">
            <a:avLst/>
          </a:prstGeom>
          <a:noFill/>
        </p:spPr>
        <p:txBody>
          <a:bodyPr wrap="square" rtlCol="0">
            <a:spAutoFit/>
          </a:bodyPr>
          <a:lstStyle/>
          <a:p>
            <a:r>
              <a:rPr lang="de-DE" sz="2999" dirty="0">
                <a:solidFill>
                  <a:schemeClr val="bg1"/>
                </a:solidFill>
                <a:latin typeface="Helvetica" panose="020B0500000000000000" pitchFamily="34" charset="0"/>
              </a:rPr>
              <a:t>Aspekt eins</a:t>
            </a:r>
          </a:p>
        </p:txBody>
      </p:sp>
      <p:sp>
        <p:nvSpPr>
          <p:cNvPr id="18" name="Textfeld 17"/>
          <p:cNvSpPr txBox="1"/>
          <p:nvPr/>
        </p:nvSpPr>
        <p:spPr>
          <a:xfrm>
            <a:off x="5604855" y="3992892"/>
            <a:ext cx="3658408"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sp>
        <p:nvSpPr>
          <p:cNvPr id="19" name="Textfeld 18"/>
          <p:cNvSpPr txBox="1"/>
          <p:nvPr/>
        </p:nvSpPr>
        <p:spPr>
          <a:xfrm>
            <a:off x="5583682" y="6527334"/>
            <a:ext cx="4764828" cy="553870"/>
          </a:xfrm>
          <a:prstGeom prst="rect">
            <a:avLst/>
          </a:prstGeom>
          <a:noFill/>
        </p:spPr>
        <p:txBody>
          <a:bodyPr wrap="square" rtlCol="0">
            <a:spAutoFit/>
          </a:bodyPr>
          <a:lstStyle/>
          <a:p>
            <a:r>
              <a:rPr lang="de-DE" sz="2999" dirty="0">
                <a:solidFill>
                  <a:schemeClr val="bg1"/>
                </a:solidFill>
                <a:latin typeface="Helvetica" panose="020B0500000000000000" pitchFamily="34" charset="0"/>
              </a:rPr>
              <a:t>Aspekt zwei</a:t>
            </a:r>
          </a:p>
        </p:txBody>
      </p:sp>
      <p:sp>
        <p:nvSpPr>
          <p:cNvPr id="20" name="Textfeld 19"/>
          <p:cNvSpPr txBox="1"/>
          <p:nvPr/>
        </p:nvSpPr>
        <p:spPr>
          <a:xfrm>
            <a:off x="5613182" y="6945677"/>
            <a:ext cx="3658408"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sp>
        <p:nvSpPr>
          <p:cNvPr id="21" name="Textfeld 20"/>
          <p:cNvSpPr txBox="1"/>
          <p:nvPr/>
        </p:nvSpPr>
        <p:spPr>
          <a:xfrm>
            <a:off x="5587086" y="9441480"/>
            <a:ext cx="4764828" cy="553870"/>
          </a:xfrm>
          <a:prstGeom prst="rect">
            <a:avLst/>
          </a:prstGeom>
          <a:noFill/>
        </p:spPr>
        <p:txBody>
          <a:bodyPr wrap="square" rtlCol="0">
            <a:spAutoFit/>
          </a:bodyPr>
          <a:lstStyle/>
          <a:p>
            <a:r>
              <a:rPr lang="de-DE" sz="2999" dirty="0">
                <a:solidFill>
                  <a:schemeClr val="bg1"/>
                </a:solidFill>
                <a:latin typeface="Helvetica" panose="020B0500000000000000" pitchFamily="34" charset="0"/>
              </a:rPr>
              <a:t>Aspekt drei</a:t>
            </a:r>
          </a:p>
        </p:txBody>
      </p:sp>
      <p:sp>
        <p:nvSpPr>
          <p:cNvPr id="22" name="Textfeld 21"/>
          <p:cNvSpPr txBox="1"/>
          <p:nvPr/>
        </p:nvSpPr>
        <p:spPr>
          <a:xfrm>
            <a:off x="5616584" y="9859823"/>
            <a:ext cx="3658408"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sp>
        <p:nvSpPr>
          <p:cNvPr id="34" name="Ellipse 33"/>
          <p:cNvSpPr/>
          <p:nvPr/>
        </p:nvSpPr>
        <p:spPr>
          <a:xfrm>
            <a:off x="10454012" y="3347477"/>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37" name="Ellipse 36"/>
          <p:cNvSpPr/>
          <p:nvPr/>
        </p:nvSpPr>
        <p:spPr>
          <a:xfrm>
            <a:off x="10454012" y="6318180"/>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40" name="Ellipse 39"/>
          <p:cNvSpPr/>
          <p:nvPr/>
        </p:nvSpPr>
        <p:spPr>
          <a:xfrm>
            <a:off x="10454012" y="9195774"/>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41" name="Quad Arrow 15"/>
          <p:cNvSpPr/>
          <p:nvPr/>
        </p:nvSpPr>
        <p:spPr>
          <a:xfrm>
            <a:off x="14502932" y="2848485"/>
            <a:ext cx="8130643" cy="8130643"/>
          </a:xfrm>
          <a:prstGeom prst="quadArrow">
            <a:avLst>
              <a:gd name="adj1" fmla="val 937"/>
              <a:gd name="adj2" fmla="val 1969"/>
              <a:gd name="adj3" fmla="val 5000"/>
            </a:avLst>
          </a:prstGeom>
          <a:solidFill>
            <a:schemeClr val="accent1"/>
          </a:solidFill>
          <a:ln>
            <a:noFill/>
          </a:ln>
          <a:effectLst/>
        </p:spPr>
        <p:style>
          <a:lnRef idx="0">
            <a:scrgbClr r="0" g="0" b="0"/>
          </a:lnRef>
          <a:fillRef idx="1">
            <a:scrgbClr r="0" g="0" b="0"/>
          </a:fillRef>
          <a:effectRef idx="2">
            <a:scrgbClr r="0" g="0" b="0"/>
          </a:effectRef>
          <a:fontRef idx="minor">
            <a:schemeClr val="dk1">
              <a:hueOff val="0"/>
              <a:satOff val="0"/>
              <a:lumOff val="0"/>
              <a:alphaOff val="0"/>
            </a:schemeClr>
          </a:fontRef>
        </p:style>
      </p:sp>
      <p:sp>
        <p:nvSpPr>
          <p:cNvPr id="42" name="Freeform 16"/>
          <p:cNvSpPr/>
          <p:nvPr/>
        </p:nvSpPr>
        <p:spPr>
          <a:xfrm>
            <a:off x="15031423" y="3376974"/>
            <a:ext cx="3252257" cy="3252257"/>
          </a:xfrm>
          <a:custGeom>
            <a:avLst/>
            <a:gdLst>
              <a:gd name="connsiteX0" fmla="*/ 0 w 3656647"/>
              <a:gd name="connsiteY0" fmla="*/ 0 h 3656647"/>
              <a:gd name="connsiteX1" fmla="*/ 3656647 w 3656647"/>
              <a:gd name="connsiteY1" fmla="*/ 0 h 3656647"/>
              <a:gd name="connsiteX2" fmla="*/ 3656647 w 3656647"/>
              <a:gd name="connsiteY2" fmla="*/ 3656647 h 3656647"/>
              <a:gd name="connsiteX3" fmla="*/ 0 w 3656647"/>
              <a:gd name="connsiteY3" fmla="*/ 3656647 h 3656647"/>
              <a:gd name="connsiteX4" fmla="*/ 0 w 3656647"/>
              <a:gd name="connsiteY4" fmla="*/ 0 h 36566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56647" h="3656647">
                <a:moveTo>
                  <a:pt x="0" y="0"/>
                </a:moveTo>
                <a:lnTo>
                  <a:pt x="3656647" y="0"/>
                </a:lnTo>
                <a:lnTo>
                  <a:pt x="3656647" y="3656647"/>
                </a:lnTo>
                <a:lnTo>
                  <a:pt x="0" y="3656647"/>
                </a:lnTo>
                <a:lnTo>
                  <a:pt x="0" y="0"/>
                </a:lnTo>
                <a:close/>
              </a:path>
            </a:pathLst>
          </a:custGeom>
          <a:solidFill>
            <a:schemeClr val="accent1"/>
          </a:solidFill>
          <a:ln>
            <a:noFill/>
          </a:ln>
          <a:effectLst/>
        </p:spPr>
        <p:style>
          <a:lnRef idx="0">
            <a:schemeClr val="lt1">
              <a:hueOff val="0"/>
              <a:satOff val="0"/>
              <a:lumOff val="0"/>
              <a:alphaOff val="0"/>
            </a:schemeClr>
          </a:lnRef>
          <a:fillRef idx="3">
            <a:scrgbClr r="0" g="0" b="0"/>
          </a:fillRef>
          <a:effectRef idx="2">
            <a:scrgbClr r="0" g="0" b="0"/>
          </a:effectRef>
          <a:fontRef idx="minor">
            <a:schemeClr val="lt1"/>
          </a:fontRef>
        </p:style>
        <p:txBody>
          <a:bodyPr spcFirstLastPara="0" vert="horz" wrap="square" lIns="45720" tIns="45720" rIns="45720" bIns="45720" numCol="1" spcCol="1270" anchor="ctr" anchorCtr="0">
            <a:noAutofit/>
          </a:bodyPr>
          <a:lstStyle/>
          <a:p>
            <a:pPr algn="ctr" defTabSz="533417">
              <a:lnSpc>
                <a:spcPct val="90000"/>
              </a:lnSpc>
              <a:spcBef>
                <a:spcPct val="0"/>
              </a:spcBef>
              <a:spcAft>
                <a:spcPct val="35000"/>
              </a:spcAft>
            </a:pPr>
            <a:endParaRPr lang="en-US" sz="1600" dirty="0">
              <a:solidFill>
                <a:schemeClr val="bg2">
                  <a:lumMod val="50000"/>
                </a:schemeClr>
              </a:solidFill>
              <a:latin typeface="Lato Light"/>
              <a:cs typeface="Lato Light"/>
            </a:endParaRPr>
          </a:p>
        </p:txBody>
      </p:sp>
      <p:sp>
        <p:nvSpPr>
          <p:cNvPr id="49" name="Freeform 17"/>
          <p:cNvSpPr/>
          <p:nvPr/>
        </p:nvSpPr>
        <p:spPr>
          <a:xfrm>
            <a:off x="18852824" y="3376974"/>
            <a:ext cx="3252257" cy="3252257"/>
          </a:xfrm>
          <a:custGeom>
            <a:avLst/>
            <a:gdLst>
              <a:gd name="connsiteX0" fmla="*/ 0 w 3656647"/>
              <a:gd name="connsiteY0" fmla="*/ 0 h 3656647"/>
              <a:gd name="connsiteX1" fmla="*/ 3656647 w 3656647"/>
              <a:gd name="connsiteY1" fmla="*/ 0 h 3656647"/>
              <a:gd name="connsiteX2" fmla="*/ 3656647 w 3656647"/>
              <a:gd name="connsiteY2" fmla="*/ 3656647 h 3656647"/>
              <a:gd name="connsiteX3" fmla="*/ 0 w 3656647"/>
              <a:gd name="connsiteY3" fmla="*/ 3656647 h 3656647"/>
              <a:gd name="connsiteX4" fmla="*/ 0 w 3656647"/>
              <a:gd name="connsiteY4" fmla="*/ 0 h 36566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56647" h="3656647">
                <a:moveTo>
                  <a:pt x="0" y="0"/>
                </a:moveTo>
                <a:lnTo>
                  <a:pt x="3656647" y="0"/>
                </a:lnTo>
                <a:lnTo>
                  <a:pt x="3656647" y="3656647"/>
                </a:lnTo>
                <a:lnTo>
                  <a:pt x="0" y="3656647"/>
                </a:lnTo>
                <a:lnTo>
                  <a:pt x="0" y="0"/>
                </a:lnTo>
                <a:close/>
              </a:path>
            </a:pathLst>
          </a:custGeom>
          <a:solidFill>
            <a:schemeClr val="accent1"/>
          </a:solidFill>
          <a:ln>
            <a:noFill/>
          </a:ln>
          <a:effectLst/>
        </p:spPr>
        <p:style>
          <a:lnRef idx="0">
            <a:schemeClr val="lt1">
              <a:hueOff val="0"/>
              <a:satOff val="0"/>
              <a:lumOff val="0"/>
              <a:alphaOff val="0"/>
            </a:schemeClr>
          </a:lnRef>
          <a:fillRef idx="3">
            <a:scrgbClr r="0" g="0" b="0"/>
          </a:fillRef>
          <a:effectRef idx="2">
            <a:scrgbClr r="0" g="0" b="0"/>
          </a:effectRef>
          <a:fontRef idx="minor">
            <a:schemeClr val="lt1"/>
          </a:fontRef>
        </p:style>
        <p:txBody>
          <a:bodyPr spcFirstLastPara="0" vert="horz" wrap="square" lIns="45720" tIns="45720" rIns="45720" bIns="45720" numCol="1" spcCol="1270" anchor="ctr" anchorCtr="0">
            <a:noAutofit/>
          </a:bodyPr>
          <a:lstStyle/>
          <a:p>
            <a:pPr algn="ctr" defTabSz="533417">
              <a:lnSpc>
                <a:spcPct val="90000"/>
              </a:lnSpc>
              <a:spcBef>
                <a:spcPct val="0"/>
              </a:spcBef>
              <a:spcAft>
                <a:spcPct val="35000"/>
              </a:spcAft>
            </a:pPr>
            <a:endParaRPr lang="en-US" sz="1600" dirty="0">
              <a:solidFill>
                <a:schemeClr val="bg2">
                  <a:lumMod val="50000"/>
                </a:schemeClr>
              </a:solidFill>
              <a:latin typeface="Lato Light"/>
              <a:cs typeface="Lato Light"/>
            </a:endParaRPr>
          </a:p>
        </p:txBody>
      </p:sp>
      <p:sp>
        <p:nvSpPr>
          <p:cNvPr id="50" name="Freeform 18"/>
          <p:cNvSpPr/>
          <p:nvPr/>
        </p:nvSpPr>
        <p:spPr>
          <a:xfrm>
            <a:off x="15031423" y="7198376"/>
            <a:ext cx="3252257" cy="3252257"/>
          </a:xfrm>
          <a:custGeom>
            <a:avLst/>
            <a:gdLst>
              <a:gd name="connsiteX0" fmla="*/ 0 w 3656647"/>
              <a:gd name="connsiteY0" fmla="*/ 0 h 3656647"/>
              <a:gd name="connsiteX1" fmla="*/ 3656647 w 3656647"/>
              <a:gd name="connsiteY1" fmla="*/ 0 h 3656647"/>
              <a:gd name="connsiteX2" fmla="*/ 3656647 w 3656647"/>
              <a:gd name="connsiteY2" fmla="*/ 3656647 h 3656647"/>
              <a:gd name="connsiteX3" fmla="*/ 0 w 3656647"/>
              <a:gd name="connsiteY3" fmla="*/ 3656647 h 3656647"/>
              <a:gd name="connsiteX4" fmla="*/ 0 w 3656647"/>
              <a:gd name="connsiteY4" fmla="*/ 0 h 36566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56647" h="3656647">
                <a:moveTo>
                  <a:pt x="0" y="0"/>
                </a:moveTo>
                <a:lnTo>
                  <a:pt x="3656647" y="0"/>
                </a:lnTo>
                <a:lnTo>
                  <a:pt x="3656647" y="3656647"/>
                </a:lnTo>
                <a:lnTo>
                  <a:pt x="0" y="3656647"/>
                </a:lnTo>
                <a:lnTo>
                  <a:pt x="0" y="0"/>
                </a:lnTo>
                <a:close/>
              </a:path>
            </a:pathLst>
          </a:custGeom>
          <a:solidFill>
            <a:schemeClr val="accent1"/>
          </a:solidFill>
          <a:ln>
            <a:noFill/>
          </a:ln>
          <a:effectLst/>
        </p:spPr>
        <p:style>
          <a:lnRef idx="0">
            <a:schemeClr val="lt1">
              <a:hueOff val="0"/>
              <a:satOff val="0"/>
              <a:lumOff val="0"/>
              <a:alphaOff val="0"/>
            </a:schemeClr>
          </a:lnRef>
          <a:fillRef idx="3">
            <a:scrgbClr r="0" g="0" b="0"/>
          </a:fillRef>
          <a:effectRef idx="2">
            <a:scrgbClr r="0" g="0" b="0"/>
          </a:effectRef>
          <a:fontRef idx="minor">
            <a:schemeClr val="lt1"/>
          </a:fontRef>
        </p:style>
        <p:txBody>
          <a:bodyPr spcFirstLastPara="0" vert="horz" wrap="square" lIns="45720" tIns="45720" rIns="45720" bIns="45720" numCol="1" spcCol="1270" anchor="ctr" anchorCtr="0">
            <a:noAutofit/>
          </a:bodyPr>
          <a:lstStyle/>
          <a:p>
            <a:pPr algn="ctr" defTabSz="533417">
              <a:lnSpc>
                <a:spcPct val="90000"/>
              </a:lnSpc>
              <a:spcBef>
                <a:spcPct val="0"/>
              </a:spcBef>
              <a:spcAft>
                <a:spcPct val="35000"/>
              </a:spcAft>
            </a:pPr>
            <a:endParaRPr lang="en-US" sz="1600" dirty="0">
              <a:solidFill>
                <a:schemeClr val="bg2">
                  <a:lumMod val="50000"/>
                </a:schemeClr>
              </a:solidFill>
              <a:latin typeface="Century Gothic" panose="020B0502020202020204" pitchFamily="34" charset="0"/>
              <a:cs typeface="Lato Light"/>
            </a:endParaRPr>
          </a:p>
        </p:txBody>
      </p:sp>
      <p:sp>
        <p:nvSpPr>
          <p:cNvPr id="51" name="Freeform 19"/>
          <p:cNvSpPr/>
          <p:nvPr/>
        </p:nvSpPr>
        <p:spPr>
          <a:xfrm>
            <a:off x="18852824" y="7198376"/>
            <a:ext cx="3252257" cy="3252257"/>
          </a:xfrm>
          <a:custGeom>
            <a:avLst/>
            <a:gdLst>
              <a:gd name="connsiteX0" fmla="*/ 0 w 3656647"/>
              <a:gd name="connsiteY0" fmla="*/ 0 h 3656647"/>
              <a:gd name="connsiteX1" fmla="*/ 3656647 w 3656647"/>
              <a:gd name="connsiteY1" fmla="*/ 0 h 3656647"/>
              <a:gd name="connsiteX2" fmla="*/ 3656647 w 3656647"/>
              <a:gd name="connsiteY2" fmla="*/ 3656647 h 3656647"/>
              <a:gd name="connsiteX3" fmla="*/ 0 w 3656647"/>
              <a:gd name="connsiteY3" fmla="*/ 3656647 h 3656647"/>
              <a:gd name="connsiteX4" fmla="*/ 0 w 3656647"/>
              <a:gd name="connsiteY4" fmla="*/ 0 h 36566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56647" h="3656647">
                <a:moveTo>
                  <a:pt x="0" y="0"/>
                </a:moveTo>
                <a:lnTo>
                  <a:pt x="3656647" y="0"/>
                </a:lnTo>
                <a:lnTo>
                  <a:pt x="3656647" y="3656647"/>
                </a:lnTo>
                <a:lnTo>
                  <a:pt x="0" y="3656647"/>
                </a:lnTo>
                <a:lnTo>
                  <a:pt x="0" y="0"/>
                </a:lnTo>
                <a:close/>
              </a:path>
            </a:pathLst>
          </a:custGeom>
          <a:solidFill>
            <a:schemeClr val="accent1"/>
          </a:solidFill>
          <a:ln>
            <a:noFill/>
          </a:ln>
          <a:effectLst/>
        </p:spPr>
        <p:style>
          <a:lnRef idx="0">
            <a:schemeClr val="lt1">
              <a:hueOff val="0"/>
              <a:satOff val="0"/>
              <a:lumOff val="0"/>
              <a:alphaOff val="0"/>
            </a:schemeClr>
          </a:lnRef>
          <a:fillRef idx="3">
            <a:scrgbClr r="0" g="0" b="0"/>
          </a:fillRef>
          <a:effectRef idx="2">
            <a:scrgbClr r="0" g="0" b="0"/>
          </a:effectRef>
          <a:fontRef idx="minor">
            <a:schemeClr val="lt1"/>
          </a:fontRef>
        </p:style>
        <p:txBody>
          <a:bodyPr spcFirstLastPara="0" vert="horz" wrap="square" lIns="45720" tIns="45720" rIns="45720" bIns="45720" numCol="1" spcCol="1270" anchor="ctr" anchorCtr="0">
            <a:noAutofit/>
          </a:bodyPr>
          <a:lstStyle/>
          <a:p>
            <a:pPr algn="ctr" defTabSz="533417">
              <a:lnSpc>
                <a:spcPct val="90000"/>
              </a:lnSpc>
              <a:spcBef>
                <a:spcPct val="0"/>
              </a:spcBef>
              <a:spcAft>
                <a:spcPct val="35000"/>
              </a:spcAft>
            </a:pPr>
            <a:endParaRPr lang="en-US" sz="1600" dirty="0">
              <a:solidFill>
                <a:schemeClr val="bg2">
                  <a:lumMod val="50000"/>
                </a:schemeClr>
              </a:solidFill>
              <a:latin typeface="Century Gothic" panose="020B0502020202020204" pitchFamily="34" charset="0"/>
              <a:cs typeface="Lato Light"/>
            </a:endParaRPr>
          </a:p>
        </p:txBody>
      </p:sp>
      <p:pic>
        <p:nvPicPr>
          <p:cNvPr id="27" name="Graphic 26">
            <a:extLst>
              <a:ext uri="{FF2B5EF4-FFF2-40B4-BE49-F238E27FC236}">
                <a16:creationId xmlns:a16="http://schemas.microsoft.com/office/drawing/2014/main" id="{1013C511-40F6-4CF2-B3B6-0A73B539AC3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776709" y="6640877"/>
            <a:ext cx="609600" cy="609600"/>
          </a:xfrm>
          <a:prstGeom prst="rect">
            <a:avLst/>
          </a:prstGeom>
        </p:spPr>
      </p:pic>
      <p:pic>
        <p:nvPicPr>
          <p:cNvPr id="28" name="Graphic 27">
            <a:extLst>
              <a:ext uri="{FF2B5EF4-FFF2-40B4-BE49-F238E27FC236}">
                <a16:creationId xmlns:a16="http://schemas.microsoft.com/office/drawing/2014/main" id="{C7C14C04-D5D8-4A49-B209-51B33535730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810749" y="3685148"/>
            <a:ext cx="609600" cy="609600"/>
          </a:xfrm>
          <a:prstGeom prst="rect">
            <a:avLst/>
          </a:prstGeom>
        </p:spPr>
      </p:pic>
      <p:pic>
        <p:nvPicPr>
          <p:cNvPr id="29" name="Graphic 28">
            <a:extLst>
              <a:ext uri="{FF2B5EF4-FFF2-40B4-BE49-F238E27FC236}">
                <a16:creationId xmlns:a16="http://schemas.microsoft.com/office/drawing/2014/main" id="{1E31B272-F2ED-4BCB-8492-7FA377051ABB}"/>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792820" y="9576036"/>
            <a:ext cx="609600" cy="609600"/>
          </a:xfrm>
          <a:prstGeom prst="rect">
            <a:avLst/>
          </a:prstGeom>
        </p:spPr>
      </p:pic>
      <p:pic>
        <p:nvPicPr>
          <p:cNvPr id="30" name="Graphic 29">
            <a:extLst>
              <a:ext uri="{FF2B5EF4-FFF2-40B4-BE49-F238E27FC236}">
                <a16:creationId xmlns:a16="http://schemas.microsoft.com/office/drawing/2014/main" id="{F357FC63-6428-49B1-B700-D8EC238A8C66}"/>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6211293" y="4556844"/>
            <a:ext cx="892516" cy="892516"/>
          </a:xfrm>
          <a:prstGeom prst="rect">
            <a:avLst/>
          </a:prstGeom>
        </p:spPr>
      </p:pic>
      <p:pic>
        <p:nvPicPr>
          <p:cNvPr id="31" name="Graphic 30">
            <a:extLst>
              <a:ext uri="{FF2B5EF4-FFF2-40B4-BE49-F238E27FC236}">
                <a16:creationId xmlns:a16="http://schemas.microsoft.com/office/drawing/2014/main" id="{23E53D6D-B408-455E-9DA0-9C5C30624DC8}"/>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6211293" y="8378246"/>
            <a:ext cx="892516" cy="892516"/>
          </a:xfrm>
          <a:prstGeom prst="rect">
            <a:avLst/>
          </a:prstGeom>
        </p:spPr>
      </p:pic>
      <p:pic>
        <p:nvPicPr>
          <p:cNvPr id="32" name="Graphic 31">
            <a:extLst>
              <a:ext uri="{FF2B5EF4-FFF2-40B4-BE49-F238E27FC236}">
                <a16:creationId xmlns:a16="http://schemas.microsoft.com/office/drawing/2014/main" id="{35F194C1-7382-4F3A-A95D-ADAA99442C74}"/>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20032694" y="4556844"/>
            <a:ext cx="892516" cy="892516"/>
          </a:xfrm>
          <a:prstGeom prst="rect">
            <a:avLst/>
          </a:prstGeom>
        </p:spPr>
      </p:pic>
      <p:pic>
        <p:nvPicPr>
          <p:cNvPr id="33" name="Graphic 32">
            <a:extLst>
              <a:ext uri="{FF2B5EF4-FFF2-40B4-BE49-F238E27FC236}">
                <a16:creationId xmlns:a16="http://schemas.microsoft.com/office/drawing/2014/main" id="{4214AFC5-F007-474F-B474-357943BCB12C}"/>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20032694" y="8378246"/>
            <a:ext cx="892516" cy="892516"/>
          </a:xfrm>
          <a:prstGeom prst="rect">
            <a:avLst/>
          </a:prstGeom>
        </p:spPr>
      </p:pic>
    </p:spTree>
    <p:extLst>
      <p:ext uri="{BB962C8B-B14F-4D97-AF65-F5344CB8AC3E}">
        <p14:creationId xmlns:p14="http://schemas.microsoft.com/office/powerpoint/2010/main" val="3166013137"/>
      </p:ext>
    </p:extLst>
  </p:cSld>
  <p:clrMapOvr>
    <a:masterClrMapping/>
  </p:clrMapOvr>
  <p:transition spd="slow">
    <p:push/>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61" name="Gerader Verbinder 160"/>
          <p:cNvCxnSpPr/>
          <p:nvPr/>
        </p:nvCxnSpPr>
        <p:spPr>
          <a:xfrm flipH="1">
            <a:off x="18002415" y="7521677"/>
            <a:ext cx="634573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5" name="Gerader Verbinder 134"/>
          <p:cNvCxnSpPr/>
          <p:nvPr/>
        </p:nvCxnSpPr>
        <p:spPr>
          <a:xfrm>
            <a:off x="3424946" y="5989657"/>
            <a:ext cx="0" cy="1045153"/>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136" name="Textfeld 135"/>
          <p:cNvSpPr txBox="1"/>
          <p:nvPr/>
        </p:nvSpPr>
        <p:spPr>
          <a:xfrm>
            <a:off x="2136843" y="4662390"/>
            <a:ext cx="2686929"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sp>
        <p:nvSpPr>
          <p:cNvPr id="137" name="Textfeld 136"/>
          <p:cNvSpPr txBox="1"/>
          <p:nvPr/>
        </p:nvSpPr>
        <p:spPr>
          <a:xfrm>
            <a:off x="1350774" y="5212000"/>
            <a:ext cx="3937876" cy="553870"/>
          </a:xfrm>
          <a:prstGeom prst="rect">
            <a:avLst/>
          </a:prstGeom>
          <a:noFill/>
        </p:spPr>
        <p:txBody>
          <a:bodyPr wrap="square" rtlCol="0">
            <a:spAutoFit/>
          </a:bodyPr>
          <a:lstStyle/>
          <a:p>
            <a:pPr algn="ctr"/>
            <a:r>
              <a:rPr lang="de-DE" sz="2999" b="1" dirty="0">
                <a:solidFill>
                  <a:schemeClr val="bg1"/>
                </a:solidFill>
                <a:latin typeface="Century Gothic" panose="020B0502020202020204" pitchFamily="34" charset="0"/>
              </a:rPr>
              <a:t>Schritt 01</a:t>
            </a:r>
          </a:p>
        </p:txBody>
      </p:sp>
      <p:cxnSp>
        <p:nvCxnSpPr>
          <p:cNvPr id="141" name="Gerader Verbinder 140"/>
          <p:cNvCxnSpPr/>
          <p:nvPr/>
        </p:nvCxnSpPr>
        <p:spPr>
          <a:xfrm>
            <a:off x="21095518" y="5989657"/>
            <a:ext cx="0" cy="1045153"/>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142" name="Textfeld 141"/>
          <p:cNvSpPr txBox="1"/>
          <p:nvPr/>
        </p:nvSpPr>
        <p:spPr>
          <a:xfrm>
            <a:off x="19807416" y="4662390"/>
            <a:ext cx="2686929"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sp>
        <p:nvSpPr>
          <p:cNvPr id="143" name="Textfeld 142"/>
          <p:cNvSpPr txBox="1"/>
          <p:nvPr/>
        </p:nvSpPr>
        <p:spPr>
          <a:xfrm>
            <a:off x="19154697" y="5212000"/>
            <a:ext cx="3937876" cy="553870"/>
          </a:xfrm>
          <a:prstGeom prst="rect">
            <a:avLst/>
          </a:prstGeom>
          <a:noFill/>
        </p:spPr>
        <p:txBody>
          <a:bodyPr wrap="square" rtlCol="0">
            <a:spAutoFit/>
          </a:bodyPr>
          <a:lstStyle/>
          <a:p>
            <a:pPr algn="ctr"/>
            <a:r>
              <a:rPr lang="de-DE" sz="2999" b="1" dirty="0">
                <a:solidFill>
                  <a:schemeClr val="bg1"/>
                </a:solidFill>
                <a:latin typeface="Century Gothic" panose="020B0502020202020204" pitchFamily="34" charset="0"/>
              </a:rPr>
              <a:t>Schritt 04</a:t>
            </a:r>
          </a:p>
        </p:txBody>
      </p:sp>
      <p:cxnSp>
        <p:nvCxnSpPr>
          <p:cNvPr id="144" name="Gerader Verbinder 143"/>
          <p:cNvCxnSpPr/>
          <p:nvPr/>
        </p:nvCxnSpPr>
        <p:spPr>
          <a:xfrm>
            <a:off x="6174089" y="8022601"/>
            <a:ext cx="0" cy="1045153"/>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145" name="Textfeld 144"/>
          <p:cNvSpPr txBox="1"/>
          <p:nvPr/>
        </p:nvSpPr>
        <p:spPr>
          <a:xfrm>
            <a:off x="4215589" y="9248052"/>
            <a:ext cx="3937876" cy="553870"/>
          </a:xfrm>
          <a:prstGeom prst="rect">
            <a:avLst/>
          </a:prstGeom>
          <a:noFill/>
        </p:spPr>
        <p:txBody>
          <a:bodyPr wrap="square" rtlCol="0">
            <a:spAutoFit/>
          </a:bodyPr>
          <a:lstStyle/>
          <a:p>
            <a:pPr algn="ctr"/>
            <a:r>
              <a:rPr lang="de-DE" sz="2999" b="1" dirty="0">
                <a:solidFill>
                  <a:schemeClr val="bg1"/>
                </a:solidFill>
                <a:latin typeface="Century Gothic" panose="020B0502020202020204" pitchFamily="34" charset="0"/>
              </a:rPr>
              <a:t>Schritt 02</a:t>
            </a:r>
          </a:p>
        </p:txBody>
      </p:sp>
      <p:sp>
        <p:nvSpPr>
          <p:cNvPr id="146" name="Textfeld 145"/>
          <p:cNvSpPr txBox="1"/>
          <p:nvPr/>
        </p:nvSpPr>
        <p:spPr>
          <a:xfrm>
            <a:off x="4917967" y="9757614"/>
            <a:ext cx="2686929"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cxnSp>
        <p:nvCxnSpPr>
          <p:cNvPr id="147" name="Gerader Verbinder 146"/>
          <p:cNvCxnSpPr/>
          <p:nvPr/>
        </p:nvCxnSpPr>
        <p:spPr>
          <a:xfrm>
            <a:off x="18002415" y="8022601"/>
            <a:ext cx="0" cy="1045153"/>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148" name="Textfeld 147"/>
          <p:cNvSpPr txBox="1"/>
          <p:nvPr/>
        </p:nvSpPr>
        <p:spPr>
          <a:xfrm>
            <a:off x="16043915" y="9248052"/>
            <a:ext cx="3937876" cy="553870"/>
          </a:xfrm>
          <a:prstGeom prst="rect">
            <a:avLst/>
          </a:prstGeom>
          <a:noFill/>
        </p:spPr>
        <p:txBody>
          <a:bodyPr wrap="square" rtlCol="0">
            <a:spAutoFit/>
          </a:bodyPr>
          <a:lstStyle/>
          <a:p>
            <a:pPr algn="ctr"/>
            <a:r>
              <a:rPr lang="de-DE" sz="2999" b="1" dirty="0">
                <a:solidFill>
                  <a:schemeClr val="bg1"/>
                </a:solidFill>
                <a:latin typeface="Century Gothic" panose="020B0502020202020204" pitchFamily="34" charset="0"/>
              </a:rPr>
              <a:t>Schritt 03</a:t>
            </a:r>
          </a:p>
        </p:txBody>
      </p:sp>
      <p:sp>
        <p:nvSpPr>
          <p:cNvPr id="149" name="Textfeld 148"/>
          <p:cNvSpPr txBox="1"/>
          <p:nvPr/>
        </p:nvSpPr>
        <p:spPr>
          <a:xfrm>
            <a:off x="16746293" y="9757614"/>
            <a:ext cx="2686929"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cxnSp>
        <p:nvCxnSpPr>
          <p:cNvPr id="150" name="Gerader Verbinder 149"/>
          <p:cNvCxnSpPr/>
          <p:nvPr/>
        </p:nvCxnSpPr>
        <p:spPr>
          <a:xfrm flipH="1">
            <a:off x="5" y="7521677"/>
            <a:ext cx="617408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51" name="Shape 56"/>
          <p:cNvSpPr/>
          <p:nvPr/>
        </p:nvSpPr>
        <p:spPr>
          <a:xfrm>
            <a:off x="2950009" y="7054699"/>
            <a:ext cx="960187" cy="960436"/>
          </a:xfrm>
          <a:custGeom>
            <a:avLst/>
            <a:gdLst/>
            <a:ahLst/>
            <a:cxnLst/>
            <a:rect l="0" t="0" r="0" b="0"/>
            <a:pathLst>
              <a:path w="120000" h="120000" extrusionOk="0">
                <a:moveTo>
                  <a:pt x="102419" y="17567"/>
                </a:moveTo>
                <a:cubicBezTo>
                  <a:pt x="125847" y="41002"/>
                  <a:pt x="125847" y="78985"/>
                  <a:pt x="102419" y="102419"/>
                </a:cubicBezTo>
                <a:cubicBezTo>
                  <a:pt x="78985" y="125853"/>
                  <a:pt x="41002" y="125853"/>
                  <a:pt x="17567" y="102419"/>
                </a:cubicBezTo>
                <a:cubicBezTo>
                  <a:pt x="-5860" y="78985"/>
                  <a:pt x="-5860" y="41002"/>
                  <a:pt x="17567" y="17567"/>
                </a:cubicBezTo>
                <a:cubicBezTo>
                  <a:pt x="41002" y="-5860"/>
                  <a:pt x="78985" y="-5860"/>
                  <a:pt x="102419" y="17567"/>
                </a:cubicBezTo>
              </a:path>
            </a:pathLst>
          </a:custGeom>
          <a:solidFill>
            <a:schemeClr val="bg1"/>
          </a:solidFill>
          <a:ln w="25400" cap="flat" cmpd="sng">
            <a:solidFill>
              <a:schemeClr val="bg1"/>
            </a:solidFill>
            <a:prstDash val="solid"/>
            <a:miter/>
            <a:headEnd type="none" w="med" len="med"/>
            <a:tailEnd type="none" w="med" len="med"/>
          </a:ln>
        </p:spPr>
        <p:txBody>
          <a:bodyPr lIns="0" tIns="0" rIns="0" bIns="0" anchor="ctr" anchorCtr="0">
            <a:noAutofit/>
          </a:bodyPr>
          <a:lstStyle/>
          <a:p>
            <a:pPr algn="ctr"/>
            <a:endParaRPr lang="de-DE" sz="5600">
              <a:solidFill>
                <a:schemeClr val="bg2">
                  <a:lumMod val="50000"/>
                </a:schemeClr>
              </a:solidFill>
              <a:latin typeface="Century Gothic" panose="020B0502020202020204" pitchFamily="34" charset="0"/>
              <a:ea typeface="Cabin"/>
              <a:cs typeface="Cabin"/>
              <a:sym typeface="Cabin"/>
            </a:endParaRPr>
          </a:p>
        </p:txBody>
      </p:sp>
      <p:sp>
        <p:nvSpPr>
          <p:cNvPr id="152" name="Textfeld 151"/>
          <p:cNvSpPr txBox="1"/>
          <p:nvPr/>
        </p:nvSpPr>
        <p:spPr>
          <a:xfrm>
            <a:off x="2913274" y="7256493"/>
            <a:ext cx="1036966" cy="554126"/>
          </a:xfrm>
          <a:prstGeom prst="rect">
            <a:avLst/>
          </a:prstGeom>
          <a:noFill/>
        </p:spPr>
        <p:txBody>
          <a:bodyPr wrap="square" rtlCol="0">
            <a:spAutoFit/>
          </a:bodyPr>
          <a:lstStyle/>
          <a:p>
            <a:pPr algn="ctr"/>
            <a:r>
              <a:rPr lang="de-DE" sz="3001">
                <a:solidFill>
                  <a:schemeClr val="bg2">
                    <a:lumMod val="50000"/>
                  </a:schemeClr>
                </a:solidFill>
                <a:latin typeface="Century Gothic" panose="020B0502020202020204" pitchFamily="34" charset="0"/>
              </a:rPr>
              <a:t>01</a:t>
            </a:r>
          </a:p>
        </p:txBody>
      </p:sp>
      <p:sp>
        <p:nvSpPr>
          <p:cNvPr id="153" name="Shape 58"/>
          <p:cNvSpPr/>
          <p:nvPr/>
        </p:nvSpPr>
        <p:spPr>
          <a:xfrm>
            <a:off x="5715101" y="7054699"/>
            <a:ext cx="960187" cy="960436"/>
          </a:xfrm>
          <a:custGeom>
            <a:avLst/>
            <a:gdLst/>
            <a:ahLst/>
            <a:cxnLst/>
            <a:rect l="0" t="0" r="0" b="0"/>
            <a:pathLst>
              <a:path w="120000" h="120000" extrusionOk="0">
                <a:moveTo>
                  <a:pt x="102419" y="17567"/>
                </a:moveTo>
                <a:cubicBezTo>
                  <a:pt x="125847" y="41002"/>
                  <a:pt x="125847" y="78985"/>
                  <a:pt x="102419" y="102419"/>
                </a:cubicBezTo>
                <a:cubicBezTo>
                  <a:pt x="78985" y="125853"/>
                  <a:pt x="41002" y="125853"/>
                  <a:pt x="17567" y="102419"/>
                </a:cubicBezTo>
                <a:cubicBezTo>
                  <a:pt x="-5860" y="78985"/>
                  <a:pt x="-5860" y="41002"/>
                  <a:pt x="17567" y="17567"/>
                </a:cubicBezTo>
                <a:cubicBezTo>
                  <a:pt x="41002" y="-5860"/>
                  <a:pt x="78985" y="-5860"/>
                  <a:pt x="102419" y="17567"/>
                </a:cubicBezTo>
              </a:path>
            </a:pathLst>
          </a:custGeom>
          <a:solidFill>
            <a:schemeClr val="bg1"/>
          </a:solidFill>
          <a:ln w="25400" cap="flat" cmpd="sng">
            <a:solidFill>
              <a:schemeClr val="bg1"/>
            </a:solidFill>
            <a:prstDash val="solid"/>
            <a:miter/>
            <a:headEnd type="none" w="med" len="med"/>
            <a:tailEnd type="none" w="med" len="med"/>
          </a:ln>
        </p:spPr>
        <p:txBody>
          <a:bodyPr lIns="0" tIns="0" rIns="0" bIns="0" anchor="ctr" anchorCtr="0">
            <a:noAutofit/>
          </a:bodyPr>
          <a:lstStyle/>
          <a:p>
            <a:endParaRPr sz="5600">
              <a:solidFill>
                <a:schemeClr val="bg2">
                  <a:lumMod val="50000"/>
                </a:schemeClr>
              </a:solidFill>
              <a:latin typeface="Century Gothic" panose="020B0502020202020204" pitchFamily="34" charset="0"/>
              <a:ea typeface="Cabin"/>
              <a:cs typeface="Cabin"/>
              <a:sym typeface="Cabin"/>
            </a:endParaRPr>
          </a:p>
        </p:txBody>
      </p:sp>
      <p:sp>
        <p:nvSpPr>
          <p:cNvPr id="154" name="Textfeld 153"/>
          <p:cNvSpPr txBox="1"/>
          <p:nvPr/>
        </p:nvSpPr>
        <p:spPr>
          <a:xfrm>
            <a:off x="5677000" y="7256493"/>
            <a:ext cx="1036966" cy="554126"/>
          </a:xfrm>
          <a:prstGeom prst="rect">
            <a:avLst/>
          </a:prstGeom>
          <a:noFill/>
        </p:spPr>
        <p:txBody>
          <a:bodyPr wrap="square" rtlCol="0">
            <a:spAutoFit/>
          </a:bodyPr>
          <a:lstStyle/>
          <a:p>
            <a:pPr algn="ctr"/>
            <a:r>
              <a:rPr lang="de-DE" sz="3001">
                <a:solidFill>
                  <a:schemeClr val="bg2">
                    <a:lumMod val="50000"/>
                  </a:schemeClr>
                </a:solidFill>
                <a:latin typeface="Century Gothic" panose="020B0502020202020204" pitchFamily="34" charset="0"/>
              </a:rPr>
              <a:t>02</a:t>
            </a:r>
          </a:p>
        </p:txBody>
      </p:sp>
      <p:sp>
        <p:nvSpPr>
          <p:cNvPr id="157" name="Shape 57"/>
          <p:cNvSpPr/>
          <p:nvPr/>
        </p:nvSpPr>
        <p:spPr>
          <a:xfrm>
            <a:off x="17499719" y="7054699"/>
            <a:ext cx="960187" cy="960436"/>
          </a:xfrm>
          <a:custGeom>
            <a:avLst/>
            <a:gdLst/>
            <a:ahLst/>
            <a:cxnLst/>
            <a:rect l="0" t="0" r="0" b="0"/>
            <a:pathLst>
              <a:path w="120000" h="120000" extrusionOk="0">
                <a:moveTo>
                  <a:pt x="102419" y="17567"/>
                </a:moveTo>
                <a:cubicBezTo>
                  <a:pt x="125847" y="41002"/>
                  <a:pt x="125847" y="78985"/>
                  <a:pt x="102419" y="102419"/>
                </a:cubicBezTo>
                <a:cubicBezTo>
                  <a:pt x="78985" y="125853"/>
                  <a:pt x="41002" y="125853"/>
                  <a:pt x="17567" y="102419"/>
                </a:cubicBezTo>
                <a:cubicBezTo>
                  <a:pt x="-5860" y="78985"/>
                  <a:pt x="-5860" y="41002"/>
                  <a:pt x="17567" y="17567"/>
                </a:cubicBezTo>
                <a:cubicBezTo>
                  <a:pt x="41002" y="-5860"/>
                  <a:pt x="78985" y="-5860"/>
                  <a:pt x="102419" y="17567"/>
                </a:cubicBezTo>
              </a:path>
            </a:pathLst>
          </a:custGeom>
          <a:solidFill>
            <a:schemeClr val="bg1"/>
          </a:solidFill>
          <a:ln w="25400" cap="flat" cmpd="sng">
            <a:solidFill>
              <a:schemeClr val="bg1"/>
            </a:solidFill>
            <a:prstDash val="solid"/>
            <a:miter/>
            <a:headEnd type="none" w="med" len="med"/>
            <a:tailEnd type="none" w="med" len="med"/>
          </a:ln>
        </p:spPr>
        <p:txBody>
          <a:bodyPr lIns="0" tIns="0" rIns="0" bIns="0" anchor="ctr" anchorCtr="0">
            <a:noAutofit/>
          </a:bodyPr>
          <a:lstStyle/>
          <a:p>
            <a:endParaRPr sz="5600">
              <a:solidFill>
                <a:schemeClr val="bg2">
                  <a:lumMod val="50000"/>
                </a:schemeClr>
              </a:solidFill>
              <a:latin typeface="Century Gothic" panose="020B0502020202020204" pitchFamily="34" charset="0"/>
              <a:ea typeface="Cabin"/>
              <a:cs typeface="Cabin"/>
              <a:sym typeface="Cabin"/>
            </a:endParaRPr>
          </a:p>
        </p:txBody>
      </p:sp>
      <p:sp>
        <p:nvSpPr>
          <p:cNvPr id="158" name="Textfeld 157"/>
          <p:cNvSpPr txBox="1"/>
          <p:nvPr/>
        </p:nvSpPr>
        <p:spPr>
          <a:xfrm>
            <a:off x="17485382" y="7256493"/>
            <a:ext cx="1036966" cy="554126"/>
          </a:xfrm>
          <a:prstGeom prst="rect">
            <a:avLst/>
          </a:prstGeom>
          <a:noFill/>
        </p:spPr>
        <p:txBody>
          <a:bodyPr wrap="square" rtlCol="0">
            <a:spAutoFit/>
          </a:bodyPr>
          <a:lstStyle/>
          <a:p>
            <a:pPr algn="ctr"/>
            <a:r>
              <a:rPr lang="de-DE" sz="3001" dirty="0">
                <a:solidFill>
                  <a:schemeClr val="bg2">
                    <a:lumMod val="50000"/>
                  </a:schemeClr>
                </a:solidFill>
                <a:latin typeface="Century Gothic" panose="020B0502020202020204" pitchFamily="34" charset="0"/>
              </a:rPr>
              <a:t>03</a:t>
            </a:r>
          </a:p>
        </p:txBody>
      </p:sp>
      <p:sp>
        <p:nvSpPr>
          <p:cNvPr id="159" name="Shape 59"/>
          <p:cNvSpPr/>
          <p:nvPr/>
        </p:nvSpPr>
        <p:spPr>
          <a:xfrm>
            <a:off x="20618418" y="7054699"/>
            <a:ext cx="957910" cy="960436"/>
          </a:xfrm>
          <a:custGeom>
            <a:avLst/>
            <a:gdLst/>
            <a:ahLst/>
            <a:cxnLst/>
            <a:rect l="0" t="0" r="0" b="0"/>
            <a:pathLst>
              <a:path w="120000" h="120000" extrusionOk="0">
                <a:moveTo>
                  <a:pt x="102419" y="17567"/>
                </a:moveTo>
                <a:cubicBezTo>
                  <a:pt x="125847" y="41002"/>
                  <a:pt x="125847" y="78985"/>
                  <a:pt x="102419" y="102419"/>
                </a:cubicBezTo>
                <a:cubicBezTo>
                  <a:pt x="78985" y="125853"/>
                  <a:pt x="41002" y="125853"/>
                  <a:pt x="17567" y="102419"/>
                </a:cubicBezTo>
                <a:cubicBezTo>
                  <a:pt x="-5860" y="78985"/>
                  <a:pt x="-5860" y="41002"/>
                  <a:pt x="17567" y="17567"/>
                </a:cubicBezTo>
                <a:cubicBezTo>
                  <a:pt x="41002" y="-5860"/>
                  <a:pt x="78985" y="-5860"/>
                  <a:pt x="102419" y="17567"/>
                </a:cubicBezTo>
              </a:path>
            </a:pathLst>
          </a:custGeom>
          <a:solidFill>
            <a:schemeClr val="bg1"/>
          </a:solidFill>
          <a:ln w="25400" cap="flat" cmpd="sng">
            <a:solidFill>
              <a:schemeClr val="bg1"/>
            </a:solidFill>
            <a:prstDash val="solid"/>
            <a:miter/>
            <a:headEnd type="none" w="med" len="med"/>
            <a:tailEnd type="none" w="med" len="med"/>
          </a:ln>
        </p:spPr>
        <p:txBody>
          <a:bodyPr lIns="0" tIns="0" rIns="0" bIns="0" anchor="ctr" anchorCtr="0">
            <a:noAutofit/>
          </a:bodyPr>
          <a:lstStyle/>
          <a:p>
            <a:endParaRPr sz="5600">
              <a:solidFill>
                <a:schemeClr val="bg2">
                  <a:lumMod val="50000"/>
                </a:schemeClr>
              </a:solidFill>
              <a:latin typeface="Century Gothic" panose="020B0502020202020204" pitchFamily="34" charset="0"/>
              <a:ea typeface="Cabin"/>
              <a:cs typeface="Cabin"/>
              <a:sym typeface="Cabin"/>
            </a:endParaRPr>
          </a:p>
        </p:txBody>
      </p:sp>
      <p:sp>
        <p:nvSpPr>
          <p:cNvPr id="160" name="Textfeld 159"/>
          <p:cNvSpPr txBox="1"/>
          <p:nvPr/>
        </p:nvSpPr>
        <p:spPr>
          <a:xfrm>
            <a:off x="20601567" y="7256493"/>
            <a:ext cx="1036966" cy="554126"/>
          </a:xfrm>
          <a:prstGeom prst="rect">
            <a:avLst/>
          </a:prstGeom>
          <a:noFill/>
        </p:spPr>
        <p:txBody>
          <a:bodyPr wrap="square" rtlCol="0">
            <a:spAutoFit/>
          </a:bodyPr>
          <a:lstStyle/>
          <a:p>
            <a:pPr algn="ctr"/>
            <a:r>
              <a:rPr lang="de-DE" sz="3001" dirty="0">
                <a:solidFill>
                  <a:schemeClr val="bg2">
                    <a:lumMod val="50000"/>
                  </a:schemeClr>
                </a:solidFill>
                <a:latin typeface="Century Gothic" panose="020B0502020202020204" pitchFamily="34" charset="0"/>
              </a:rPr>
              <a:t>04</a:t>
            </a:r>
          </a:p>
        </p:txBody>
      </p:sp>
      <p:sp>
        <p:nvSpPr>
          <p:cNvPr id="49" name="Quad Arrow 15"/>
          <p:cNvSpPr/>
          <p:nvPr/>
        </p:nvSpPr>
        <p:spPr>
          <a:xfrm>
            <a:off x="8126296" y="3475747"/>
            <a:ext cx="8130643" cy="8130643"/>
          </a:xfrm>
          <a:prstGeom prst="quadArrow">
            <a:avLst>
              <a:gd name="adj1" fmla="val 937"/>
              <a:gd name="adj2" fmla="val 1969"/>
              <a:gd name="adj3" fmla="val 5000"/>
            </a:avLst>
          </a:prstGeom>
          <a:solidFill>
            <a:schemeClr val="bg1"/>
          </a:solidFill>
          <a:ln>
            <a:noFill/>
          </a:ln>
          <a:effectLst/>
        </p:spPr>
        <p:style>
          <a:lnRef idx="0">
            <a:scrgbClr r="0" g="0" b="0"/>
          </a:lnRef>
          <a:fillRef idx="1">
            <a:scrgbClr r="0" g="0" b="0"/>
          </a:fillRef>
          <a:effectRef idx="2">
            <a:scrgbClr r="0" g="0" b="0"/>
          </a:effectRef>
          <a:fontRef idx="minor">
            <a:schemeClr val="dk1">
              <a:hueOff val="0"/>
              <a:satOff val="0"/>
              <a:lumOff val="0"/>
              <a:alphaOff val="0"/>
            </a:schemeClr>
          </a:fontRef>
        </p:style>
        <p:txBody>
          <a:bodyPr/>
          <a:lstStyle/>
          <a:p>
            <a:endParaRPr lang="de-DE"/>
          </a:p>
        </p:txBody>
      </p:sp>
      <p:sp>
        <p:nvSpPr>
          <p:cNvPr id="50" name="Freeform 16"/>
          <p:cNvSpPr/>
          <p:nvPr/>
        </p:nvSpPr>
        <p:spPr>
          <a:xfrm>
            <a:off x="8654787" y="4004236"/>
            <a:ext cx="3252257" cy="3252257"/>
          </a:xfrm>
          <a:custGeom>
            <a:avLst/>
            <a:gdLst>
              <a:gd name="connsiteX0" fmla="*/ 0 w 3656647"/>
              <a:gd name="connsiteY0" fmla="*/ 0 h 3656647"/>
              <a:gd name="connsiteX1" fmla="*/ 3656647 w 3656647"/>
              <a:gd name="connsiteY1" fmla="*/ 0 h 3656647"/>
              <a:gd name="connsiteX2" fmla="*/ 3656647 w 3656647"/>
              <a:gd name="connsiteY2" fmla="*/ 3656647 h 3656647"/>
              <a:gd name="connsiteX3" fmla="*/ 0 w 3656647"/>
              <a:gd name="connsiteY3" fmla="*/ 3656647 h 3656647"/>
              <a:gd name="connsiteX4" fmla="*/ 0 w 3656647"/>
              <a:gd name="connsiteY4" fmla="*/ 0 h 36566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56647" h="3656647">
                <a:moveTo>
                  <a:pt x="0" y="0"/>
                </a:moveTo>
                <a:lnTo>
                  <a:pt x="3656647" y="0"/>
                </a:lnTo>
                <a:lnTo>
                  <a:pt x="3656647" y="3656647"/>
                </a:lnTo>
                <a:lnTo>
                  <a:pt x="0" y="3656647"/>
                </a:lnTo>
                <a:lnTo>
                  <a:pt x="0" y="0"/>
                </a:lnTo>
                <a:close/>
              </a:path>
            </a:pathLst>
          </a:custGeom>
          <a:solidFill>
            <a:schemeClr val="accent1"/>
          </a:solidFill>
          <a:ln>
            <a:noFill/>
          </a:ln>
          <a:effectLst/>
        </p:spPr>
        <p:style>
          <a:lnRef idx="0">
            <a:schemeClr val="lt1">
              <a:hueOff val="0"/>
              <a:satOff val="0"/>
              <a:lumOff val="0"/>
              <a:alphaOff val="0"/>
            </a:schemeClr>
          </a:lnRef>
          <a:fillRef idx="3">
            <a:scrgbClr r="0" g="0" b="0"/>
          </a:fillRef>
          <a:effectRef idx="2">
            <a:scrgbClr r="0" g="0" b="0"/>
          </a:effectRef>
          <a:fontRef idx="minor">
            <a:schemeClr val="lt1"/>
          </a:fontRef>
        </p:style>
        <p:txBody>
          <a:bodyPr spcFirstLastPara="0" vert="horz" wrap="square" lIns="45720" tIns="45720" rIns="45720" bIns="45720" numCol="1" spcCol="1270" anchor="ctr" anchorCtr="0">
            <a:noAutofit/>
          </a:bodyPr>
          <a:lstStyle/>
          <a:p>
            <a:pPr algn="ctr" defTabSz="533417">
              <a:lnSpc>
                <a:spcPct val="90000"/>
              </a:lnSpc>
              <a:spcBef>
                <a:spcPct val="0"/>
              </a:spcBef>
              <a:spcAft>
                <a:spcPct val="35000"/>
              </a:spcAft>
            </a:pPr>
            <a:endParaRPr lang="en-US" sz="1600" dirty="0">
              <a:solidFill>
                <a:schemeClr val="bg2">
                  <a:lumMod val="50000"/>
                </a:schemeClr>
              </a:solidFill>
              <a:latin typeface="Lato Light"/>
              <a:cs typeface="Lato Light"/>
            </a:endParaRPr>
          </a:p>
        </p:txBody>
      </p:sp>
      <p:sp>
        <p:nvSpPr>
          <p:cNvPr id="62" name="Freeform 17"/>
          <p:cNvSpPr/>
          <p:nvPr/>
        </p:nvSpPr>
        <p:spPr>
          <a:xfrm>
            <a:off x="12476188" y="4004236"/>
            <a:ext cx="3252257" cy="3252257"/>
          </a:xfrm>
          <a:custGeom>
            <a:avLst/>
            <a:gdLst>
              <a:gd name="connsiteX0" fmla="*/ 0 w 3656647"/>
              <a:gd name="connsiteY0" fmla="*/ 0 h 3656647"/>
              <a:gd name="connsiteX1" fmla="*/ 3656647 w 3656647"/>
              <a:gd name="connsiteY1" fmla="*/ 0 h 3656647"/>
              <a:gd name="connsiteX2" fmla="*/ 3656647 w 3656647"/>
              <a:gd name="connsiteY2" fmla="*/ 3656647 h 3656647"/>
              <a:gd name="connsiteX3" fmla="*/ 0 w 3656647"/>
              <a:gd name="connsiteY3" fmla="*/ 3656647 h 3656647"/>
              <a:gd name="connsiteX4" fmla="*/ 0 w 3656647"/>
              <a:gd name="connsiteY4" fmla="*/ 0 h 36566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56647" h="3656647">
                <a:moveTo>
                  <a:pt x="0" y="0"/>
                </a:moveTo>
                <a:lnTo>
                  <a:pt x="3656647" y="0"/>
                </a:lnTo>
                <a:lnTo>
                  <a:pt x="3656647" y="3656647"/>
                </a:lnTo>
                <a:lnTo>
                  <a:pt x="0" y="3656647"/>
                </a:lnTo>
                <a:lnTo>
                  <a:pt x="0" y="0"/>
                </a:lnTo>
                <a:close/>
              </a:path>
            </a:pathLst>
          </a:custGeom>
          <a:solidFill>
            <a:schemeClr val="accent1"/>
          </a:solidFill>
          <a:ln>
            <a:noFill/>
          </a:ln>
          <a:effectLst/>
        </p:spPr>
        <p:style>
          <a:lnRef idx="0">
            <a:schemeClr val="lt1">
              <a:hueOff val="0"/>
              <a:satOff val="0"/>
              <a:lumOff val="0"/>
              <a:alphaOff val="0"/>
            </a:schemeClr>
          </a:lnRef>
          <a:fillRef idx="3">
            <a:scrgbClr r="0" g="0" b="0"/>
          </a:fillRef>
          <a:effectRef idx="2">
            <a:scrgbClr r="0" g="0" b="0"/>
          </a:effectRef>
          <a:fontRef idx="minor">
            <a:schemeClr val="lt1"/>
          </a:fontRef>
        </p:style>
        <p:txBody>
          <a:bodyPr spcFirstLastPara="0" vert="horz" wrap="square" lIns="45720" tIns="45720" rIns="45720" bIns="45720" numCol="1" spcCol="1270" anchor="ctr" anchorCtr="0">
            <a:noAutofit/>
          </a:bodyPr>
          <a:lstStyle/>
          <a:p>
            <a:pPr algn="ctr" defTabSz="533417">
              <a:lnSpc>
                <a:spcPct val="90000"/>
              </a:lnSpc>
              <a:spcBef>
                <a:spcPct val="0"/>
              </a:spcBef>
              <a:spcAft>
                <a:spcPct val="35000"/>
              </a:spcAft>
            </a:pPr>
            <a:endParaRPr lang="en-US" sz="1600" dirty="0">
              <a:solidFill>
                <a:schemeClr val="bg2">
                  <a:lumMod val="50000"/>
                </a:schemeClr>
              </a:solidFill>
              <a:latin typeface="Lato Light"/>
              <a:cs typeface="Lato Light"/>
            </a:endParaRPr>
          </a:p>
        </p:txBody>
      </p:sp>
      <p:sp>
        <p:nvSpPr>
          <p:cNvPr id="63" name="Freeform 18"/>
          <p:cNvSpPr/>
          <p:nvPr/>
        </p:nvSpPr>
        <p:spPr>
          <a:xfrm>
            <a:off x="8654787" y="7825638"/>
            <a:ext cx="3252257" cy="3252257"/>
          </a:xfrm>
          <a:custGeom>
            <a:avLst/>
            <a:gdLst>
              <a:gd name="connsiteX0" fmla="*/ 0 w 3656647"/>
              <a:gd name="connsiteY0" fmla="*/ 0 h 3656647"/>
              <a:gd name="connsiteX1" fmla="*/ 3656647 w 3656647"/>
              <a:gd name="connsiteY1" fmla="*/ 0 h 3656647"/>
              <a:gd name="connsiteX2" fmla="*/ 3656647 w 3656647"/>
              <a:gd name="connsiteY2" fmla="*/ 3656647 h 3656647"/>
              <a:gd name="connsiteX3" fmla="*/ 0 w 3656647"/>
              <a:gd name="connsiteY3" fmla="*/ 3656647 h 3656647"/>
              <a:gd name="connsiteX4" fmla="*/ 0 w 3656647"/>
              <a:gd name="connsiteY4" fmla="*/ 0 h 36566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56647" h="3656647">
                <a:moveTo>
                  <a:pt x="0" y="0"/>
                </a:moveTo>
                <a:lnTo>
                  <a:pt x="3656647" y="0"/>
                </a:lnTo>
                <a:lnTo>
                  <a:pt x="3656647" y="3656647"/>
                </a:lnTo>
                <a:lnTo>
                  <a:pt x="0" y="3656647"/>
                </a:lnTo>
                <a:lnTo>
                  <a:pt x="0" y="0"/>
                </a:lnTo>
                <a:close/>
              </a:path>
            </a:pathLst>
          </a:custGeom>
          <a:solidFill>
            <a:schemeClr val="accent1"/>
          </a:solidFill>
          <a:ln>
            <a:noFill/>
          </a:ln>
          <a:effectLst/>
        </p:spPr>
        <p:style>
          <a:lnRef idx="0">
            <a:schemeClr val="lt1">
              <a:hueOff val="0"/>
              <a:satOff val="0"/>
              <a:lumOff val="0"/>
              <a:alphaOff val="0"/>
            </a:schemeClr>
          </a:lnRef>
          <a:fillRef idx="3">
            <a:scrgbClr r="0" g="0" b="0"/>
          </a:fillRef>
          <a:effectRef idx="2">
            <a:scrgbClr r="0" g="0" b="0"/>
          </a:effectRef>
          <a:fontRef idx="minor">
            <a:schemeClr val="lt1"/>
          </a:fontRef>
        </p:style>
        <p:txBody>
          <a:bodyPr spcFirstLastPara="0" vert="horz" wrap="square" lIns="45720" tIns="45720" rIns="45720" bIns="45720" numCol="1" spcCol="1270" anchor="ctr" anchorCtr="0">
            <a:noAutofit/>
          </a:bodyPr>
          <a:lstStyle/>
          <a:p>
            <a:pPr algn="ctr" defTabSz="533417">
              <a:lnSpc>
                <a:spcPct val="90000"/>
              </a:lnSpc>
              <a:spcBef>
                <a:spcPct val="0"/>
              </a:spcBef>
              <a:spcAft>
                <a:spcPct val="35000"/>
              </a:spcAft>
            </a:pPr>
            <a:endParaRPr lang="en-US" sz="1600" dirty="0">
              <a:solidFill>
                <a:schemeClr val="bg2">
                  <a:lumMod val="50000"/>
                </a:schemeClr>
              </a:solidFill>
              <a:latin typeface="Century Gothic" panose="020B0502020202020204" pitchFamily="34" charset="0"/>
              <a:cs typeface="Lato Light"/>
            </a:endParaRPr>
          </a:p>
        </p:txBody>
      </p:sp>
      <p:sp>
        <p:nvSpPr>
          <p:cNvPr id="64" name="Freeform 19"/>
          <p:cNvSpPr/>
          <p:nvPr/>
        </p:nvSpPr>
        <p:spPr>
          <a:xfrm>
            <a:off x="12476188" y="7825638"/>
            <a:ext cx="3252257" cy="3252257"/>
          </a:xfrm>
          <a:custGeom>
            <a:avLst/>
            <a:gdLst>
              <a:gd name="connsiteX0" fmla="*/ 0 w 3656647"/>
              <a:gd name="connsiteY0" fmla="*/ 0 h 3656647"/>
              <a:gd name="connsiteX1" fmla="*/ 3656647 w 3656647"/>
              <a:gd name="connsiteY1" fmla="*/ 0 h 3656647"/>
              <a:gd name="connsiteX2" fmla="*/ 3656647 w 3656647"/>
              <a:gd name="connsiteY2" fmla="*/ 3656647 h 3656647"/>
              <a:gd name="connsiteX3" fmla="*/ 0 w 3656647"/>
              <a:gd name="connsiteY3" fmla="*/ 3656647 h 3656647"/>
              <a:gd name="connsiteX4" fmla="*/ 0 w 3656647"/>
              <a:gd name="connsiteY4" fmla="*/ 0 h 36566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56647" h="3656647">
                <a:moveTo>
                  <a:pt x="0" y="0"/>
                </a:moveTo>
                <a:lnTo>
                  <a:pt x="3656647" y="0"/>
                </a:lnTo>
                <a:lnTo>
                  <a:pt x="3656647" y="3656647"/>
                </a:lnTo>
                <a:lnTo>
                  <a:pt x="0" y="3656647"/>
                </a:lnTo>
                <a:lnTo>
                  <a:pt x="0" y="0"/>
                </a:lnTo>
                <a:close/>
              </a:path>
            </a:pathLst>
          </a:custGeom>
          <a:solidFill>
            <a:schemeClr val="accent1"/>
          </a:solidFill>
          <a:ln>
            <a:noFill/>
          </a:ln>
          <a:effectLst/>
        </p:spPr>
        <p:style>
          <a:lnRef idx="0">
            <a:schemeClr val="lt1">
              <a:hueOff val="0"/>
              <a:satOff val="0"/>
              <a:lumOff val="0"/>
              <a:alphaOff val="0"/>
            </a:schemeClr>
          </a:lnRef>
          <a:fillRef idx="3">
            <a:scrgbClr r="0" g="0" b="0"/>
          </a:fillRef>
          <a:effectRef idx="2">
            <a:scrgbClr r="0" g="0" b="0"/>
          </a:effectRef>
          <a:fontRef idx="minor">
            <a:schemeClr val="lt1"/>
          </a:fontRef>
        </p:style>
        <p:txBody>
          <a:bodyPr spcFirstLastPara="0" vert="horz" wrap="square" lIns="45720" tIns="45720" rIns="45720" bIns="45720" numCol="1" spcCol="1270" anchor="ctr" anchorCtr="0">
            <a:noAutofit/>
          </a:bodyPr>
          <a:lstStyle/>
          <a:p>
            <a:pPr algn="ctr" defTabSz="533417">
              <a:lnSpc>
                <a:spcPct val="90000"/>
              </a:lnSpc>
              <a:spcBef>
                <a:spcPct val="0"/>
              </a:spcBef>
              <a:spcAft>
                <a:spcPct val="35000"/>
              </a:spcAft>
            </a:pPr>
            <a:endParaRPr lang="en-US" sz="1600" dirty="0">
              <a:solidFill>
                <a:schemeClr val="bg2">
                  <a:lumMod val="50000"/>
                </a:schemeClr>
              </a:solidFill>
              <a:latin typeface="Century Gothic" panose="020B0502020202020204" pitchFamily="34" charset="0"/>
              <a:cs typeface="Lato Light"/>
            </a:endParaRPr>
          </a:p>
        </p:txBody>
      </p:sp>
      <p:pic>
        <p:nvPicPr>
          <p:cNvPr id="33" name="Graphic 32">
            <a:extLst>
              <a:ext uri="{FF2B5EF4-FFF2-40B4-BE49-F238E27FC236}">
                <a16:creationId xmlns:a16="http://schemas.microsoft.com/office/drawing/2014/main" id="{DE15DD0D-AE7D-4869-ADD5-405EE3B62F8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756703" y="5256091"/>
            <a:ext cx="892516" cy="892516"/>
          </a:xfrm>
          <a:prstGeom prst="rect">
            <a:avLst/>
          </a:prstGeom>
        </p:spPr>
      </p:pic>
      <p:pic>
        <p:nvPicPr>
          <p:cNvPr id="34" name="Graphic 33">
            <a:extLst>
              <a:ext uri="{FF2B5EF4-FFF2-40B4-BE49-F238E27FC236}">
                <a16:creationId xmlns:a16="http://schemas.microsoft.com/office/drawing/2014/main" id="{EB617E9C-4EA2-40DF-A366-7959D15A37D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756703" y="9023706"/>
            <a:ext cx="892516" cy="892516"/>
          </a:xfrm>
          <a:prstGeom prst="rect">
            <a:avLst/>
          </a:prstGeom>
        </p:spPr>
      </p:pic>
      <p:pic>
        <p:nvPicPr>
          <p:cNvPr id="35" name="Graphic 34">
            <a:extLst>
              <a:ext uri="{FF2B5EF4-FFF2-40B4-BE49-F238E27FC236}">
                <a16:creationId xmlns:a16="http://schemas.microsoft.com/office/drawing/2014/main" id="{0367C4CB-EE11-48F7-A74A-75531320F136}"/>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3578104" y="5256091"/>
            <a:ext cx="892516" cy="892516"/>
          </a:xfrm>
          <a:prstGeom prst="rect">
            <a:avLst/>
          </a:prstGeom>
        </p:spPr>
      </p:pic>
      <p:pic>
        <p:nvPicPr>
          <p:cNvPr id="36" name="Graphic 35">
            <a:extLst>
              <a:ext uri="{FF2B5EF4-FFF2-40B4-BE49-F238E27FC236}">
                <a16:creationId xmlns:a16="http://schemas.microsoft.com/office/drawing/2014/main" id="{158524BD-23F4-46C0-8F55-9A591DF117B1}"/>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3578104" y="9023706"/>
            <a:ext cx="892516" cy="892516"/>
          </a:xfrm>
          <a:prstGeom prst="rect">
            <a:avLst/>
          </a:prstGeom>
        </p:spPr>
      </p:pic>
    </p:spTree>
    <p:extLst>
      <p:ext uri="{BB962C8B-B14F-4D97-AF65-F5344CB8AC3E}">
        <p14:creationId xmlns:p14="http://schemas.microsoft.com/office/powerpoint/2010/main" val="1361955036"/>
      </p:ext>
    </p:extLst>
  </p:cSld>
  <p:clrMapOvr>
    <a:masterClrMapping/>
  </p:clrMapOvr>
  <p:transition spd="slow">
    <p:push/>
  </p:transition>
</p:sld>
</file>

<file path=ppt/slides/slide72.xml><?xml version="1.0" encoding="utf-8"?>
<p:sld xmlns:a="http://schemas.openxmlformats.org/drawingml/2006/main" xmlns:r="http://schemas.openxmlformats.org/officeDocument/2006/relationships" xmlns:p="http://schemas.openxmlformats.org/presentationml/2006/main">
  <p:cSld>
    <p:bg>
      <p:bgPr>
        <a:solidFill>
          <a:schemeClr val="accent1">
            <a:alpha val="90000"/>
          </a:schemeClr>
        </a:solidFill>
        <a:effectLst/>
      </p:bgPr>
    </p:bg>
    <p:spTree>
      <p:nvGrpSpPr>
        <p:cNvPr id="1" name=""/>
        <p:cNvGrpSpPr/>
        <p:nvPr/>
      </p:nvGrpSpPr>
      <p:grpSpPr>
        <a:xfrm>
          <a:off x="0" y="0"/>
          <a:ext cx="0" cy="0"/>
          <a:chOff x="0" y="0"/>
          <a:chExt cx="0" cy="0"/>
        </a:xfrm>
      </p:grpSpPr>
      <p:sp>
        <p:nvSpPr>
          <p:cNvPr id="102" name="Ellipse 101"/>
          <p:cNvSpPr/>
          <p:nvPr/>
        </p:nvSpPr>
        <p:spPr>
          <a:xfrm>
            <a:off x="8304239" y="3475209"/>
            <a:ext cx="7742005" cy="7742005"/>
          </a:xfrm>
          <a:prstGeom prst="ellipse">
            <a:avLst/>
          </a:prstGeom>
          <a:noFill/>
          <a:ln w="63500">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7196">
              <a:solidFill>
                <a:schemeClr val="bg1"/>
              </a:solidFill>
            </a:endParaRPr>
          </a:p>
        </p:txBody>
      </p:sp>
      <p:cxnSp>
        <p:nvCxnSpPr>
          <p:cNvPr id="135" name="Gerader Verbinder 134"/>
          <p:cNvCxnSpPr/>
          <p:nvPr/>
        </p:nvCxnSpPr>
        <p:spPr>
          <a:xfrm>
            <a:off x="3424946" y="5989657"/>
            <a:ext cx="0" cy="1045153"/>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136" name="Textfeld 135"/>
          <p:cNvSpPr txBox="1"/>
          <p:nvPr/>
        </p:nvSpPr>
        <p:spPr>
          <a:xfrm>
            <a:off x="2136843" y="4662390"/>
            <a:ext cx="2686929"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sp>
        <p:nvSpPr>
          <p:cNvPr id="137" name="Textfeld 136"/>
          <p:cNvSpPr txBox="1"/>
          <p:nvPr/>
        </p:nvSpPr>
        <p:spPr>
          <a:xfrm>
            <a:off x="1350774" y="5212000"/>
            <a:ext cx="3937876" cy="553870"/>
          </a:xfrm>
          <a:prstGeom prst="rect">
            <a:avLst/>
          </a:prstGeom>
          <a:noFill/>
        </p:spPr>
        <p:txBody>
          <a:bodyPr wrap="square" rtlCol="0">
            <a:spAutoFit/>
          </a:bodyPr>
          <a:lstStyle/>
          <a:p>
            <a:pPr algn="ctr"/>
            <a:r>
              <a:rPr lang="de-DE" sz="2999" b="1" dirty="0">
                <a:solidFill>
                  <a:schemeClr val="bg1"/>
                </a:solidFill>
                <a:latin typeface="Century Gothic" panose="020B0502020202020204" pitchFamily="34" charset="0"/>
              </a:rPr>
              <a:t>Schritt 01</a:t>
            </a:r>
          </a:p>
        </p:txBody>
      </p:sp>
      <p:cxnSp>
        <p:nvCxnSpPr>
          <p:cNvPr id="141" name="Gerader Verbinder 140"/>
          <p:cNvCxnSpPr/>
          <p:nvPr/>
        </p:nvCxnSpPr>
        <p:spPr>
          <a:xfrm>
            <a:off x="21095518" y="5989657"/>
            <a:ext cx="0" cy="1045153"/>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142" name="Textfeld 141"/>
          <p:cNvSpPr txBox="1"/>
          <p:nvPr/>
        </p:nvSpPr>
        <p:spPr>
          <a:xfrm>
            <a:off x="19807416" y="4662390"/>
            <a:ext cx="2686929"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sp>
        <p:nvSpPr>
          <p:cNvPr id="143" name="Textfeld 142"/>
          <p:cNvSpPr txBox="1"/>
          <p:nvPr/>
        </p:nvSpPr>
        <p:spPr>
          <a:xfrm>
            <a:off x="19154697" y="5212000"/>
            <a:ext cx="3937876" cy="1015406"/>
          </a:xfrm>
          <a:prstGeom prst="rect">
            <a:avLst/>
          </a:prstGeom>
          <a:noFill/>
        </p:spPr>
        <p:txBody>
          <a:bodyPr wrap="square" rtlCol="0">
            <a:spAutoFit/>
          </a:bodyPr>
          <a:lstStyle/>
          <a:p>
            <a:pPr algn="ctr"/>
            <a:r>
              <a:rPr lang="de-DE" sz="2999" b="1" dirty="0">
                <a:solidFill>
                  <a:schemeClr val="bg1"/>
                </a:solidFill>
                <a:latin typeface="Century Gothic" panose="020B0502020202020204" pitchFamily="34" charset="0"/>
              </a:rPr>
              <a:t>Schritt 04</a:t>
            </a:r>
          </a:p>
          <a:p>
            <a:pPr algn="ctr"/>
            <a:endParaRPr lang="de-DE" sz="2999" b="1" dirty="0">
              <a:solidFill>
                <a:schemeClr val="bg1"/>
              </a:solidFill>
              <a:latin typeface="Century Gothic" panose="020B0502020202020204" pitchFamily="34" charset="0"/>
            </a:endParaRPr>
          </a:p>
        </p:txBody>
      </p:sp>
      <p:cxnSp>
        <p:nvCxnSpPr>
          <p:cNvPr id="144" name="Gerader Verbinder 143"/>
          <p:cNvCxnSpPr/>
          <p:nvPr/>
        </p:nvCxnSpPr>
        <p:spPr>
          <a:xfrm>
            <a:off x="6174089" y="8022601"/>
            <a:ext cx="0" cy="1045153"/>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145" name="Textfeld 144"/>
          <p:cNvSpPr txBox="1"/>
          <p:nvPr/>
        </p:nvSpPr>
        <p:spPr>
          <a:xfrm>
            <a:off x="4215589" y="9248052"/>
            <a:ext cx="3937876" cy="553870"/>
          </a:xfrm>
          <a:prstGeom prst="rect">
            <a:avLst/>
          </a:prstGeom>
          <a:noFill/>
        </p:spPr>
        <p:txBody>
          <a:bodyPr wrap="square" rtlCol="0">
            <a:spAutoFit/>
          </a:bodyPr>
          <a:lstStyle/>
          <a:p>
            <a:pPr algn="ctr"/>
            <a:r>
              <a:rPr lang="de-DE" sz="2999" b="1" dirty="0">
                <a:solidFill>
                  <a:schemeClr val="bg1"/>
                </a:solidFill>
                <a:latin typeface="Century Gothic" panose="020B0502020202020204" pitchFamily="34" charset="0"/>
              </a:rPr>
              <a:t>Schritt 02</a:t>
            </a:r>
          </a:p>
        </p:txBody>
      </p:sp>
      <p:sp>
        <p:nvSpPr>
          <p:cNvPr id="146" name="Textfeld 145"/>
          <p:cNvSpPr txBox="1"/>
          <p:nvPr/>
        </p:nvSpPr>
        <p:spPr>
          <a:xfrm>
            <a:off x="4917967" y="9757614"/>
            <a:ext cx="2686929"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cxnSp>
        <p:nvCxnSpPr>
          <p:cNvPr id="147" name="Gerader Verbinder 146"/>
          <p:cNvCxnSpPr/>
          <p:nvPr/>
        </p:nvCxnSpPr>
        <p:spPr>
          <a:xfrm>
            <a:off x="18002415" y="8022601"/>
            <a:ext cx="0" cy="1045153"/>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148" name="Textfeld 147"/>
          <p:cNvSpPr txBox="1"/>
          <p:nvPr/>
        </p:nvSpPr>
        <p:spPr>
          <a:xfrm>
            <a:off x="16043915" y="9248052"/>
            <a:ext cx="3937876" cy="553870"/>
          </a:xfrm>
          <a:prstGeom prst="rect">
            <a:avLst/>
          </a:prstGeom>
          <a:noFill/>
        </p:spPr>
        <p:txBody>
          <a:bodyPr wrap="square" rtlCol="0">
            <a:spAutoFit/>
          </a:bodyPr>
          <a:lstStyle/>
          <a:p>
            <a:pPr algn="ctr"/>
            <a:r>
              <a:rPr lang="de-DE" sz="2999" b="1" dirty="0">
                <a:solidFill>
                  <a:schemeClr val="bg1"/>
                </a:solidFill>
                <a:latin typeface="Century Gothic" panose="020B0502020202020204" pitchFamily="34" charset="0"/>
              </a:rPr>
              <a:t>Schritt 03</a:t>
            </a:r>
          </a:p>
        </p:txBody>
      </p:sp>
      <p:sp>
        <p:nvSpPr>
          <p:cNvPr id="149" name="Textfeld 148"/>
          <p:cNvSpPr txBox="1"/>
          <p:nvPr/>
        </p:nvSpPr>
        <p:spPr>
          <a:xfrm>
            <a:off x="16746293" y="9757614"/>
            <a:ext cx="2686929"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cxnSp>
        <p:nvCxnSpPr>
          <p:cNvPr id="150" name="Gerader Verbinder 149"/>
          <p:cNvCxnSpPr/>
          <p:nvPr/>
        </p:nvCxnSpPr>
        <p:spPr>
          <a:xfrm flipH="1">
            <a:off x="5" y="7521677"/>
            <a:ext cx="830423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51" name="Shape 56"/>
          <p:cNvSpPr/>
          <p:nvPr/>
        </p:nvSpPr>
        <p:spPr>
          <a:xfrm>
            <a:off x="2950009" y="7054699"/>
            <a:ext cx="960187" cy="960436"/>
          </a:xfrm>
          <a:custGeom>
            <a:avLst/>
            <a:gdLst/>
            <a:ahLst/>
            <a:cxnLst/>
            <a:rect l="0" t="0" r="0" b="0"/>
            <a:pathLst>
              <a:path w="120000" h="120000" extrusionOk="0">
                <a:moveTo>
                  <a:pt x="102419" y="17567"/>
                </a:moveTo>
                <a:cubicBezTo>
                  <a:pt x="125847" y="41002"/>
                  <a:pt x="125847" y="78985"/>
                  <a:pt x="102419" y="102419"/>
                </a:cubicBezTo>
                <a:cubicBezTo>
                  <a:pt x="78985" y="125853"/>
                  <a:pt x="41002" y="125853"/>
                  <a:pt x="17567" y="102419"/>
                </a:cubicBezTo>
                <a:cubicBezTo>
                  <a:pt x="-5860" y="78985"/>
                  <a:pt x="-5860" y="41002"/>
                  <a:pt x="17567" y="17567"/>
                </a:cubicBezTo>
                <a:cubicBezTo>
                  <a:pt x="41002" y="-5860"/>
                  <a:pt x="78985" y="-5860"/>
                  <a:pt x="102419" y="17567"/>
                </a:cubicBezTo>
              </a:path>
            </a:pathLst>
          </a:custGeom>
          <a:solidFill>
            <a:schemeClr val="bg1"/>
          </a:solidFill>
          <a:ln w="25400" cap="flat" cmpd="sng">
            <a:solidFill>
              <a:schemeClr val="bg1"/>
            </a:solidFill>
            <a:prstDash val="solid"/>
            <a:miter/>
            <a:headEnd type="none" w="med" len="med"/>
            <a:tailEnd type="none" w="med" len="med"/>
          </a:ln>
        </p:spPr>
        <p:txBody>
          <a:bodyPr lIns="0" tIns="0" rIns="0" bIns="0" anchor="ctr" anchorCtr="0">
            <a:noAutofit/>
          </a:bodyPr>
          <a:lstStyle/>
          <a:p>
            <a:pPr algn="ctr"/>
            <a:endParaRPr lang="de-DE" sz="5600">
              <a:solidFill>
                <a:schemeClr val="bg2">
                  <a:lumMod val="50000"/>
                </a:schemeClr>
              </a:solidFill>
              <a:latin typeface="Century Gothic" panose="020B0502020202020204" pitchFamily="34" charset="0"/>
              <a:ea typeface="Cabin"/>
              <a:cs typeface="Cabin"/>
              <a:sym typeface="Cabin"/>
            </a:endParaRPr>
          </a:p>
        </p:txBody>
      </p:sp>
      <p:sp>
        <p:nvSpPr>
          <p:cNvPr id="152" name="Textfeld 151"/>
          <p:cNvSpPr txBox="1"/>
          <p:nvPr/>
        </p:nvSpPr>
        <p:spPr>
          <a:xfrm>
            <a:off x="2913274" y="7256493"/>
            <a:ext cx="1036966" cy="554126"/>
          </a:xfrm>
          <a:prstGeom prst="rect">
            <a:avLst/>
          </a:prstGeom>
          <a:noFill/>
        </p:spPr>
        <p:txBody>
          <a:bodyPr wrap="square" rtlCol="0">
            <a:spAutoFit/>
          </a:bodyPr>
          <a:lstStyle/>
          <a:p>
            <a:pPr algn="ctr"/>
            <a:r>
              <a:rPr lang="de-DE" sz="3001">
                <a:solidFill>
                  <a:schemeClr val="bg2">
                    <a:lumMod val="50000"/>
                  </a:schemeClr>
                </a:solidFill>
                <a:latin typeface="Century Gothic" panose="020B0502020202020204" pitchFamily="34" charset="0"/>
              </a:rPr>
              <a:t>01</a:t>
            </a:r>
          </a:p>
        </p:txBody>
      </p:sp>
      <p:sp>
        <p:nvSpPr>
          <p:cNvPr id="153" name="Shape 58"/>
          <p:cNvSpPr/>
          <p:nvPr/>
        </p:nvSpPr>
        <p:spPr>
          <a:xfrm>
            <a:off x="5715101" y="7054699"/>
            <a:ext cx="960187" cy="960436"/>
          </a:xfrm>
          <a:custGeom>
            <a:avLst/>
            <a:gdLst/>
            <a:ahLst/>
            <a:cxnLst/>
            <a:rect l="0" t="0" r="0" b="0"/>
            <a:pathLst>
              <a:path w="120000" h="120000" extrusionOk="0">
                <a:moveTo>
                  <a:pt x="102419" y="17567"/>
                </a:moveTo>
                <a:cubicBezTo>
                  <a:pt x="125847" y="41002"/>
                  <a:pt x="125847" y="78985"/>
                  <a:pt x="102419" y="102419"/>
                </a:cubicBezTo>
                <a:cubicBezTo>
                  <a:pt x="78985" y="125853"/>
                  <a:pt x="41002" y="125853"/>
                  <a:pt x="17567" y="102419"/>
                </a:cubicBezTo>
                <a:cubicBezTo>
                  <a:pt x="-5860" y="78985"/>
                  <a:pt x="-5860" y="41002"/>
                  <a:pt x="17567" y="17567"/>
                </a:cubicBezTo>
                <a:cubicBezTo>
                  <a:pt x="41002" y="-5860"/>
                  <a:pt x="78985" y="-5860"/>
                  <a:pt x="102419" y="17567"/>
                </a:cubicBezTo>
              </a:path>
            </a:pathLst>
          </a:custGeom>
          <a:solidFill>
            <a:schemeClr val="bg1"/>
          </a:solidFill>
          <a:ln w="25400" cap="flat" cmpd="sng">
            <a:solidFill>
              <a:schemeClr val="bg1"/>
            </a:solidFill>
            <a:prstDash val="solid"/>
            <a:miter/>
            <a:headEnd type="none" w="med" len="med"/>
            <a:tailEnd type="none" w="med" len="med"/>
          </a:ln>
        </p:spPr>
        <p:txBody>
          <a:bodyPr lIns="0" tIns="0" rIns="0" bIns="0" anchor="ctr" anchorCtr="0">
            <a:noAutofit/>
          </a:bodyPr>
          <a:lstStyle/>
          <a:p>
            <a:endParaRPr sz="5600">
              <a:solidFill>
                <a:schemeClr val="bg2">
                  <a:lumMod val="50000"/>
                </a:schemeClr>
              </a:solidFill>
              <a:latin typeface="Century Gothic" panose="020B0502020202020204" pitchFamily="34" charset="0"/>
              <a:ea typeface="Cabin"/>
              <a:cs typeface="Cabin"/>
              <a:sym typeface="Cabin"/>
            </a:endParaRPr>
          </a:p>
        </p:txBody>
      </p:sp>
      <p:sp>
        <p:nvSpPr>
          <p:cNvPr id="154" name="Textfeld 153"/>
          <p:cNvSpPr txBox="1"/>
          <p:nvPr/>
        </p:nvSpPr>
        <p:spPr>
          <a:xfrm>
            <a:off x="5677000" y="7256493"/>
            <a:ext cx="1036966" cy="554126"/>
          </a:xfrm>
          <a:prstGeom prst="rect">
            <a:avLst/>
          </a:prstGeom>
          <a:noFill/>
        </p:spPr>
        <p:txBody>
          <a:bodyPr wrap="square" rtlCol="0">
            <a:spAutoFit/>
          </a:bodyPr>
          <a:lstStyle/>
          <a:p>
            <a:pPr algn="ctr"/>
            <a:r>
              <a:rPr lang="de-DE" sz="3001">
                <a:solidFill>
                  <a:schemeClr val="bg2">
                    <a:lumMod val="50000"/>
                  </a:schemeClr>
                </a:solidFill>
                <a:latin typeface="Century Gothic" panose="020B0502020202020204" pitchFamily="34" charset="0"/>
              </a:rPr>
              <a:t>02</a:t>
            </a:r>
          </a:p>
        </p:txBody>
      </p:sp>
      <p:sp>
        <p:nvSpPr>
          <p:cNvPr id="157" name="Shape 57"/>
          <p:cNvSpPr/>
          <p:nvPr/>
        </p:nvSpPr>
        <p:spPr>
          <a:xfrm>
            <a:off x="17499719" y="7054699"/>
            <a:ext cx="960187" cy="960436"/>
          </a:xfrm>
          <a:custGeom>
            <a:avLst/>
            <a:gdLst/>
            <a:ahLst/>
            <a:cxnLst/>
            <a:rect l="0" t="0" r="0" b="0"/>
            <a:pathLst>
              <a:path w="120000" h="120000" extrusionOk="0">
                <a:moveTo>
                  <a:pt x="102419" y="17567"/>
                </a:moveTo>
                <a:cubicBezTo>
                  <a:pt x="125847" y="41002"/>
                  <a:pt x="125847" y="78985"/>
                  <a:pt x="102419" y="102419"/>
                </a:cubicBezTo>
                <a:cubicBezTo>
                  <a:pt x="78985" y="125853"/>
                  <a:pt x="41002" y="125853"/>
                  <a:pt x="17567" y="102419"/>
                </a:cubicBezTo>
                <a:cubicBezTo>
                  <a:pt x="-5860" y="78985"/>
                  <a:pt x="-5860" y="41002"/>
                  <a:pt x="17567" y="17567"/>
                </a:cubicBezTo>
                <a:cubicBezTo>
                  <a:pt x="41002" y="-5860"/>
                  <a:pt x="78985" y="-5860"/>
                  <a:pt x="102419" y="17567"/>
                </a:cubicBezTo>
              </a:path>
            </a:pathLst>
          </a:custGeom>
          <a:solidFill>
            <a:schemeClr val="bg1"/>
          </a:solidFill>
          <a:ln w="25400" cap="flat" cmpd="sng">
            <a:solidFill>
              <a:schemeClr val="bg1"/>
            </a:solidFill>
            <a:prstDash val="solid"/>
            <a:miter/>
            <a:headEnd type="none" w="med" len="med"/>
            <a:tailEnd type="none" w="med" len="med"/>
          </a:ln>
        </p:spPr>
        <p:txBody>
          <a:bodyPr lIns="0" tIns="0" rIns="0" bIns="0" anchor="ctr" anchorCtr="0">
            <a:noAutofit/>
          </a:bodyPr>
          <a:lstStyle/>
          <a:p>
            <a:endParaRPr sz="5600">
              <a:solidFill>
                <a:schemeClr val="bg2">
                  <a:lumMod val="50000"/>
                </a:schemeClr>
              </a:solidFill>
              <a:latin typeface="Century Gothic" panose="020B0502020202020204" pitchFamily="34" charset="0"/>
              <a:ea typeface="Cabin"/>
              <a:cs typeface="Cabin"/>
              <a:sym typeface="Cabin"/>
            </a:endParaRPr>
          </a:p>
        </p:txBody>
      </p:sp>
      <p:sp>
        <p:nvSpPr>
          <p:cNvPr id="159" name="Shape 59"/>
          <p:cNvSpPr/>
          <p:nvPr/>
        </p:nvSpPr>
        <p:spPr>
          <a:xfrm>
            <a:off x="20618418" y="7054699"/>
            <a:ext cx="957910" cy="960436"/>
          </a:xfrm>
          <a:custGeom>
            <a:avLst/>
            <a:gdLst/>
            <a:ahLst/>
            <a:cxnLst/>
            <a:rect l="0" t="0" r="0" b="0"/>
            <a:pathLst>
              <a:path w="120000" h="120000" extrusionOk="0">
                <a:moveTo>
                  <a:pt x="102419" y="17567"/>
                </a:moveTo>
                <a:cubicBezTo>
                  <a:pt x="125847" y="41002"/>
                  <a:pt x="125847" y="78985"/>
                  <a:pt x="102419" y="102419"/>
                </a:cubicBezTo>
                <a:cubicBezTo>
                  <a:pt x="78985" y="125853"/>
                  <a:pt x="41002" y="125853"/>
                  <a:pt x="17567" y="102419"/>
                </a:cubicBezTo>
                <a:cubicBezTo>
                  <a:pt x="-5860" y="78985"/>
                  <a:pt x="-5860" y="41002"/>
                  <a:pt x="17567" y="17567"/>
                </a:cubicBezTo>
                <a:cubicBezTo>
                  <a:pt x="41002" y="-5860"/>
                  <a:pt x="78985" y="-5860"/>
                  <a:pt x="102419" y="17567"/>
                </a:cubicBezTo>
              </a:path>
            </a:pathLst>
          </a:custGeom>
          <a:solidFill>
            <a:schemeClr val="bg1"/>
          </a:solidFill>
          <a:ln w="25400" cap="flat" cmpd="sng">
            <a:solidFill>
              <a:schemeClr val="bg1"/>
            </a:solidFill>
            <a:prstDash val="solid"/>
            <a:miter/>
            <a:headEnd type="none" w="med" len="med"/>
            <a:tailEnd type="none" w="med" len="med"/>
          </a:ln>
        </p:spPr>
        <p:txBody>
          <a:bodyPr lIns="0" tIns="0" rIns="0" bIns="0" anchor="ctr" anchorCtr="0">
            <a:noAutofit/>
          </a:bodyPr>
          <a:lstStyle/>
          <a:p>
            <a:endParaRPr sz="5600">
              <a:solidFill>
                <a:schemeClr val="bg2">
                  <a:lumMod val="50000"/>
                </a:schemeClr>
              </a:solidFill>
              <a:latin typeface="Century Gothic" panose="020B0502020202020204" pitchFamily="34" charset="0"/>
              <a:ea typeface="Cabin"/>
              <a:cs typeface="Cabin"/>
              <a:sym typeface="Cabin"/>
            </a:endParaRPr>
          </a:p>
        </p:txBody>
      </p:sp>
      <p:cxnSp>
        <p:nvCxnSpPr>
          <p:cNvPr id="161" name="Gerader Verbinder 160"/>
          <p:cNvCxnSpPr/>
          <p:nvPr/>
        </p:nvCxnSpPr>
        <p:spPr>
          <a:xfrm flipH="1">
            <a:off x="16043919" y="7521677"/>
            <a:ext cx="830423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0" name="Textfeld 159"/>
          <p:cNvSpPr txBox="1"/>
          <p:nvPr/>
        </p:nvSpPr>
        <p:spPr>
          <a:xfrm>
            <a:off x="20601567" y="7256493"/>
            <a:ext cx="1036966" cy="554126"/>
          </a:xfrm>
          <a:prstGeom prst="rect">
            <a:avLst/>
          </a:prstGeom>
          <a:noFill/>
        </p:spPr>
        <p:txBody>
          <a:bodyPr wrap="square" rtlCol="0">
            <a:spAutoFit/>
          </a:bodyPr>
          <a:lstStyle/>
          <a:p>
            <a:pPr algn="ctr"/>
            <a:r>
              <a:rPr lang="de-DE" sz="3001" dirty="0">
                <a:solidFill>
                  <a:schemeClr val="bg2">
                    <a:lumMod val="50000"/>
                  </a:schemeClr>
                </a:solidFill>
                <a:latin typeface="Century Gothic" panose="020B0502020202020204" pitchFamily="34" charset="0"/>
              </a:rPr>
              <a:t>04</a:t>
            </a:r>
          </a:p>
        </p:txBody>
      </p:sp>
      <p:sp>
        <p:nvSpPr>
          <p:cNvPr id="158" name="Textfeld 157"/>
          <p:cNvSpPr txBox="1"/>
          <p:nvPr/>
        </p:nvSpPr>
        <p:spPr>
          <a:xfrm>
            <a:off x="17485382" y="7256493"/>
            <a:ext cx="1036966" cy="554126"/>
          </a:xfrm>
          <a:prstGeom prst="rect">
            <a:avLst/>
          </a:prstGeom>
          <a:noFill/>
        </p:spPr>
        <p:txBody>
          <a:bodyPr wrap="square" rtlCol="0">
            <a:spAutoFit/>
          </a:bodyPr>
          <a:lstStyle/>
          <a:p>
            <a:pPr algn="ctr"/>
            <a:r>
              <a:rPr lang="de-DE" sz="3001" dirty="0">
                <a:solidFill>
                  <a:schemeClr val="bg2">
                    <a:lumMod val="50000"/>
                  </a:schemeClr>
                </a:solidFill>
                <a:latin typeface="Century Gothic" panose="020B0502020202020204" pitchFamily="34" charset="0"/>
              </a:rPr>
              <a:t>03</a:t>
            </a:r>
          </a:p>
        </p:txBody>
      </p:sp>
      <p:pic>
        <p:nvPicPr>
          <p:cNvPr id="43" name="Graphic 42">
            <a:extLst>
              <a:ext uri="{FF2B5EF4-FFF2-40B4-BE49-F238E27FC236}">
                <a16:creationId xmlns:a16="http://schemas.microsoft.com/office/drawing/2014/main" id="{CAE637B1-93DC-40BC-8854-EB185A1041E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311109" y="5535866"/>
            <a:ext cx="3728265" cy="3728265"/>
          </a:xfrm>
          <a:prstGeom prst="rect">
            <a:avLst/>
          </a:prstGeom>
        </p:spPr>
      </p:pic>
    </p:spTree>
    <p:extLst>
      <p:ext uri="{BB962C8B-B14F-4D97-AF65-F5344CB8AC3E}">
        <p14:creationId xmlns:p14="http://schemas.microsoft.com/office/powerpoint/2010/main" val="3301827418"/>
      </p:ext>
    </p:extLst>
  </p:cSld>
  <p:clrMapOvr>
    <a:masterClrMapping/>
  </p:clrMapOvr>
  <p:transition spd="slow">
    <p:push/>
  </p:transition>
</p:sld>
</file>

<file path=ppt/slides/slide73.xml><?xml version="1.0" encoding="utf-8"?>
<p:sld xmlns:a="http://schemas.openxmlformats.org/drawingml/2006/main" xmlns:r="http://schemas.openxmlformats.org/officeDocument/2006/relationships" xmlns:p="http://schemas.openxmlformats.org/presentationml/2006/main">
  <p:cSld>
    <p:bg>
      <p:bgPr>
        <a:solidFill>
          <a:schemeClr val="accent1">
            <a:alpha val="90000"/>
          </a:schemeClr>
        </a:solidFill>
        <a:effectLst/>
      </p:bgPr>
    </p:bg>
    <p:spTree>
      <p:nvGrpSpPr>
        <p:cNvPr id="1" name=""/>
        <p:cNvGrpSpPr/>
        <p:nvPr/>
      </p:nvGrpSpPr>
      <p:grpSpPr>
        <a:xfrm>
          <a:off x="0" y="0"/>
          <a:ext cx="0" cy="0"/>
          <a:chOff x="0" y="0"/>
          <a:chExt cx="0" cy="0"/>
        </a:xfrm>
      </p:grpSpPr>
      <p:sp>
        <p:nvSpPr>
          <p:cNvPr id="49" name="Shape 3506"/>
          <p:cNvSpPr/>
          <p:nvPr/>
        </p:nvSpPr>
        <p:spPr>
          <a:xfrm rot="11840417">
            <a:off x="4290569" y="6682799"/>
            <a:ext cx="2321691" cy="2321692"/>
          </a:xfrm>
          <a:prstGeom prst="ellipse">
            <a:avLst/>
          </a:prstGeom>
          <a:solidFill>
            <a:schemeClr val="bg2">
              <a:lumMod val="50000"/>
            </a:schemeClr>
          </a:solidFill>
          <a:ln>
            <a:noFill/>
          </a:ln>
        </p:spPr>
        <p:txBody>
          <a:bodyPr lIns="91426" tIns="45700" rIns="91426" bIns="45700" anchor="ctr" anchorCtr="0">
            <a:noAutofit/>
          </a:bodyPr>
          <a:lstStyle/>
          <a:p>
            <a:pPr algn="ctr"/>
            <a:endParaRPr sz="3600">
              <a:solidFill>
                <a:schemeClr val="bg1"/>
              </a:solidFill>
              <a:latin typeface="Century Gothic" panose="020B0502020202020204" pitchFamily="34" charset="0"/>
              <a:ea typeface="Lato"/>
              <a:cs typeface="Lato"/>
              <a:sym typeface="Lato"/>
            </a:endParaRPr>
          </a:p>
        </p:txBody>
      </p:sp>
      <p:sp>
        <p:nvSpPr>
          <p:cNvPr id="50" name="Shape 3507"/>
          <p:cNvSpPr/>
          <p:nvPr/>
        </p:nvSpPr>
        <p:spPr>
          <a:xfrm rot="5422425">
            <a:off x="4305769" y="6680365"/>
            <a:ext cx="2306493" cy="2307086"/>
          </a:xfrm>
          <a:prstGeom prst="pie">
            <a:avLst>
              <a:gd name="adj1" fmla="val 10766470"/>
              <a:gd name="adj2" fmla="val 6573054"/>
            </a:avLst>
          </a:prstGeom>
          <a:solidFill>
            <a:schemeClr val="bg1"/>
          </a:solidFill>
          <a:ln>
            <a:noFill/>
          </a:ln>
          <a:effectLst>
            <a:outerShdw blurRad="38100" dist="38100" algn="ctr" rotWithShape="0">
              <a:srgbClr val="000000">
                <a:alpha val="23000"/>
              </a:srgbClr>
            </a:outerShdw>
          </a:effectLst>
        </p:spPr>
        <p:txBody>
          <a:bodyPr lIns="91426" tIns="45700" rIns="91426" bIns="45700" anchor="ctr" anchorCtr="0">
            <a:noAutofit/>
          </a:bodyPr>
          <a:lstStyle/>
          <a:p>
            <a:pPr algn="ctr"/>
            <a:endParaRPr sz="3600">
              <a:solidFill>
                <a:schemeClr val="bg1"/>
              </a:solidFill>
              <a:latin typeface="Century Gothic" panose="020B0502020202020204" pitchFamily="34" charset="0"/>
              <a:ea typeface="Calibri"/>
              <a:cs typeface="Calibri"/>
              <a:sym typeface="Calibri"/>
            </a:endParaRPr>
          </a:p>
        </p:txBody>
      </p:sp>
      <p:sp>
        <p:nvSpPr>
          <p:cNvPr id="51" name="Shape 3508"/>
          <p:cNvSpPr/>
          <p:nvPr/>
        </p:nvSpPr>
        <p:spPr>
          <a:xfrm rot="5422425">
            <a:off x="4476843" y="6878096"/>
            <a:ext cx="1949143" cy="1949142"/>
          </a:xfrm>
          <a:prstGeom prst="ellipse">
            <a:avLst/>
          </a:prstGeom>
          <a:solidFill>
            <a:srgbClr val="5C96CA"/>
          </a:solidFill>
          <a:ln>
            <a:noFill/>
          </a:ln>
        </p:spPr>
        <p:txBody>
          <a:bodyPr lIns="91426" tIns="45700" rIns="91426" bIns="45700" anchor="ctr" anchorCtr="0">
            <a:noAutofit/>
          </a:bodyPr>
          <a:lstStyle/>
          <a:p>
            <a:pPr algn="ctr"/>
            <a:endParaRPr sz="3600">
              <a:solidFill>
                <a:schemeClr val="bg1"/>
              </a:solidFill>
              <a:latin typeface="Century Gothic" panose="020B0502020202020204" pitchFamily="34" charset="0"/>
              <a:ea typeface="Lato"/>
              <a:cs typeface="Lato"/>
              <a:sym typeface="Lato"/>
            </a:endParaRPr>
          </a:p>
        </p:txBody>
      </p:sp>
      <p:sp>
        <p:nvSpPr>
          <p:cNvPr id="52" name="Ellipse 51"/>
          <p:cNvSpPr/>
          <p:nvPr/>
        </p:nvSpPr>
        <p:spPr>
          <a:xfrm rot="5422425">
            <a:off x="4030932" y="6405826"/>
            <a:ext cx="2856167" cy="2856165"/>
          </a:xfrm>
          <a:prstGeom prst="ellipse">
            <a:avLst/>
          </a:prstGeom>
          <a:noFill/>
          <a:ln>
            <a:solidFill>
              <a:schemeClr val="bg1">
                <a:alpha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7196">
              <a:solidFill>
                <a:schemeClr val="bg1"/>
              </a:solidFill>
              <a:latin typeface="Century Gothic" panose="020B0502020202020204" pitchFamily="34" charset="0"/>
            </a:endParaRPr>
          </a:p>
        </p:txBody>
      </p:sp>
      <p:sp>
        <p:nvSpPr>
          <p:cNvPr id="53" name="Shape 3506"/>
          <p:cNvSpPr/>
          <p:nvPr/>
        </p:nvSpPr>
        <p:spPr>
          <a:xfrm rot="11840417">
            <a:off x="8757021" y="6682799"/>
            <a:ext cx="2321691" cy="2321692"/>
          </a:xfrm>
          <a:prstGeom prst="ellipse">
            <a:avLst/>
          </a:prstGeom>
          <a:solidFill>
            <a:schemeClr val="bg2">
              <a:lumMod val="50000"/>
            </a:schemeClr>
          </a:solidFill>
          <a:ln>
            <a:noFill/>
          </a:ln>
        </p:spPr>
        <p:txBody>
          <a:bodyPr lIns="91426" tIns="45700" rIns="91426" bIns="45700" anchor="ctr" anchorCtr="0">
            <a:noAutofit/>
          </a:bodyPr>
          <a:lstStyle/>
          <a:p>
            <a:pPr algn="ctr"/>
            <a:endParaRPr sz="3600">
              <a:solidFill>
                <a:schemeClr val="bg1"/>
              </a:solidFill>
              <a:latin typeface="Century Gothic" panose="020B0502020202020204" pitchFamily="34" charset="0"/>
              <a:ea typeface="Lato"/>
              <a:cs typeface="Lato"/>
              <a:sym typeface="Lato"/>
            </a:endParaRPr>
          </a:p>
        </p:txBody>
      </p:sp>
      <p:sp>
        <p:nvSpPr>
          <p:cNvPr id="54" name="Shape 3507"/>
          <p:cNvSpPr/>
          <p:nvPr/>
        </p:nvSpPr>
        <p:spPr>
          <a:xfrm rot="5422425">
            <a:off x="8772221" y="6680365"/>
            <a:ext cx="2306493" cy="2307086"/>
          </a:xfrm>
          <a:prstGeom prst="pie">
            <a:avLst>
              <a:gd name="adj1" fmla="val 10766470"/>
              <a:gd name="adj2" fmla="val 3757806"/>
            </a:avLst>
          </a:prstGeom>
          <a:solidFill>
            <a:schemeClr val="bg1"/>
          </a:solidFill>
          <a:ln>
            <a:noFill/>
          </a:ln>
          <a:effectLst>
            <a:outerShdw blurRad="38100" dist="38100" algn="ctr" rotWithShape="0">
              <a:srgbClr val="000000">
                <a:alpha val="23000"/>
              </a:srgbClr>
            </a:outerShdw>
          </a:effectLst>
        </p:spPr>
        <p:txBody>
          <a:bodyPr lIns="91426" tIns="45700" rIns="91426" bIns="45700" anchor="ctr" anchorCtr="0">
            <a:noAutofit/>
          </a:bodyPr>
          <a:lstStyle/>
          <a:p>
            <a:pPr algn="ctr"/>
            <a:endParaRPr sz="3600">
              <a:solidFill>
                <a:schemeClr val="bg1"/>
              </a:solidFill>
              <a:latin typeface="Century Gothic" panose="020B0502020202020204" pitchFamily="34" charset="0"/>
              <a:ea typeface="Calibri"/>
              <a:cs typeface="Calibri"/>
              <a:sym typeface="Calibri"/>
            </a:endParaRPr>
          </a:p>
        </p:txBody>
      </p:sp>
      <p:sp>
        <p:nvSpPr>
          <p:cNvPr id="55" name="Shape 3508"/>
          <p:cNvSpPr/>
          <p:nvPr/>
        </p:nvSpPr>
        <p:spPr>
          <a:xfrm rot="5422425">
            <a:off x="8943295" y="6878096"/>
            <a:ext cx="1949143" cy="1949142"/>
          </a:xfrm>
          <a:prstGeom prst="ellipse">
            <a:avLst/>
          </a:prstGeom>
          <a:solidFill>
            <a:srgbClr val="5C96CA"/>
          </a:solidFill>
          <a:ln>
            <a:noFill/>
          </a:ln>
        </p:spPr>
        <p:txBody>
          <a:bodyPr lIns="91426" tIns="45700" rIns="91426" bIns="45700" anchor="ctr" anchorCtr="0">
            <a:noAutofit/>
          </a:bodyPr>
          <a:lstStyle/>
          <a:p>
            <a:pPr algn="ctr"/>
            <a:endParaRPr sz="3600">
              <a:solidFill>
                <a:schemeClr val="bg1"/>
              </a:solidFill>
              <a:latin typeface="Century Gothic" panose="020B0502020202020204" pitchFamily="34" charset="0"/>
              <a:ea typeface="Lato"/>
              <a:cs typeface="Lato"/>
              <a:sym typeface="Lato"/>
            </a:endParaRPr>
          </a:p>
        </p:txBody>
      </p:sp>
      <p:sp>
        <p:nvSpPr>
          <p:cNvPr id="56" name="Ellipse 55"/>
          <p:cNvSpPr/>
          <p:nvPr/>
        </p:nvSpPr>
        <p:spPr>
          <a:xfrm rot="5422425">
            <a:off x="8497384" y="6405826"/>
            <a:ext cx="2856167" cy="2856165"/>
          </a:xfrm>
          <a:prstGeom prst="ellipse">
            <a:avLst/>
          </a:prstGeom>
          <a:noFill/>
          <a:ln>
            <a:solidFill>
              <a:schemeClr val="bg1">
                <a:alpha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7196">
              <a:solidFill>
                <a:schemeClr val="bg1"/>
              </a:solidFill>
              <a:latin typeface="Century Gothic" panose="020B0502020202020204" pitchFamily="34" charset="0"/>
            </a:endParaRPr>
          </a:p>
        </p:txBody>
      </p:sp>
      <p:sp>
        <p:nvSpPr>
          <p:cNvPr id="57" name="Shape 3506"/>
          <p:cNvSpPr/>
          <p:nvPr/>
        </p:nvSpPr>
        <p:spPr>
          <a:xfrm rot="11840417">
            <a:off x="13223473" y="6689764"/>
            <a:ext cx="2321691" cy="2321692"/>
          </a:xfrm>
          <a:prstGeom prst="ellipse">
            <a:avLst/>
          </a:prstGeom>
          <a:solidFill>
            <a:schemeClr val="bg2">
              <a:lumMod val="50000"/>
            </a:schemeClr>
          </a:solidFill>
          <a:ln>
            <a:noFill/>
          </a:ln>
        </p:spPr>
        <p:txBody>
          <a:bodyPr lIns="91426" tIns="45700" rIns="91426" bIns="45700" anchor="ctr" anchorCtr="0">
            <a:noAutofit/>
          </a:bodyPr>
          <a:lstStyle/>
          <a:p>
            <a:pPr algn="ctr"/>
            <a:endParaRPr sz="3600">
              <a:solidFill>
                <a:schemeClr val="bg1"/>
              </a:solidFill>
              <a:latin typeface="Century Gothic" panose="020B0502020202020204" pitchFamily="34" charset="0"/>
              <a:ea typeface="Lato"/>
              <a:cs typeface="Lato"/>
              <a:sym typeface="Lato"/>
            </a:endParaRPr>
          </a:p>
        </p:txBody>
      </p:sp>
      <p:sp>
        <p:nvSpPr>
          <p:cNvPr id="58" name="Shape 3507"/>
          <p:cNvSpPr/>
          <p:nvPr/>
        </p:nvSpPr>
        <p:spPr>
          <a:xfrm rot="5422425">
            <a:off x="13238673" y="6687330"/>
            <a:ext cx="2306493" cy="2307086"/>
          </a:xfrm>
          <a:prstGeom prst="pie">
            <a:avLst>
              <a:gd name="adj1" fmla="val 10766470"/>
              <a:gd name="adj2" fmla="val 8791917"/>
            </a:avLst>
          </a:prstGeom>
          <a:solidFill>
            <a:schemeClr val="bg1"/>
          </a:solidFill>
          <a:ln>
            <a:noFill/>
          </a:ln>
          <a:effectLst>
            <a:outerShdw blurRad="38100" dist="38100" algn="ctr" rotWithShape="0">
              <a:srgbClr val="000000">
                <a:alpha val="23000"/>
              </a:srgbClr>
            </a:outerShdw>
          </a:effectLst>
        </p:spPr>
        <p:txBody>
          <a:bodyPr lIns="91426" tIns="45700" rIns="91426" bIns="45700" anchor="ctr" anchorCtr="0">
            <a:noAutofit/>
          </a:bodyPr>
          <a:lstStyle/>
          <a:p>
            <a:pPr algn="ctr"/>
            <a:endParaRPr sz="3600">
              <a:solidFill>
                <a:schemeClr val="bg1"/>
              </a:solidFill>
              <a:latin typeface="Century Gothic" panose="020B0502020202020204" pitchFamily="34" charset="0"/>
              <a:ea typeface="Calibri"/>
              <a:cs typeface="Calibri"/>
              <a:sym typeface="Calibri"/>
            </a:endParaRPr>
          </a:p>
        </p:txBody>
      </p:sp>
      <p:sp>
        <p:nvSpPr>
          <p:cNvPr id="59" name="Shape 3508"/>
          <p:cNvSpPr/>
          <p:nvPr/>
        </p:nvSpPr>
        <p:spPr>
          <a:xfrm rot="5422425">
            <a:off x="13409747" y="6885061"/>
            <a:ext cx="1949143" cy="1949142"/>
          </a:xfrm>
          <a:prstGeom prst="ellipse">
            <a:avLst/>
          </a:prstGeom>
          <a:solidFill>
            <a:srgbClr val="5C96CA"/>
          </a:solidFill>
          <a:ln>
            <a:noFill/>
          </a:ln>
        </p:spPr>
        <p:txBody>
          <a:bodyPr lIns="91426" tIns="45700" rIns="91426" bIns="45700" anchor="ctr" anchorCtr="0">
            <a:noAutofit/>
          </a:bodyPr>
          <a:lstStyle/>
          <a:p>
            <a:pPr algn="ctr"/>
            <a:endParaRPr sz="3600">
              <a:solidFill>
                <a:schemeClr val="bg1"/>
              </a:solidFill>
              <a:latin typeface="Century Gothic" panose="020B0502020202020204" pitchFamily="34" charset="0"/>
              <a:ea typeface="Lato"/>
              <a:cs typeface="Lato"/>
              <a:sym typeface="Lato"/>
            </a:endParaRPr>
          </a:p>
        </p:txBody>
      </p:sp>
      <p:sp>
        <p:nvSpPr>
          <p:cNvPr id="60" name="Ellipse 59"/>
          <p:cNvSpPr/>
          <p:nvPr/>
        </p:nvSpPr>
        <p:spPr>
          <a:xfrm rot="5422425">
            <a:off x="12963836" y="6412791"/>
            <a:ext cx="2856167" cy="2856165"/>
          </a:xfrm>
          <a:prstGeom prst="ellipse">
            <a:avLst/>
          </a:prstGeom>
          <a:noFill/>
          <a:ln>
            <a:solidFill>
              <a:schemeClr val="bg1">
                <a:alpha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7196">
              <a:solidFill>
                <a:schemeClr val="bg1"/>
              </a:solidFill>
              <a:latin typeface="Century Gothic" panose="020B0502020202020204" pitchFamily="34" charset="0"/>
            </a:endParaRPr>
          </a:p>
        </p:txBody>
      </p:sp>
      <p:sp>
        <p:nvSpPr>
          <p:cNvPr id="61" name="Shape 3506"/>
          <p:cNvSpPr/>
          <p:nvPr/>
        </p:nvSpPr>
        <p:spPr>
          <a:xfrm rot="11840417">
            <a:off x="17689925" y="6682799"/>
            <a:ext cx="2321691" cy="2321692"/>
          </a:xfrm>
          <a:prstGeom prst="ellipse">
            <a:avLst/>
          </a:prstGeom>
          <a:solidFill>
            <a:schemeClr val="bg2">
              <a:lumMod val="50000"/>
            </a:schemeClr>
          </a:solidFill>
          <a:ln>
            <a:noFill/>
          </a:ln>
        </p:spPr>
        <p:txBody>
          <a:bodyPr lIns="91426" tIns="45700" rIns="91426" bIns="45700" anchor="ctr" anchorCtr="0">
            <a:noAutofit/>
          </a:bodyPr>
          <a:lstStyle/>
          <a:p>
            <a:pPr algn="ctr"/>
            <a:endParaRPr sz="3600">
              <a:solidFill>
                <a:schemeClr val="bg1"/>
              </a:solidFill>
              <a:latin typeface="Century Gothic" panose="020B0502020202020204" pitchFamily="34" charset="0"/>
              <a:ea typeface="Lato"/>
              <a:cs typeface="Lato"/>
              <a:sym typeface="Lato"/>
            </a:endParaRPr>
          </a:p>
        </p:txBody>
      </p:sp>
      <p:sp>
        <p:nvSpPr>
          <p:cNvPr id="62" name="Shape 3507"/>
          <p:cNvSpPr/>
          <p:nvPr/>
        </p:nvSpPr>
        <p:spPr>
          <a:xfrm rot="5422425">
            <a:off x="17705125" y="6680365"/>
            <a:ext cx="2306493" cy="2307086"/>
          </a:xfrm>
          <a:prstGeom prst="pie">
            <a:avLst>
              <a:gd name="adj1" fmla="val 10766470"/>
              <a:gd name="adj2" fmla="val 7662698"/>
            </a:avLst>
          </a:prstGeom>
          <a:solidFill>
            <a:schemeClr val="bg1"/>
          </a:solidFill>
          <a:ln>
            <a:noFill/>
          </a:ln>
          <a:effectLst>
            <a:outerShdw blurRad="38100" dist="38100" algn="ctr" rotWithShape="0">
              <a:srgbClr val="000000">
                <a:alpha val="23000"/>
              </a:srgbClr>
            </a:outerShdw>
          </a:effectLst>
        </p:spPr>
        <p:txBody>
          <a:bodyPr lIns="91426" tIns="45700" rIns="91426" bIns="45700" anchor="ctr" anchorCtr="0">
            <a:noAutofit/>
          </a:bodyPr>
          <a:lstStyle/>
          <a:p>
            <a:pPr algn="ctr"/>
            <a:endParaRPr sz="3600">
              <a:solidFill>
                <a:schemeClr val="bg1"/>
              </a:solidFill>
              <a:latin typeface="Century Gothic" panose="020B0502020202020204" pitchFamily="34" charset="0"/>
              <a:ea typeface="Calibri"/>
              <a:cs typeface="Calibri"/>
              <a:sym typeface="Calibri"/>
            </a:endParaRPr>
          </a:p>
        </p:txBody>
      </p:sp>
      <p:sp>
        <p:nvSpPr>
          <p:cNvPr id="63" name="Shape 3508"/>
          <p:cNvSpPr/>
          <p:nvPr/>
        </p:nvSpPr>
        <p:spPr>
          <a:xfrm rot="5422425">
            <a:off x="17876199" y="6878096"/>
            <a:ext cx="1949143" cy="1949142"/>
          </a:xfrm>
          <a:prstGeom prst="ellipse">
            <a:avLst/>
          </a:prstGeom>
          <a:solidFill>
            <a:srgbClr val="5C96CA"/>
          </a:solidFill>
          <a:ln>
            <a:noFill/>
          </a:ln>
        </p:spPr>
        <p:txBody>
          <a:bodyPr lIns="91426" tIns="45700" rIns="91426" bIns="45700" anchor="ctr" anchorCtr="0">
            <a:noAutofit/>
          </a:bodyPr>
          <a:lstStyle/>
          <a:p>
            <a:pPr algn="ctr"/>
            <a:endParaRPr sz="3600">
              <a:solidFill>
                <a:schemeClr val="bg1"/>
              </a:solidFill>
              <a:latin typeface="Century Gothic" panose="020B0502020202020204" pitchFamily="34" charset="0"/>
              <a:ea typeface="Lato"/>
              <a:cs typeface="Lato"/>
              <a:sym typeface="Lato"/>
            </a:endParaRPr>
          </a:p>
        </p:txBody>
      </p:sp>
      <p:sp>
        <p:nvSpPr>
          <p:cNvPr id="64" name="Ellipse 63"/>
          <p:cNvSpPr/>
          <p:nvPr/>
        </p:nvSpPr>
        <p:spPr>
          <a:xfrm rot="5422425">
            <a:off x="17430288" y="6405826"/>
            <a:ext cx="2856167" cy="2856165"/>
          </a:xfrm>
          <a:prstGeom prst="ellipse">
            <a:avLst/>
          </a:prstGeom>
          <a:noFill/>
          <a:ln>
            <a:solidFill>
              <a:schemeClr val="bg1">
                <a:alpha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7196">
              <a:solidFill>
                <a:schemeClr val="bg1"/>
              </a:solidFill>
              <a:latin typeface="Century Gothic" panose="020B0502020202020204" pitchFamily="34" charset="0"/>
            </a:endParaRPr>
          </a:p>
        </p:txBody>
      </p:sp>
      <p:sp>
        <p:nvSpPr>
          <p:cNvPr id="65" name="Textfeld 64"/>
          <p:cNvSpPr txBox="1"/>
          <p:nvPr/>
        </p:nvSpPr>
        <p:spPr>
          <a:xfrm>
            <a:off x="7007097" y="7237644"/>
            <a:ext cx="1316765" cy="1015534"/>
          </a:xfrm>
          <a:prstGeom prst="rect">
            <a:avLst/>
          </a:prstGeom>
          <a:noFill/>
        </p:spPr>
        <p:txBody>
          <a:bodyPr wrap="square" rtlCol="0">
            <a:spAutoFit/>
          </a:bodyPr>
          <a:lstStyle/>
          <a:p>
            <a:pPr algn="ctr"/>
            <a:r>
              <a:rPr lang="de-DE" sz="5999" b="1">
                <a:solidFill>
                  <a:schemeClr val="bg1"/>
                </a:solidFill>
                <a:latin typeface="Century Gothic" panose="020B0502020202020204" pitchFamily="34" charset="0"/>
              </a:rPr>
              <a:t>+</a:t>
            </a:r>
          </a:p>
        </p:txBody>
      </p:sp>
      <p:cxnSp>
        <p:nvCxnSpPr>
          <p:cNvPr id="66" name="Gerader Verbinder 65"/>
          <p:cNvCxnSpPr/>
          <p:nvPr/>
        </p:nvCxnSpPr>
        <p:spPr>
          <a:xfrm>
            <a:off x="5432318" y="5377073"/>
            <a:ext cx="0" cy="1045153"/>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67" name="Textfeld 66"/>
          <p:cNvSpPr txBox="1"/>
          <p:nvPr/>
        </p:nvSpPr>
        <p:spPr>
          <a:xfrm>
            <a:off x="3470780" y="4474551"/>
            <a:ext cx="3937876" cy="553870"/>
          </a:xfrm>
          <a:prstGeom prst="rect">
            <a:avLst/>
          </a:prstGeom>
          <a:noFill/>
        </p:spPr>
        <p:txBody>
          <a:bodyPr wrap="square" rtlCol="0">
            <a:spAutoFit/>
          </a:bodyPr>
          <a:lstStyle/>
          <a:p>
            <a:pPr algn="ctr"/>
            <a:r>
              <a:rPr lang="de-DE" sz="2999" dirty="0">
                <a:solidFill>
                  <a:schemeClr val="bg1"/>
                </a:solidFill>
                <a:latin typeface="Century Gothic" panose="020B0502020202020204" pitchFamily="34" charset="0"/>
              </a:rPr>
              <a:t>01 </a:t>
            </a:r>
            <a:r>
              <a:rPr lang="de-DE" sz="2999" b="1" dirty="0">
                <a:solidFill>
                  <a:schemeClr val="bg1"/>
                </a:solidFill>
                <a:latin typeface="Century Gothic" panose="020B0502020202020204" pitchFamily="34" charset="0"/>
              </a:rPr>
              <a:t>Thema A</a:t>
            </a:r>
          </a:p>
        </p:txBody>
      </p:sp>
      <p:cxnSp>
        <p:nvCxnSpPr>
          <p:cNvPr id="68" name="Gerader Verbinder 67"/>
          <p:cNvCxnSpPr/>
          <p:nvPr/>
        </p:nvCxnSpPr>
        <p:spPr>
          <a:xfrm>
            <a:off x="9876469" y="5377073"/>
            <a:ext cx="0" cy="1045153"/>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69" name="Textfeld 68"/>
          <p:cNvSpPr txBox="1"/>
          <p:nvPr/>
        </p:nvSpPr>
        <p:spPr>
          <a:xfrm>
            <a:off x="7914930" y="4474551"/>
            <a:ext cx="3937876" cy="553870"/>
          </a:xfrm>
          <a:prstGeom prst="rect">
            <a:avLst/>
          </a:prstGeom>
          <a:noFill/>
        </p:spPr>
        <p:txBody>
          <a:bodyPr wrap="square" rtlCol="0">
            <a:spAutoFit/>
          </a:bodyPr>
          <a:lstStyle/>
          <a:p>
            <a:pPr algn="ctr"/>
            <a:r>
              <a:rPr lang="de-DE" sz="2999" dirty="0">
                <a:solidFill>
                  <a:schemeClr val="bg1"/>
                </a:solidFill>
                <a:latin typeface="Century Gothic" panose="020B0502020202020204" pitchFamily="34" charset="0"/>
              </a:rPr>
              <a:t>02 </a:t>
            </a:r>
            <a:r>
              <a:rPr lang="de-DE" sz="2999" b="1" dirty="0">
                <a:solidFill>
                  <a:schemeClr val="bg1"/>
                </a:solidFill>
                <a:latin typeface="Century Gothic" panose="020B0502020202020204" pitchFamily="34" charset="0"/>
              </a:rPr>
              <a:t>Thema B</a:t>
            </a:r>
          </a:p>
        </p:txBody>
      </p:sp>
      <p:cxnSp>
        <p:nvCxnSpPr>
          <p:cNvPr id="70" name="Gerader Verbinder 69"/>
          <p:cNvCxnSpPr/>
          <p:nvPr/>
        </p:nvCxnSpPr>
        <p:spPr>
          <a:xfrm>
            <a:off x="14363654" y="5377073"/>
            <a:ext cx="0" cy="1045153"/>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72" name="Textfeld 71"/>
          <p:cNvSpPr txBox="1"/>
          <p:nvPr/>
        </p:nvSpPr>
        <p:spPr>
          <a:xfrm>
            <a:off x="12402116" y="4474551"/>
            <a:ext cx="3937876" cy="553870"/>
          </a:xfrm>
          <a:prstGeom prst="rect">
            <a:avLst/>
          </a:prstGeom>
          <a:noFill/>
        </p:spPr>
        <p:txBody>
          <a:bodyPr wrap="square" rtlCol="0">
            <a:spAutoFit/>
          </a:bodyPr>
          <a:lstStyle/>
          <a:p>
            <a:pPr algn="ctr"/>
            <a:r>
              <a:rPr lang="de-DE" sz="2999" dirty="0">
                <a:solidFill>
                  <a:schemeClr val="bg1"/>
                </a:solidFill>
                <a:latin typeface="Century Gothic" panose="020B0502020202020204" pitchFamily="34" charset="0"/>
              </a:rPr>
              <a:t>03 </a:t>
            </a:r>
            <a:r>
              <a:rPr lang="de-DE" sz="2999" b="1" dirty="0">
                <a:solidFill>
                  <a:schemeClr val="bg1"/>
                </a:solidFill>
                <a:latin typeface="Century Gothic" panose="020B0502020202020204" pitchFamily="34" charset="0"/>
              </a:rPr>
              <a:t>Thema C</a:t>
            </a:r>
          </a:p>
        </p:txBody>
      </p:sp>
      <p:cxnSp>
        <p:nvCxnSpPr>
          <p:cNvPr id="73" name="Gerader Verbinder 72"/>
          <p:cNvCxnSpPr/>
          <p:nvPr/>
        </p:nvCxnSpPr>
        <p:spPr>
          <a:xfrm>
            <a:off x="18852866" y="5350484"/>
            <a:ext cx="0" cy="1045153"/>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74" name="Textfeld 73"/>
          <p:cNvSpPr txBox="1"/>
          <p:nvPr/>
        </p:nvSpPr>
        <p:spPr>
          <a:xfrm>
            <a:off x="16891329" y="4447962"/>
            <a:ext cx="3937876" cy="553870"/>
          </a:xfrm>
          <a:prstGeom prst="rect">
            <a:avLst/>
          </a:prstGeom>
          <a:noFill/>
        </p:spPr>
        <p:txBody>
          <a:bodyPr wrap="square" rtlCol="0">
            <a:spAutoFit/>
          </a:bodyPr>
          <a:lstStyle/>
          <a:p>
            <a:pPr algn="ctr"/>
            <a:r>
              <a:rPr lang="de-DE" sz="2999" dirty="0">
                <a:solidFill>
                  <a:schemeClr val="bg1"/>
                </a:solidFill>
                <a:latin typeface="Century Gothic" panose="020B0502020202020204" pitchFamily="34" charset="0"/>
              </a:rPr>
              <a:t>04 </a:t>
            </a:r>
            <a:r>
              <a:rPr lang="de-DE" sz="2999" b="1" dirty="0">
                <a:solidFill>
                  <a:schemeClr val="bg1"/>
                </a:solidFill>
                <a:latin typeface="Century Gothic" panose="020B0502020202020204" pitchFamily="34" charset="0"/>
              </a:rPr>
              <a:t>Thema D</a:t>
            </a:r>
          </a:p>
        </p:txBody>
      </p:sp>
      <p:sp>
        <p:nvSpPr>
          <p:cNvPr id="75" name="Textfeld 74"/>
          <p:cNvSpPr txBox="1"/>
          <p:nvPr/>
        </p:nvSpPr>
        <p:spPr>
          <a:xfrm>
            <a:off x="15916504" y="7237644"/>
            <a:ext cx="1316765" cy="1015534"/>
          </a:xfrm>
          <a:prstGeom prst="rect">
            <a:avLst/>
          </a:prstGeom>
          <a:noFill/>
        </p:spPr>
        <p:txBody>
          <a:bodyPr wrap="square" rtlCol="0">
            <a:spAutoFit/>
          </a:bodyPr>
          <a:lstStyle/>
          <a:p>
            <a:pPr algn="ctr"/>
            <a:r>
              <a:rPr lang="de-DE" sz="5999" b="1">
                <a:solidFill>
                  <a:schemeClr val="bg1"/>
                </a:solidFill>
                <a:latin typeface="Century Gothic" panose="020B0502020202020204" pitchFamily="34" charset="0"/>
              </a:rPr>
              <a:t>+</a:t>
            </a:r>
          </a:p>
        </p:txBody>
      </p:sp>
      <p:sp>
        <p:nvSpPr>
          <p:cNvPr id="76" name="Textfeld 75"/>
          <p:cNvSpPr txBox="1"/>
          <p:nvPr/>
        </p:nvSpPr>
        <p:spPr>
          <a:xfrm>
            <a:off x="11496409" y="7237644"/>
            <a:ext cx="1316765" cy="1015534"/>
          </a:xfrm>
          <a:prstGeom prst="rect">
            <a:avLst/>
          </a:prstGeom>
          <a:noFill/>
        </p:spPr>
        <p:txBody>
          <a:bodyPr wrap="square" rtlCol="0">
            <a:spAutoFit/>
          </a:bodyPr>
          <a:lstStyle/>
          <a:p>
            <a:pPr algn="ctr"/>
            <a:r>
              <a:rPr lang="de-DE" sz="5999" b="1">
                <a:solidFill>
                  <a:schemeClr val="bg1"/>
                </a:solidFill>
                <a:latin typeface="Century Gothic" panose="020B0502020202020204" pitchFamily="34" charset="0"/>
              </a:rPr>
              <a:t>=</a:t>
            </a:r>
          </a:p>
        </p:txBody>
      </p:sp>
      <p:cxnSp>
        <p:nvCxnSpPr>
          <p:cNvPr id="77" name="Gerader Verbinder 76"/>
          <p:cNvCxnSpPr/>
          <p:nvPr/>
        </p:nvCxnSpPr>
        <p:spPr>
          <a:xfrm>
            <a:off x="7629451" y="8275580"/>
            <a:ext cx="0" cy="2583348"/>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78" name="Textfeld 77"/>
          <p:cNvSpPr txBox="1"/>
          <p:nvPr/>
        </p:nvSpPr>
        <p:spPr>
          <a:xfrm>
            <a:off x="3217582" y="9639920"/>
            <a:ext cx="4305885" cy="1286186"/>
          </a:xfrm>
          <a:prstGeom prst="rect">
            <a:avLst/>
          </a:prstGeom>
          <a:noFill/>
        </p:spPr>
        <p:txBody>
          <a:bodyPr wrap="square" rtlCol="0">
            <a:spAutoFit/>
          </a:bodyPr>
          <a:lstStyle/>
          <a:p>
            <a:pPr algn="r">
              <a:lnSpc>
                <a:spcPct val="150000"/>
              </a:lnSpc>
            </a:pPr>
            <a:r>
              <a:rPr lang="de-DE" b="1" dirty="0">
                <a:solidFill>
                  <a:schemeClr val="bg1"/>
                </a:solidFill>
                <a:latin typeface="Century Gothic" panose="020B0502020202020204" pitchFamily="34" charset="0"/>
              </a:rPr>
              <a:t>01 </a:t>
            </a:r>
            <a:r>
              <a:rPr lang="de-DE" dirty="0">
                <a:solidFill>
                  <a:schemeClr val="bg1"/>
                </a:solidFill>
                <a:latin typeface="Century Gothic" panose="020B0502020202020204" pitchFamily="34" charset="0"/>
              </a:rPr>
              <a:t>Eigenen Text einfügen, </a:t>
            </a:r>
            <a:r>
              <a:rPr lang="de-DE" dirty="0" err="1">
                <a:solidFill>
                  <a:schemeClr val="bg1"/>
                </a:solidFill>
                <a:latin typeface="Century Gothic" panose="020B0502020202020204" pitchFamily="34" charset="0"/>
              </a:rPr>
              <a:t>consetetur</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sadipscin</a:t>
            </a:r>
            <a:r>
              <a:rPr lang="de-DE" dirty="0">
                <a:solidFill>
                  <a:schemeClr val="bg1"/>
                </a:solidFill>
                <a:latin typeface="Century Gothic" panose="020B0502020202020204" pitchFamily="34" charset="0"/>
              </a:rPr>
              <a:t>. </a:t>
            </a:r>
            <a:r>
              <a:rPr lang="de-DE" b="1" dirty="0">
                <a:solidFill>
                  <a:schemeClr val="bg1"/>
                </a:solidFill>
                <a:latin typeface="Century Gothic" panose="020B0502020202020204" pitchFamily="34" charset="0"/>
              </a:rPr>
              <a:t>02 </a:t>
            </a:r>
            <a:r>
              <a:rPr lang="de-DE" dirty="0" err="1">
                <a:solidFill>
                  <a:schemeClr val="bg1"/>
                </a:solidFill>
                <a:latin typeface="Century Gothic" panose="020B0502020202020204" pitchFamily="34" charset="0"/>
              </a:rPr>
              <a:t>Lorem</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ipsum</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dolor</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sit</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amet</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consetetur</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sadipscin</a:t>
            </a:r>
            <a:r>
              <a:rPr lang="de-DE" dirty="0">
                <a:solidFill>
                  <a:schemeClr val="bg1"/>
                </a:solidFill>
                <a:latin typeface="Century Gothic" panose="020B0502020202020204" pitchFamily="34" charset="0"/>
              </a:rPr>
              <a:t>. </a:t>
            </a:r>
          </a:p>
        </p:txBody>
      </p:sp>
      <p:cxnSp>
        <p:nvCxnSpPr>
          <p:cNvPr id="79" name="Gerader Verbinder 78"/>
          <p:cNvCxnSpPr/>
          <p:nvPr/>
        </p:nvCxnSpPr>
        <p:spPr>
          <a:xfrm>
            <a:off x="16550304" y="8253179"/>
            <a:ext cx="0" cy="2583348"/>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80" name="Textfeld 79"/>
          <p:cNvSpPr txBox="1"/>
          <p:nvPr/>
        </p:nvSpPr>
        <p:spPr>
          <a:xfrm>
            <a:off x="12114812" y="9616217"/>
            <a:ext cx="4305885" cy="1286186"/>
          </a:xfrm>
          <a:prstGeom prst="rect">
            <a:avLst/>
          </a:prstGeom>
          <a:noFill/>
        </p:spPr>
        <p:txBody>
          <a:bodyPr wrap="square" rtlCol="0">
            <a:spAutoFit/>
          </a:bodyPr>
          <a:lstStyle/>
          <a:p>
            <a:pPr algn="r">
              <a:lnSpc>
                <a:spcPct val="150000"/>
              </a:lnSpc>
            </a:pPr>
            <a:r>
              <a:rPr lang="de-DE" b="1" dirty="0">
                <a:solidFill>
                  <a:schemeClr val="bg1"/>
                </a:solidFill>
                <a:latin typeface="Century Gothic" panose="020B0502020202020204" pitchFamily="34" charset="0"/>
              </a:rPr>
              <a:t>01 </a:t>
            </a:r>
            <a:r>
              <a:rPr lang="de-DE" dirty="0">
                <a:solidFill>
                  <a:schemeClr val="bg1"/>
                </a:solidFill>
                <a:latin typeface="Century Gothic" panose="020B0502020202020204" pitchFamily="34" charset="0"/>
              </a:rPr>
              <a:t>Eigenen Text einfügen, </a:t>
            </a:r>
            <a:r>
              <a:rPr lang="de-DE" dirty="0" err="1">
                <a:solidFill>
                  <a:schemeClr val="bg1"/>
                </a:solidFill>
                <a:latin typeface="Century Gothic" panose="020B0502020202020204" pitchFamily="34" charset="0"/>
              </a:rPr>
              <a:t>consetetur</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sadipscin</a:t>
            </a:r>
            <a:r>
              <a:rPr lang="de-DE" dirty="0">
                <a:solidFill>
                  <a:schemeClr val="bg1"/>
                </a:solidFill>
                <a:latin typeface="Century Gothic" panose="020B0502020202020204" pitchFamily="34" charset="0"/>
              </a:rPr>
              <a:t>. </a:t>
            </a:r>
            <a:r>
              <a:rPr lang="de-DE" b="1" dirty="0">
                <a:solidFill>
                  <a:schemeClr val="bg1"/>
                </a:solidFill>
                <a:latin typeface="Century Gothic" panose="020B0502020202020204" pitchFamily="34" charset="0"/>
              </a:rPr>
              <a:t>02 </a:t>
            </a:r>
            <a:r>
              <a:rPr lang="de-DE" dirty="0" err="1">
                <a:solidFill>
                  <a:schemeClr val="bg1"/>
                </a:solidFill>
                <a:latin typeface="Century Gothic" panose="020B0502020202020204" pitchFamily="34" charset="0"/>
              </a:rPr>
              <a:t>Lorem</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ipsum</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dolor</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sit</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amet</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consetetur</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sadipscin</a:t>
            </a:r>
            <a:r>
              <a:rPr lang="de-DE" dirty="0">
                <a:solidFill>
                  <a:schemeClr val="bg1"/>
                </a:solidFill>
                <a:latin typeface="Century Gothic" panose="020B0502020202020204" pitchFamily="34" charset="0"/>
              </a:rPr>
              <a:t>. </a:t>
            </a:r>
          </a:p>
        </p:txBody>
      </p:sp>
      <p:sp>
        <p:nvSpPr>
          <p:cNvPr id="81" name="Textfeld 80"/>
          <p:cNvSpPr txBox="1"/>
          <p:nvPr/>
        </p:nvSpPr>
        <p:spPr>
          <a:xfrm>
            <a:off x="7850829" y="10430709"/>
            <a:ext cx="3937876" cy="553870"/>
          </a:xfrm>
          <a:prstGeom prst="rect">
            <a:avLst/>
          </a:prstGeom>
          <a:noFill/>
        </p:spPr>
        <p:txBody>
          <a:bodyPr wrap="square" rtlCol="0">
            <a:spAutoFit/>
          </a:bodyPr>
          <a:lstStyle/>
          <a:p>
            <a:r>
              <a:rPr lang="de-DE" sz="2999">
                <a:solidFill>
                  <a:schemeClr val="bg1"/>
                </a:solidFill>
                <a:latin typeface="Century Gothic" panose="020B0502020202020204" pitchFamily="34" charset="0"/>
              </a:rPr>
              <a:t>Design</a:t>
            </a:r>
            <a:endParaRPr lang="de-DE" sz="2999" b="1">
              <a:solidFill>
                <a:schemeClr val="bg1"/>
              </a:solidFill>
              <a:latin typeface="Century Gothic" panose="020B0502020202020204" pitchFamily="34" charset="0"/>
            </a:endParaRPr>
          </a:p>
        </p:txBody>
      </p:sp>
      <p:sp>
        <p:nvSpPr>
          <p:cNvPr id="82" name="Textfeld 81"/>
          <p:cNvSpPr txBox="1"/>
          <p:nvPr/>
        </p:nvSpPr>
        <p:spPr>
          <a:xfrm>
            <a:off x="16776290" y="10430709"/>
            <a:ext cx="3937876" cy="553870"/>
          </a:xfrm>
          <a:prstGeom prst="rect">
            <a:avLst/>
          </a:prstGeom>
          <a:noFill/>
        </p:spPr>
        <p:txBody>
          <a:bodyPr wrap="square" rtlCol="0">
            <a:spAutoFit/>
          </a:bodyPr>
          <a:lstStyle/>
          <a:p>
            <a:r>
              <a:rPr lang="de-DE" sz="2999" dirty="0">
                <a:solidFill>
                  <a:schemeClr val="bg1"/>
                </a:solidFill>
                <a:latin typeface="Century Gothic" panose="020B0502020202020204" pitchFamily="34" charset="0"/>
              </a:rPr>
              <a:t>Technik</a:t>
            </a:r>
            <a:endParaRPr lang="de-DE" sz="2999" b="1" dirty="0">
              <a:solidFill>
                <a:schemeClr val="bg1"/>
              </a:solidFill>
              <a:latin typeface="Century Gothic" panose="020B0502020202020204" pitchFamily="34" charset="0"/>
            </a:endParaRPr>
          </a:p>
        </p:txBody>
      </p:sp>
    </p:spTree>
    <p:extLst>
      <p:ext uri="{BB962C8B-B14F-4D97-AF65-F5344CB8AC3E}">
        <p14:creationId xmlns:p14="http://schemas.microsoft.com/office/powerpoint/2010/main" val="494587571"/>
      </p:ext>
    </p:extLst>
  </p:cSld>
  <p:clrMapOvr>
    <a:masterClrMapping/>
  </p:clrMapOvr>
  <p:transition spd="slow">
    <p:push/>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AutoShape 27"/>
          <p:cNvSpPr>
            <a:spLocks noChangeAspect="1" noChangeArrowheads="1" noTextEdit="1"/>
          </p:cNvSpPr>
          <p:nvPr/>
        </p:nvSpPr>
        <p:spPr bwMode="auto">
          <a:xfrm>
            <a:off x="5778213" y="4092787"/>
            <a:ext cx="12792075" cy="545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a:solidFill>
                <a:schemeClr val="bg1"/>
              </a:solidFill>
              <a:latin typeface="Helvetica" panose="020B0500000000000000" pitchFamily="34" charset="0"/>
            </a:endParaRPr>
          </a:p>
        </p:txBody>
      </p:sp>
      <p:sp>
        <p:nvSpPr>
          <p:cNvPr id="85" name="Freeform 29"/>
          <p:cNvSpPr>
            <a:spLocks/>
          </p:cNvSpPr>
          <p:nvPr/>
        </p:nvSpPr>
        <p:spPr bwMode="auto">
          <a:xfrm>
            <a:off x="7244855" y="7672599"/>
            <a:ext cx="777875" cy="1874838"/>
          </a:xfrm>
          <a:custGeom>
            <a:avLst/>
            <a:gdLst>
              <a:gd name="T0" fmla="*/ 0 w 490"/>
              <a:gd name="T1" fmla="*/ 885 h 1181"/>
              <a:gd name="T2" fmla="*/ 490 w 490"/>
              <a:gd name="T3" fmla="*/ 1181 h 1181"/>
              <a:gd name="T4" fmla="*/ 490 w 490"/>
              <a:gd name="T5" fmla="*/ 296 h 1181"/>
              <a:gd name="T6" fmla="*/ 0 w 490"/>
              <a:gd name="T7" fmla="*/ 0 h 1181"/>
              <a:gd name="T8" fmla="*/ 0 w 490"/>
              <a:gd name="T9" fmla="*/ 885 h 1181"/>
            </a:gdLst>
            <a:ahLst/>
            <a:cxnLst>
              <a:cxn ang="0">
                <a:pos x="T0" y="T1"/>
              </a:cxn>
              <a:cxn ang="0">
                <a:pos x="T2" y="T3"/>
              </a:cxn>
              <a:cxn ang="0">
                <a:pos x="T4" y="T5"/>
              </a:cxn>
              <a:cxn ang="0">
                <a:pos x="T6" y="T7"/>
              </a:cxn>
              <a:cxn ang="0">
                <a:pos x="T8" y="T9"/>
              </a:cxn>
            </a:cxnLst>
            <a:rect l="0" t="0" r="r" b="b"/>
            <a:pathLst>
              <a:path w="490" h="1181">
                <a:moveTo>
                  <a:pt x="0" y="885"/>
                </a:moveTo>
                <a:lnTo>
                  <a:pt x="490" y="1181"/>
                </a:lnTo>
                <a:lnTo>
                  <a:pt x="490" y="296"/>
                </a:lnTo>
                <a:lnTo>
                  <a:pt x="0" y="0"/>
                </a:lnTo>
                <a:lnTo>
                  <a:pt x="0" y="88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de-DE">
              <a:solidFill>
                <a:schemeClr val="bg1"/>
              </a:solidFill>
              <a:latin typeface="Helvetica" panose="020B0500000000000000" pitchFamily="34" charset="0"/>
            </a:endParaRPr>
          </a:p>
        </p:txBody>
      </p:sp>
      <p:sp>
        <p:nvSpPr>
          <p:cNvPr id="86" name="Freeform 30"/>
          <p:cNvSpPr>
            <a:spLocks/>
          </p:cNvSpPr>
          <p:nvPr/>
        </p:nvSpPr>
        <p:spPr bwMode="auto">
          <a:xfrm>
            <a:off x="8022730" y="7672599"/>
            <a:ext cx="785813" cy="1874838"/>
          </a:xfrm>
          <a:custGeom>
            <a:avLst/>
            <a:gdLst>
              <a:gd name="T0" fmla="*/ 495 w 495"/>
              <a:gd name="T1" fmla="*/ 885 h 1181"/>
              <a:gd name="T2" fmla="*/ 0 w 495"/>
              <a:gd name="T3" fmla="*/ 1181 h 1181"/>
              <a:gd name="T4" fmla="*/ 0 w 495"/>
              <a:gd name="T5" fmla="*/ 296 h 1181"/>
              <a:gd name="T6" fmla="*/ 495 w 495"/>
              <a:gd name="T7" fmla="*/ 0 h 1181"/>
              <a:gd name="T8" fmla="*/ 495 w 495"/>
              <a:gd name="T9" fmla="*/ 885 h 1181"/>
            </a:gdLst>
            <a:ahLst/>
            <a:cxnLst>
              <a:cxn ang="0">
                <a:pos x="T0" y="T1"/>
              </a:cxn>
              <a:cxn ang="0">
                <a:pos x="T2" y="T3"/>
              </a:cxn>
              <a:cxn ang="0">
                <a:pos x="T4" y="T5"/>
              </a:cxn>
              <a:cxn ang="0">
                <a:pos x="T6" y="T7"/>
              </a:cxn>
              <a:cxn ang="0">
                <a:pos x="T8" y="T9"/>
              </a:cxn>
            </a:cxnLst>
            <a:rect l="0" t="0" r="r" b="b"/>
            <a:pathLst>
              <a:path w="495" h="1181">
                <a:moveTo>
                  <a:pt x="495" y="885"/>
                </a:moveTo>
                <a:lnTo>
                  <a:pt x="0" y="1181"/>
                </a:lnTo>
                <a:lnTo>
                  <a:pt x="0" y="296"/>
                </a:lnTo>
                <a:lnTo>
                  <a:pt x="495" y="0"/>
                </a:lnTo>
                <a:lnTo>
                  <a:pt x="495" y="885"/>
                </a:lnTo>
                <a:close/>
              </a:path>
            </a:pathLst>
          </a:custGeom>
          <a:solidFill>
            <a:schemeClr val="bg2">
              <a:alpha val="50000"/>
            </a:schemeClr>
          </a:solidFill>
          <a:ln>
            <a:noFill/>
          </a:ln>
        </p:spPr>
        <p:txBody>
          <a:bodyPr vert="horz" wrap="square" lIns="91440" tIns="45720" rIns="91440" bIns="45720" numCol="1" anchor="t" anchorCtr="0" compatLnSpc="1">
            <a:prstTxWarp prst="textNoShape">
              <a:avLst/>
            </a:prstTxWarp>
          </a:bodyPr>
          <a:lstStyle/>
          <a:p>
            <a:endParaRPr lang="de-DE">
              <a:solidFill>
                <a:schemeClr val="bg1"/>
              </a:solidFill>
              <a:latin typeface="Helvetica" panose="020B0500000000000000" pitchFamily="34" charset="0"/>
            </a:endParaRPr>
          </a:p>
        </p:txBody>
      </p:sp>
      <p:sp>
        <p:nvSpPr>
          <p:cNvPr id="87" name="Freeform 31"/>
          <p:cNvSpPr>
            <a:spLocks/>
          </p:cNvSpPr>
          <p:nvPr/>
        </p:nvSpPr>
        <p:spPr bwMode="auto">
          <a:xfrm>
            <a:off x="7244855" y="7209049"/>
            <a:ext cx="1563688" cy="933450"/>
          </a:xfrm>
          <a:custGeom>
            <a:avLst/>
            <a:gdLst>
              <a:gd name="T0" fmla="*/ 0 w 985"/>
              <a:gd name="T1" fmla="*/ 292 h 588"/>
              <a:gd name="T2" fmla="*/ 490 w 985"/>
              <a:gd name="T3" fmla="*/ 0 h 588"/>
              <a:gd name="T4" fmla="*/ 985 w 985"/>
              <a:gd name="T5" fmla="*/ 292 h 588"/>
              <a:gd name="T6" fmla="*/ 490 w 985"/>
              <a:gd name="T7" fmla="*/ 588 h 588"/>
              <a:gd name="T8" fmla="*/ 0 w 985"/>
              <a:gd name="T9" fmla="*/ 292 h 588"/>
            </a:gdLst>
            <a:ahLst/>
            <a:cxnLst>
              <a:cxn ang="0">
                <a:pos x="T0" y="T1"/>
              </a:cxn>
              <a:cxn ang="0">
                <a:pos x="T2" y="T3"/>
              </a:cxn>
              <a:cxn ang="0">
                <a:pos x="T4" y="T5"/>
              </a:cxn>
              <a:cxn ang="0">
                <a:pos x="T6" y="T7"/>
              </a:cxn>
              <a:cxn ang="0">
                <a:pos x="T8" y="T9"/>
              </a:cxn>
            </a:cxnLst>
            <a:rect l="0" t="0" r="r" b="b"/>
            <a:pathLst>
              <a:path w="985" h="588">
                <a:moveTo>
                  <a:pt x="0" y="292"/>
                </a:moveTo>
                <a:lnTo>
                  <a:pt x="490" y="0"/>
                </a:lnTo>
                <a:lnTo>
                  <a:pt x="985" y="292"/>
                </a:lnTo>
                <a:lnTo>
                  <a:pt x="490" y="588"/>
                </a:lnTo>
                <a:lnTo>
                  <a:pt x="0" y="29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de-DE">
              <a:solidFill>
                <a:schemeClr val="bg1"/>
              </a:solidFill>
              <a:latin typeface="Helvetica" panose="020B0500000000000000" pitchFamily="34" charset="0"/>
            </a:endParaRPr>
          </a:p>
        </p:txBody>
      </p:sp>
      <p:sp>
        <p:nvSpPr>
          <p:cNvPr id="88" name="Freeform 32"/>
          <p:cNvSpPr>
            <a:spLocks/>
          </p:cNvSpPr>
          <p:nvPr/>
        </p:nvSpPr>
        <p:spPr bwMode="auto">
          <a:xfrm>
            <a:off x="9324584" y="5959687"/>
            <a:ext cx="777875" cy="3587750"/>
          </a:xfrm>
          <a:custGeom>
            <a:avLst/>
            <a:gdLst>
              <a:gd name="T0" fmla="*/ 0 w 490"/>
              <a:gd name="T1" fmla="*/ 1964 h 2260"/>
              <a:gd name="T2" fmla="*/ 490 w 490"/>
              <a:gd name="T3" fmla="*/ 2260 h 2260"/>
              <a:gd name="T4" fmla="*/ 490 w 490"/>
              <a:gd name="T5" fmla="*/ 292 h 2260"/>
              <a:gd name="T6" fmla="*/ 0 w 490"/>
              <a:gd name="T7" fmla="*/ 0 h 2260"/>
              <a:gd name="T8" fmla="*/ 0 w 490"/>
              <a:gd name="T9" fmla="*/ 1964 h 2260"/>
            </a:gdLst>
            <a:ahLst/>
            <a:cxnLst>
              <a:cxn ang="0">
                <a:pos x="T0" y="T1"/>
              </a:cxn>
              <a:cxn ang="0">
                <a:pos x="T2" y="T3"/>
              </a:cxn>
              <a:cxn ang="0">
                <a:pos x="T4" y="T5"/>
              </a:cxn>
              <a:cxn ang="0">
                <a:pos x="T6" y="T7"/>
              </a:cxn>
              <a:cxn ang="0">
                <a:pos x="T8" y="T9"/>
              </a:cxn>
            </a:cxnLst>
            <a:rect l="0" t="0" r="r" b="b"/>
            <a:pathLst>
              <a:path w="490" h="2260">
                <a:moveTo>
                  <a:pt x="0" y="1964"/>
                </a:moveTo>
                <a:lnTo>
                  <a:pt x="490" y="2260"/>
                </a:lnTo>
                <a:lnTo>
                  <a:pt x="490" y="292"/>
                </a:lnTo>
                <a:lnTo>
                  <a:pt x="0" y="0"/>
                </a:lnTo>
                <a:lnTo>
                  <a:pt x="0" y="196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de-DE">
              <a:solidFill>
                <a:schemeClr val="bg1"/>
              </a:solidFill>
              <a:latin typeface="Helvetica" panose="020B0500000000000000" pitchFamily="34" charset="0"/>
            </a:endParaRPr>
          </a:p>
        </p:txBody>
      </p:sp>
      <p:sp>
        <p:nvSpPr>
          <p:cNvPr id="89" name="Freeform 33"/>
          <p:cNvSpPr>
            <a:spLocks/>
          </p:cNvSpPr>
          <p:nvPr/>
        </p:nvSpPr>
        <p:spPr bwMode="auto">
          <a:xfrm>
            <a:off x="10102459" y="5959687"/>
            <a:ext cx="777875" cy="3587750"/>
          </a:xfrm>
          <a:custGeom>
            <a:avLst/>
            <a:gdLst>
              <a:gd name="T0" fmla="*/ 490 w 490"/>
              <a:gd name="T1" fmla="*/ 1964 h 2260"/>
              <a:gd name="T2" fmla="*/ 0 w 490"/>
              <a:gd name="T3" fmla="*/ 2260 h 2260"/>
              <a:gd name="T4" fmla="*/ 0 w 490"/>
              <a:gd name="T5" fmla="*/ 292 h 2260"/>
              <a:gd name="T6" fmla="*/ 490 w 490"/>
              <a:gd name="T7" fmla="*/ 0 h 2260"/>
              <a:gd name="T8" fmla="*/ 490 w 490"/>
              <a:gd name="T9" fmla="*/ 1964 h 2260"/>
            </a:gdLst>
            <a:ahLst/>
            <a:cxnLst>
              <a:cxn ang="0">
                <a:pos x="T0" y="T1"/>
              </a:cxn>
              <a:cxn ang="0">
                <a:pos x="T2" y="T3"/>
              </a:cxn>
              <a:cxn ang="0">
                <a:pos x="T4" y="T5"/>
              </a:cxn>
              <a:cxn ang="0">
                <a:pos x="T6" y="T7"/>
              </a:cxn>
              <a:cxn ang="0">
                <a:pos x="T8" y="T9"/>
              </a:cxn>
            </a:cxnLst>
            <a:rect l="0" t="0" r="r" b="b"/>
            <a:pathLst>
              <a:path w="490" h="2260">
                <a:moveTo>
                  <a:pt x="490" y="1964"/>
                </a:moveTo>
                <a:lnTo>
                  <a:pt x="0" y="2260"/>
                </a:lnTo>
                <a:lnTo>
                  <a:pt x="0" y="292"/>
                </a:lnTo>
                <a:lnTo>
                  <a:pt x="490" y="0"/>
                </a:lnTo>
                <a:lnTo>
                  <a:pt x="490" y="1964"/>
                </a:lnTo>
                <a:close/>
              </a:path>
            </a:pathLst>
          </a:custGeom>
          <a:solidFill>
            <a:schemeClr val="bg2">
              <a:alpha val="50000"/>
            </a:schemeClr>
          </a:solidFill>
          <a:ln>
            <a:noFill/>
          </a:ln>
        </p:spPr>
        <p:txBody>
          <a:bodyPr vert="horz" wrap="square" lIns="91440" tIns="45720" rIns="91440" bIns="45720" numCol="1" anchor="t" anchorCtr="0" compatLnSpc="1">
            <a:prstTxWarp prst="textNoShape">
              <a:avLst/>
            </a:prstTxWarp>
          </a:bodyPr>
          <a:lstStyle/>
          <a:p>
            <a:endParaRPr lang="de-DE">
              <a:solidFill>
                <a:schemeClr val="bg1"/>
              </a:solidFill>
              <a:latin typeface="Helvetica" panose="020B0500000000000000" pitchFamily="34" charset="0"/>
            </a:endParaRPr>
          </a:p>
        </p:txBody>
      </p:sp>
      <p:sp>
        <p:nvSpPr>
          <p:cNvPr id="90" name="Freeform 34"/>
          <p:cNvSpPr>
            <a:spLocks/>
          </p:cNvSpPr>
          <p:nvPr/>
        </p:nvSpPr>
        <p:spPr bwMode="auto">
          <a:xfrm>
            <a:off x="9324584" y="5489787"/>
            <a:ext cx="1555750" cy="933450"/>
          </a:xfrm>
          <a:custGeom>
            <a:avLst/>
            <a:gdLst>
              <a:gd name="T0" fmla="*/ 0 w 980"/>
              <a:gd name="T1" fmla="*/ 296 h 588"/>
              <a:gd name="T2" fmla="*/ 490 w 980"/>
              <a:gd name="T3" fmla="*/ 0 h 588"/>
              <a:gd name="T4" fmla="*/ 980 w 980"/>
              <a:gd name="T5" fmla="*/ 296 h 588"/>
              <a:gd name="T6" fmla="*/ 490 w 980"/>
              <a:gd name="T7" fmla="*/ 588 h 588"/>
              <a:gd name="T8" fmla="*/ 0 w 980"/>
              <a:gd name="T9" fmla="*/ 296 h 588"/>
            </a:gdLst>
            <a:ahLst/>
            <a:cxnLst>
              <a:cxn ang="0">
                <a:pos x="T0" y="T1"/>
              </a:cxn>
              <a:cxn ang="0">
                <a:pos x="T2" y="T3"/>
              </a:cxn>
              <a:cxn ang="0">
                <a:pos x="T4" y="T5"/>
              </a:cxn>
              <a:cxn ang="0">
                <a:pos x="T6" y="T7"/>
              </a:cxn>
              <a:cxn ang="0">
                <a:pos x="T8" y="T9"/>
              </a:cxn>
            </a:cxnLst>
            <a:rect l="0" t="0" r="r" b="b"/>
            <a:pathLst>
              <a:path w="980" h="588">
                <a:moveTo>
                  <a:pt x="0" y="296"/>
                </a:moveTo>
                <a:lnTo>
                  <a:pt x="490" y="0"/>
                </a:lnTo>
                <a:lnTo>
                  <a:pt x="980" y="296"/>
                </a:lnTo>
                <a:lnTo>
                  <a:pt x="490" y="588"/>
                </a:lnTo>
                <a:lnTo>
                  <a:pt x="0" y="29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de-DE">
              <a:solidFill>
                <a:schemeClr val="bg1"/>
              </a:solidFill>
              <a:latin typeface="Helvetica" panose="020B0500000000000000" pitchFamily="34" charset="0"/>
            </a:endParaRPr>
          </a:p>
        </p:txBody>
      </p:sp>
      <p:sp>
        <p:nvSpPr>
          <p:cNvPr id="91" name="Freeform 35"/>
          <p:cNvSpPr>
            <a:spLocks/>
          </p:cNvSpPr>
          <p:nvPr/>
        </p:nvSpPr>
        <p:spPr bwMode="auto">
          <a:xfrm>
            <a:off x="13482455" y="6269249"/>
            <a:ext cx="777875" cy="3278188"/>
          </a:xfrm>
          <a:custGeom>
            <a:avLst/>
            <a:gdLst>
              <a:gd name="T0" fmla="*/ 0 w 490"/>
              <a:gd name="T1" fmla="*/ 1769 h 2065"/>
              <a:gd name="T2" fmla="*/ 490 w 490"/>
              <a:gd name="T3" fmla="*/ 2065 h 2065"/>
              <a:gd name="T4" fmla="*/ 490 w 490"/>
              <a:gd name="T5" fmla="*/ 292 h 2065"/>
              <a:gd name="T6" fmla="*/ 0 w 490"/>
              <a:gd name="T7" fmla="*/ 0 h 2065"/>
              <a:gd name="T8" fmla="*/ 0 w 490"/>
              <a:gd name="T9" fmla="*/ 1769 h 2065"/>
            </a:gdLst>
            <a:ahLst/>
            <a:cxnLst>
              <a:cxn ang="0">
                <a:pos x="T0" y="T1"/>
              </a:cxn>
              <a:cxn ang="0">
                <a:pos x="T2" y="T3"/>
              </a:cxn>
              <a:cxn ang="0">
                <a:pos x="T4" y="T5"/>
              </a:cxn>
              <a:cxn ang="0">
                <a:pos x="T6" y="T7"/>
              </a:cxn>
              <a:cxn ang="0">
                <a:pos x="T8" y="T9"/>
              </a:cxn>
            </a:cxnLst>
            <a:rect l="0" t="0" r="r" b="b"/>
            <a:pathLst>
              <a:path w="490" h="2065">
                <a:moveTo>
                  <a:pt x="0" y="1769"/>
                </a:moveTo>
                <a:lnTo>
                  <a:pt x="490" y="2065"/>
                </a:lnTo>
                <a:lnTo>
                  <a:pt x="490" y="292"/>
                </a:lnTo>
                <a:lnTo>
                  <a:pt x="0" y="0"/>
                </a:lnTo>
                <a:lnTo>
                  <a:pt x="0" y="176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de-DE">
              <a:solidFill>
                <a:schemeClr val="bg1"/>
              </a:solidFill>
              <a:latin typeface="Helvetica" panose="020B0500000000000000" pitchFamily="34" charset="0"/>
            </a:endParaRPr>
          </a:p>
        </p:txBody>
      </p:sp>
      <p:sp>
        <p:nvSpPr>
          <p:cNvPr id="92" name="Freeform 36"/>
          <p:cNvSpPr>
            <a:spLocks/>
          </p:cNvSpPr>
          <p:nvPr/>
        </p:nvSpPr>
        <p:spPr bwMode="auto">
          <a:xfrm>
            <a:off x="14260330" y="6269249"/>
            <a:ext cx="777875" cy="3278188"/>
          </a:xfrm>
          <a:custGeom>
            <a:avLst/>
            <a:gdLst>
              <a:gd name="T0" fmla="*/ 490 w 490"/>
              <a:gd name="T1" fmla="*/ 1769 h 2065"/>
              <a:gd name="T2" fmla="*/ 0 w 490"/>
              <a:gd name="T3" fmla="*/ 2065 h 2065"/>
              <a:gd name="T4" fmla="*/ 0 w 490"/>
              <a:gd name="T5" fmla="*/ 292 h 2065"/>
              <a:gd name="T6" fmla="*/ 490 w 490"/>
              <a:gd name="T7" fmla="*/ 0 h 2065"/>
              <a:gd name="T8" fmla="*/ 490 w 490"/>
              <a:gd name="T9" fmla="*/ 1769 h 2065"/>
            </a:gdLst>
            <a:ahLst/>
            <a:cxnLst>
              <a:cxn ang="0">
                <a:pos x="T0" y="T1"/>
              </a:cxn>
              <a:cxn ang="0">
                <a:pos x="T2" y="T3"/>
              </a:cxn>
              <a:cxn ang="0">
                <a:pos x="T4" y="T5"/>
              </a:cxn>
              <a:cxn ang="0">
                <a:pos x="T6" y="T7"/>
              </a:cxn>
              <a:cxn ang="0">
                <a:pos x="T8" y="T9"/>
              </a:cxn>
            </a:cxnLst>
            <a:rect l="0" t="0" r="r" b="b"/>
            <a:pathLst>
              <a:path w="490" h="2065">
                <a:moveTo>
                  <a:pt x="490" y="1769"/>
                </a:moveTo>
                <a:lnTo>
                  <a:pt x="0" y="2065"/>
                </a:lnTo>
                <a:lnTo>
                  <a:pt x="0" y="292"/>
                </a:lnTo>
                <a:lnTo>
                  <a:pt x="490" y="0"/>
                </a:lnTo>
                <a:lnTo>
                  <a:pt x="490" y="1769"/>
                </a:lnTo>
                <a:close/>
              </a:path>
            </a:pathLst>
          </a:custGeom>
          <a:solidFill>
            <a:schemeClr val="bg2">
              <a:alpha val="50000"/>
            </a:schemeClr>
          </a:solidFill>
          <a:ln>
            <a:noFill/>
          </a:ln>
        </p:spPr>
        <p:txBody>
          <a:bodyPr vert="horz" wrap="square" lIns="91440" tIns="45720" rIns="91440" bIns="45720" numCol="1" anchor="t" anchorCtr="0" compatLnSpc="1">
            <a:prstTxWarp prst="textNoShape">
              <a:avLst/>
            </a:prstTxWarp>
          </a:bodyPr>
          <a:lstStyle/>
          <a:p>
            <a:endParaRPr lang="de-DE">
              <a:solidFill>
                <a:schemeClr val="bg1"/>
              </a:solidFill>
              <a:latin typeface="Helvetica" panose="020B0500000000000000" pitchFamily="34" charset="0"/>
            </a:endParaRPr>
          </a:p>
        </p:txBody>
      </p:sp>
      <p:sp>
        <p:nvSpPr>
          <p:cNvPr id="93" name="Freeform 37"/>
          <p:cNvSpPr>
            <a:spLocks/>
          </p:cNvSpPr>
          <p:nvPr/>
        </p:nvSpPr>
        <p:spPr bwMode="auto">
          <a:xfrm>
            <a:off x="13482455" y="5797762"/>
            <a:ext cx="1555750" cy="935038"/>
          </a:xfrm>
          <a:custGeom>
            <a:avLst/>
            <a:gdLst>
              <a:gd name="T0" fmla="*/ 0 w 980"/>
              <a:gd name="T1" fmla="*/ 297 h 589"/>
              <a:gd name="T2" fmla="*/ 490 w 980"/>
              <a:gd name="T3" fmla="*/ 0 h 589"/>
              <a:gd name="T4" fmla="*/ 980 w 980"/>
              <a:gd name="T5" fmla="*/ 297 h 589"/>
              <a:gd name="T6" fmla="*/ 490 w 980"/>
              <a:gd name="T7" fmla="*/ 589 h 589"/>
              <a:gd name="T8" fmla="*/ 0 w 980"/>
              <a:gd name="T9" fmla="*/ 297 h 589"/>
            </a:gdLst>
            <a:ahLst/>
            <a:cxnLst>
              <a:cxn ang="0">
                <a:pos x="T0" y="T1"/>
              </a:cxn>
              <a:cxn ang="0">
                <a:pos x="T2" y="T3"/>
              </a:cxn>
              <a:cxn ang="0">
                <a:pos x="T4" y="T5"/>
              </a:cxn>
              <a:cxn ang="0">
                <a:pos x="T6" y="T7"/>
              </a:cxn>
              <a:cxn ang="0">
                <a:pos x="T8" y="T9"/>
              </a:cxn>
            </a:cxnLst>
            <a:rect l="0" t="0" r="r" b="b"/>
            <a:pathLst>
              <a:path w="980" h="589">
                <a:moveTo>
                  <a:pt x="0" y="297"/>
                </a:moveTo>
                <a:lnTo>
                  <a:pt x="490" y="0"/>
                </a:lnTo>
                <a:lnTo>
                  <a:pt x="980" y="297"/>
                </a:lnTo>
                <a:lnTo>
                  <a:pt x="490" y="589"/>
                </a:lnTo>
                <a:lnTo>
                  <a:pt x="0" y="29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de-DE">
              <a:solidFill>
                <a:schemeClr val="bg1"/>
              </a:solidFill>
              <a:latin typeface="Helvetica" panose="020B0500000000000000" pitchFamily="34" charset="0"/>
            </a:endParaRPr>
          </a:p>
        </p:txBody>
      </p:sp>
      <p:sp>
        <p:nvSpPr>
          <p:cNvPr id="94" name="Freeform 38"/>
          <p:cNvSpPr>
            <a:spLocks/>
          </p:cNvSpPr>
          <p:nvPr/>
        </p:nvSpPr>
        <p:spPr bwMode="auto">
          <a:xfrm>
            <a:off x="15554246" y="5797762"/>
            <a:ext cx="785813" cy="3749675"/>
          </a:xfrm>
          <a:custGeom>
            <a:avLst/>
            <a:gdLst>
              <a:gd name="T0" fmla="*/ 0 w 495"/>
              <a:gd name="T1" fmla="*/ 2066 h 2362"/>
              <a:gd name="T2" fmla="*/ 495 w 495"/>
              <a:gd name="T3" fmla="*/ 2362 h 2362"/>
              <a:gd name="T4" fmla="*/ 495 w 495"/>
              <a:gd name="T5" fmla="*/ 297 h 2362"/>
              <a:gd name="T6" fmla="*/ 0 w 495"/>
              <a:gd name="T7" fmla="*/ 0 h 2362"/>
              <a:gd name="T8" fmla="*/ 0 w 495"/>
              <a:gd name="T9" fmla="*/ 2066 h 2362"/>
            </a:gdLst>
            <a:ahLst/>
            <a:cxnLst>
              <a:cxn ang="0">
                <a:pos x="T0" y="T1"/>
              </a:cxn>
              <a:cxn ang="0">
                <a:pos x="T2" y="T3"/>
              </a:cxn>
              <a:cxn ang="0">
                <a:pos x="T4" y="T5"/>
              </a:cxn>
              <a:cxn ang="0">
                <a:pos x="T6" y="T7"/>
              </a:cxn>
              <a:cxn ang="0">
                <a:pos x="T8" y="T9"/>
              </a:cxn>
            </a:cxnLst>
            <a:rect l="0" t="0" r="r" b="b"/>
            <a:pathLst>
              <a:path w="495" h="2362">
                <a:moveTo>
                  <a:pt x="0" y="2066"/>
                </a:moveTo>
                <a:lnTo>
                  <a:pt x="495" y="2362"/>
                </a:lnTo>
                <a:lnTo>
                  <a:pt x="495" y="297"/>
                </a:lnTo>
                <a:lnTo>
                  <a:pt x="0" y="0"/>
                </a:lnTo>
                <a:lnTo>
                  <a:pt x="0" y="206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de-DE">
              <a:solidFill>
                <a:schemeClr val="bg1"/>
              </a:solidFill>
              <a:latin typeface="Helvetica" panose="020B0500000000000000" pitchFamily="34" charset="0"/>
            </a:endParaRPr>
          </a:p>
        </p:txBody>
      </p:sp>
      <p:sp>
        <p:nvSpPr>
          <p:cNvPr id="95" name="Freeform 39"/>
          <p:cNvSpPr>
            <a:spLocks/>
          </p:cNvSpPr>
          <p:nvPr/>
        </p:nvSpPr>
        <p:spPr bwMode="auto">
          <a:xfrm>
            <a:off x="16340059" y="5797762"/>
            <a:ext cx="777875" cy="3749675"/>
          </a:xfrm>
          <a:custGeom>
            <a:avLst/>
            <a:gdLst>
              <a:gd name="T0" fmla="*/ 490 w 490"/>
              <a:gd name="T1" fmla="*/ 2066 h 2362"/>
              <a:gd name="T2" fmla="*/ 0 w 490"/>
              <a:gd name="T3" fmla="*/ 2362 h 2362"/>
              <a:gd name="T4" fmla="*/ 0 w 490"/>
              <a:gd name="T5" fmla="*/ 297 h 2362"/>
              <a:gd name="T6" fmla="*/ 490 w 490"/>
              <a:gd name="T7" fmla="*/ 0 h 2362"/>
              <a:gd name="T8" fmla="*/ 490 w 490"/>
              <a:gd name="T9" fmla="*/ 2066 h 2362"/>
            </a:gdLst>
            <a:ahLst/>
            <a:cxnLst>
              <a:cxn ang="0">
                <a:pos x="T0" y="T1"/>
              </a:cxn>
              <a:cxn ang="0">
                <a:pos x="T2" y="T3"/>
              </a:cxn>
              <a:cxn ang="0">
                <a:pos x="T4" y="T5"/>
              </a:cxn>
              <a:cxn ang="0">
                <a:pos x="T6" y="T7"/>
              </a:cxn>
              <a:cxn ang="0">
                <a:pos x="T8" y="T9"/>
              </a:cxn>
            </a:cxnLst>
            <a:rect l="0" t="0" r="r" b="b"/>
            <a:pathLst>
              <a:path w="490" h="2362">
                <a:moveTo>
                  <a:pt x="490" y="2066"/>
                </a:moveTo>
                <a:lnTo>
                  <a:pt x="0" y="2362"/>
                </a:lnTo>
                <a:lnTo>
                  <a:pt x="0" y="297"/>
                </a:lnTo>
                <a:lnTo>
                  <a:pt x="490" y="0"/>
                </a:lnTo>
                <a:lnTo>
                  <a:pt x="490" y="2066"/>
                </a:lnTo>
                <a:close/>
              </a:path>
            </a:pathLst>
          </a:custGeom>
          <a:solidFill>
            <a:schemeClr val="bg2">
              <a:alpha val="50000"/>
            </a:schemeClr>
          </a:solidFill>
          <a:ln>
            <a:noFill/>
          </a:ln>
        </p:spPr>
        <p:txBody>
          <a:bodyPr vert="horz" wrap="square" lIns="91440" tIns="45720" rIns="91440" bIns="45720" numCol="1" anchor="t" anchorCtr="0" compatLnSpc="1">
            <a:prstTxWarp prst="textNoShape">
              <a:avLst/>
            </a:prstTxWarp>
          </a:bodyPr>
          <a:lstStyle/>
          <a:p>
            <a:endParaRPr lang="de-DE">
              <a:solidFill>
                <a:schemeClr val="bg1"/>
              </a:solidFill>
              <a:latin typeface="Helvetica" panose="020B0500000000000000" pitchFamily="34" charset="0"/>
            </a:endParaRPr>
          </a:p>
        </p:txBody>
      </p:sp>
      <p:sp>
        <p:nvSpPr>
          <p:cNvPr id="96" name="Freeform 40"/>
          <p:cNvSpPr>
            <a:spLocks/>
          </p:cNvSpPr>
          <p:nvPr/>
        </p:nvSpPr>
        <p:spPr bwMode="auto">
          <a:xfrm>
            <a:off x="15554246" y="5327862"/>
            <a:ext cx="1563688" cy="941388"/>
          </a:xfrm>
          <a:custGeom>
            <a:avLst/>
            <a:gdLst>
              <a:gd name="T0" fmla="*/ 0 w 985"/>
              <a:gd name="T1" fmla="*/ 296 h 593"/>
              <a:gd name="T2" fmla="*/ 495 w 985"/>
              <a:gd name="T3" fmla="*/ 0 h 593"/>
              <a:gd name="T4" fmla="*/ 985 w 985"/>
              <a:gd name="T5" fmla="*/ 296 h 593"/>
              <a:gd name="T6" fmla="*/ 495 w 985"/>
              <a:gd name="T7" fmla="*/ 593 h 593"/>
              <a:gd name="T8" fmla="*/ 0 w 985"/>
              <a:gd name="T9" fmla="*/ 296 h 593"/>
            </a:gdLst>
            <a:ahLst/>
            <a:cxnLst>
              <a:cxn ang="0">
                <a:pos x="T0" y="T1"/>
              </a:cxn>
              <a:cxn ang="0">
                <a:pos x="T2" y="T3"/>
              </a:cxn>
              <a:cxn ang="0">
                <a:pos x="T4" y="T5"/>
              </a:cxn>
              <a:cxn ang="0">
                <a:pos x="T6" y="T7"/>
              </a:cxn>
              <a:cxn ang="0">
                <a:pos x="T8" y="T9"/>
              </a:cxn>
            </a:cxnLst>
            <a:rect l="0" t="0" r="r" b="b"/>
            <a:pathLst>
              <a:path w="985" h="593">
                <a:moveTo>
                  <a:pt x="0" y="296"/>
                </a:moveTo>
                <a:lnTo>
                  <a:pt x="495" y="0"/>
                </a:lnTo>
                <a:lnTo>
                  <a:pt x="985" y="296"/>
                </a:lnTo>
                <a:lnTo>
                  <a:pt x="495" y="593"/>
                </a:lnTo>
                <a:lnTo>
                  <a:pt x="0" y="29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de-DE">
              <a:solidFill>
                <a:schemeClr val="bg1"/>
              </a:solidFill>
              <a:latin typeface="Helvetica" panose="020B0500000000000000" pitchFamily="34" charset="0"/>
            </a:endParaRPr>
          </a:p>
        </p:txBody>
      </p:sp>
      <p:sp>
        <p:nvSpPr>
          <p:cNvPr id="97" name="Freeform 41"/>
          <p:cNvSpPr>
            <a:spLocks/>
          </p:cNvSpPr>
          <p:nvPr/>
        </p:nvSpPr>
        <p:spPr bwMode="auto">
          <a:xfrm>
            <a:off x="11402726" y="6893137"/>
            <a:ext cx="779463" cy="2654300"/>
          </a:xfrm>
          <a:custGeom>
            <a:avLst/>
            <a:gdLst>
              <a:gd name="T0" fmla="*/ 0 w 491"/>
              <a:gd name="T1" fmla="*/ 1376 h 1672"/>
              <a:gd name="T2" fmla="*/ 491 w 491"/>
              <a:gd name="T3" fmla="*/ 1672 h 1672"/>
              <a:gd name="T4" fmla="*/ 491 w 491"/>
              <a:gd name="T5" fmla="*/ 292 h 1672"/>
              <a:gd name="T6" fmla="*/ 0 w 491"/>
              <a:gd name="T7" fmla="*/ 0 h 1672"/>
              <a:gd name="T8" fmla="*/ 0 w 491"/>
              <a:gd name="T9" fmla="*/ 1376 h 1672"/>
            </a:gdLst>
            <a:ahLst/>
            <a:cxnLst>
              <a:cxn ang="0">
                <a:pos x="T0" y="T1"/>
              </a:cxn>
              <a:cxn ang="0">
                <a:pos x="T2" y="T3"/>
              </a:cxn>
              <a:cxn ang="0">
                <a:pos x="T4" y="T5"/>
              </a:cxn>
              <a:cxn ang="0">
                <a:pos x="T6" y="T7"/>
              </a:cxn>
              <a:cxn ang="0">
                <a:pos x="T8" y="T9"/>
              </a:cxn>
            </a:cxnLst>
            <a:rect l="0" t="0" r="r" b="b"/>
            <a:pathLst>
              <a:path w="491" h="1672">
                <a:moveTo>
                  <a:pt x="0" y="1376"/>
                </a:moveTo>
                <a:lnTo>
                  <a:pt x="491" y="1672"/>
                </a:lnTo>
                <a:lnTo>
                  <a:pt x="491" y="292"/>
                </a:lnTo>
                <a:lnTo>
                  <a:pt x="0" y="0"/>
                </a:lnTo>
                <a:lnTo>
                  <a:pt x="0" y="137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de-DE">
              <a:solidFill>
                <a:schemeClr val="bg1"/>
              </a:solidFill>
              <a:latin typeface="Helvetica" panose="020B0500000000000000" pitchFamily="34" charset="0"/>
            </a:endParaRPr>
          </a:p>
        </p:txBody>
      </p:sp>
      <p:sp>
        <p:nvSpPr>
          <p:cNvPr id="98" name="Freeform 42"/>
          <p:cNvSpPr>
            <a:spLocks/>
          </p:cNvSpPr>
          <p:nvPr/>
        </p:nvSpPr>
        <p:spPr bwMode="auto">
          <a:xfrm>
            <a:off x="12182188" y="6893137"/>
            <a:ext cx="777875" cy="2654300"/>
          </a:xfrm>
          <a:custGeom>
            <a:avLst/>
            <a:gdLst>
              <a:gd name="T0" fmla="*/ 490 w 490"/>
              <a:gd name="T1" fmla="*/ 1376 h 1672"/>
              <a:gd name="T2" fmla="*/ 0 w 490"/>
              <a:gd name="T3" fmla="*/ 1672 h 1672"/>
              <a:gd name="T4" fmla="*/ 0 w 490"/>
              <a:gd name="T5" fmla="*/ 292 h 1672"/>
              <a:gd name="T6" fmla="*/ 490 w 490"/>
              <a:gd name="T7" fmla="*/ 0 h 1672"/>
              <a:gd name="T8" fmla="*/ 490 w 490"/>
              <a:gd name="T9" fmla="*/ 1376 h 1672"/>
            </a:gdLst>
            <a:ahLst/>
            <a:cxnLst>
              <a:cxn ang="0">
                <a:pos x="T0" y="T1"/>
              </a:cxn>
              <a:cxn ang="0">
                <a:pos x="T2" y="T3"/>
              </a:cxn>
              <a:cxn ang="0">
                <a:pos x="T4" y="T5"/>
              </a:cxn>
              <a:cxn ang="0">
                <a:pos x="T6" y="T7"/>
              </a:cxn>
              <a:cxn ang="0">
                <a:pos x="T8" y="T9"/>
              </a:cxn>
            </a:cxnLst>
            <a:rect l="0" t="0" r="r" b="b"/>
            <a:pathLst>
              <a:path w="490" h="1672">
                <a:moveTo>
                  <a:pt x="490" y="1376"/>
                </a:moveTo>
                <a:lnTo>
                  <a:pt x="0" y="1672"/>
                </a:lnTo>
                <a:lnTo>
                  <a:pt x="0" y="292"/>
                </a:lnTo>
                <a:lnTo>
                  <a:pt x="490" y="0"/>
                </a:lnTo>
                <a:lnTo>
                  <a:pt x="490" y="1376"/>
                </a:lnTo>
                <a:close/>
              </a:path>
            </a:pathLst>
          </a:custGeom>
          <a:solidFill>
            <a:schemeClr val="bg2">
              <a:alpha val="50000"/>
            </a:schemeClr>
          </a:solidFill>
          <a:ln>
            <a:noFill/>
          </a:ln>
        </p:spPr>
        <p:txBody>
          <a:bodyPr vert="horz" wrap="square" lIns="91440" tIns="45720" rIns="91440" bIns="45720" numCol="1" anchor="t" anchorCtr="0" compatLnSpc="1">
            <a:prstTxWarp prst="textNoShape">
              <a:avLst/>
            </a:prstTxWarp>
          </a:bodyPr>
          <a:lstStyle/>
          <a:p>
            <a:endParaRPr lang="de-DE">
              <a:solidFill>
                <a:schemeClr val="bg1"/>
              </a:solidFill>
              <a:latin typeface="Helvetica" panose="020B0500000000000000" pitchFamily="34" charset="0"/>
            </a:endParaRPr>
          </a:p>
        </p:txBody>
      </p:sp>
      <p:sp>
        <p:nvSpPr>
          <p:cNvPr id="99" name="Freeform 43"/>
          <p:cNvSpPr>
            <a:spLocks/>
          </p:cNvSpPr>
          <p:nvPr/>
        </p:nvSpPr>
        <p:spPr bwMode="auto">
          <a:xfrm>
            <a:off x="11402726" y="6423237"/>
            <a:ext cx="1557338" cy="933450"/>
          </a:xfrm>
          <a:custGeom>
            <a:avLst/>
            <a:gdLst>
              <a:gd name="T0" fmla="*/ 0 w 981"/>
              <a:gd name="T1" fmla="*/ 296 h 588"/>
              <a:gd name="T2" fmla="*/ 491 w 981"/>
              <a:gd name="T3" fmla="*/ 0 h 588"/>
              <a:gd name="T4" fmla="*/ 981 w 981"/>
              <a:gd name="T5" fmla="*/ 296 h 588"/>
              <a:gd name="T6" fmla="*/ 491 w 981"/>
              <a:gd name="T7" fmla="*/ 588 h 588"/>
              <a:gd name="T8" fmla="*/ 0 w 981"/>
              <a:gd name="T9" fmla="*/ 296 h 588"/>
            </a:gdLst>
            <a:ahLst/>
            <a:cxnLst>
              <a:cxn ang="0">
                <a:pos x="T0" y="T1"/>
              </a:cxn>
              <a:cxn ang="0">
                <a:pos x="T2" y="T3"/>
              </a:cxn>
              <a:cxn ang="0">
                <a:pos x="T4" y="T5"/>
              </a:cxn>
              <a:cxn ang="0">
                <a:pos x="T6" y="T7"/>
              </a:cxn>
              <a:cxn ang="0">
                <a:pos x="T8" y="T9"/>
              </a:cxn>
            </a:cxnLst>
            <a:rect l="0" t="0" r="r" b="b"/>
            <a:pathLst>
              <a:path w="981" h="588">
                <a:moveTo>
                  <a:pt x="0" y="296"/>
                </a:moveTo>
                <a:lnTo>
                  <a:pt x="491" y="0"/>
                </a:lnTo>
                <a:lnTo>
                  <a:pt x="981" y="296"/>
                </a:lnTo>
                <a:lnTo>
                  <a:pt x="491" y="588"/>
                </a:lnTo>
                <a:lnTo>
                  <a:pt x="0" y="29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de-DE">
              <a:solidFill>
                <a:schemeClr val="bg1"/>
              </a:solidFill>
              <a:latin typeface="Helvetica" panose="020B0500000000000000" pitchFamily="34" charset="0"/>
            </a:endParaRPr>
          </a:p>
        </p:txBody>
      </p:sp>
      <p:sp>
        <p:nvSpPr>
          <p:cNvPr id="100" name="Freeform 44"/>
          <p:cNvSpPr>
            <a:spLocks/>
          </p:cNvSpPr>
          <p:nvPr/>
        </p:nvSpPr>
        <p:spPr bwMode="auto">
          <a:xfrm>
            <a:off x="17632388" y="4556337"/>
            <a:ext cx="779463" cy="4991100"/>
          </a:xfrm>
          <a:custGeom>
            <a:avLst/>
            <a:gdLst>
              <a:gd name="T0" fmla="*/ 0 w 491"/>
              <a:gd name="T1" fmla="*/ 2848 h 3144"/>
              <a:gd name="T2" fmla="*/ 491 w 491"/>
              <a:gd name="T3" fmla="*/ 3144 h 3144"/>
              <a:gd name="T4" fmla="*/ 491 w 491"/>
              <a:gd name="T5" fmla="*/ 292 h 3144"/>
              <a:gd name="T6" fmla="*/ 0 w 491"/>
              <a:gd name="T7" fmla="*/ 0 h 3144"/>
              <a:gd name="T8" fmla="*/ 0 w 491"/>
              <a:gd name="T9" fmla="*/ 2848 h 3144"/>
            </a:gdLst>
            <a:ahLst/>
            <a:cxnLst>
              <a:cxn ang="0">
                <a:pos x="T0" y="T1"/>
              </a:cxn>
              <a:cxn ang="0">
                <a:pos x="T2" y="T3"/>
              </a:cxn>
              <a:cxn ang="0">
                <a:pos x="T4" y="T5"/>
              </a:cxn>
              <a:cxn ang="0">
                <a:pos x="T6" y="T7"/>
              </a:cxn>
              <a:cxn ang="0">
                <a:pos x="T8" y="T9"/>
              </a:cxn>
            </a:cxnLst>
            <a:rect l="0" t="0" r="r" b="b"/>
            <a:pathLst>
              <a:path w="491" h="3144">
                <a:moveTo>
                  <a:pt x="0" y="2848"/>
                </a:moveTo>
                <a:lnTo>
                  <a:pt x="491" y="3144"/>
                </a:lnTo>
                <a:lnTo>
                  <a:pt x="491" y="292"/>
                </a:lnTo>
                <a:lnTo>
                  <a:pt x="0" y="0"/>
                </a:lnTo>
                <a:lnTo>
                  <a:pt x="0" y="284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de-DE">
              <a:solidFill>
                <a:schemeClr val="bg1"/>
              </a:solidFill>
              <a:latin typeface="Helvetica" panose="020B0500000000000000" pitchFamily="34" charset="0"/>
            </a:endParaRPr>
          </a:p>
        </p:txBody>
      </p:sp>
      <p:sp>
        <p:nvSpPr>
          <p:cNvPr id="101" name="Freeform 45"/>
          <p:cNvSpPr>
            <a:spLocks/>
          </p:cNvSpPr>
          <p:nvPr/>
        </p:nvSpPr>
        <p:spPr bwMode="auto">
          <a:xfrm>
            <a:off x="18411850" y="4556337"/>
            <a:ext cx="777875" cy="4991100"/>
          </a:xfrm>
          <a:custGeom>
            <a:avLst/>
            <a:gdLst>
              <a:gd name="T0" fmla="*/ 490 w 490"/>
              <a:gd name="T1" fmla="*/ 2848 h 3144"/>
              <a:gd name="T2" fmla="*/ 0 w 490"/>
              <a:gd name="T3" fmla="*/ 3144 h 3144"/>
              <a:gd name="T4" fmla="*/ 0 w 490"/>
              <a:gd name="T5" fmla="*/ 292 h 3144"/>
              <a:gd name="T6" fmla="*/ 490 w 490"/>
              <a:gd name="T7" fmla="*/ 0 h 3144"/>
              <a:gd name="T8" fmla="*/ 490 w 490"/>
              <a:gd name="T9" fmla="*/ 2848 h 3144"/>
            </a:gdLst>
            <a:ahLst/>
            <a:cxnLst>
              <a:cxn ang="0">
                <a:pos x="T0" y="T1"/>
              </a:cxn>
              <a:cxn ang="0">
                <a:pos x="T2" y="T3"/>
              </a:cxn>
              <a:cxn ang="0">
                <a:pos x="T4" y="T5"/>
              </a:cxn>
              <a:cxn ang="0">
                <a:pos x="T6" y="T7"/>
              </a:cxn>
              <a:cxn ang="0">
                <a:pos x="T8" y="T9"/>
              </a:cxn>
            </a:cxnLst>
            <a:rect l="0" t="0" r="r" b="b"/>
            <a:pathLst>
              <a:path w="490" h="3144">
                <a:moveTo>
                  <a:pt x="490" y="2848"/>
                </a:moveTo>
                <a:lnTo>
                  <a:pt x="0" y="3144"/>
                </a:lnTo>
                <a:lnTo>
                  <a:pt x="0" y="292"/>
                </a:lnTo>
                <a:lnTo>
                  <a:pt x="490" y="0"/>
                </a:lnTo>
                <a:lnTo>
                  <a:pt x="490" y="2848"/>
                </a:lnTo>
                <a:close/>
              </a:path>
            </a:pathLst>
          </a:custGeom>
          <a:solidFill>
            <a:schemeClr val="bg2">
              <a:alpha val="50000"/>
            </a:schemeClr>
          </a:solidFill>
          <a:ln>
            <a:noFill/>
          </a:ln>
        </p:spPr>
        <p:txBody>
          <a:bodyPr vert="horz" wrap="square" lIns="91440" tIns="45720" rIns="91440" bIns="45720" numCol="1" anchor="t" anchorCtr="0" compatLnSpc="1">
            <a:prstTxWarp prst="textNoShape">
              <a:avLst/>
            </a:prstTxWarp>
          </a:bodyPr>
          <a:lstStyle/>
          <a:p>
            <a:endParaRPr lang="de-DE">
              <a:solidFill>
                <a:schemeClr val="bg1"/>
              </a:solidFill>
              <a:latin typeface="Helvetica" panose="020B0500000000000000" pitchFamily="34" charset="0"/>
            </a:endParaRPr>
          </a:p>
        </p:txBody>
      </p:sp>
      <p:sp>
        <p:nvSpPr>
          <p:cNvPr id="102" name="Freeform 46"/>
          <p:cNvSpPr>
            <a:spLocks/>
          </p:cNvSpPr>
          <p:nvPr/>
        </p:nvSpPr>
        <p:spPr bwMode="auto">
          <a:xfrm>
            <a:off x="17632388" y="4084849"/>
            <a:ext cx="1557338" cy="935038"/>
          </a:xfrm>
          <a:custGeom>
            <a:avLst/>
            <a:gdLst>
              <a:gd name="T0" fmla="*/ 0 w 981"/>
              <a:gd name="T1" fmla="*/ 297 h 589"/>
              <a:gd name="T2" fmla="*/ 491 w 981"/>
              <a:gd name="T3" fmla="*/ 0 h 589"/>
              <a:gd name="T4" fmla="*/ 981 w 981"/>
              <a:gd name="T5" fmla="*/ 297 h 589"/>
              <a:gd name="T6" fmla="*/ 491 w 981"/>
              <a:gd name="T7" fmla="*/ 589 h 589"/>
              <a:gd name="T8" fmla="*/ 0 w 981"/>
              <a:gd name="T9" fmla="*/ 297 h 589"/>
            </a:gdLst>
            <a:ahLst/>
            <a:cxnLst>
              <a:cxn ang="0">
                <a:pos x="T0" y="T1"/>
              </a:cxn>
              <a:cxn ang="0">
                <a:pos x="T2" y="T3"/>
              </a:cxn>
              <a:cxn ang="0">
                <a:pos x="T4" y="T5"/>
              </a:cxn>
              <a:cxn ang="0">
                <a:pos x="T6" y="T7"/>
              </a:cxn>
              <a:cxn ang="0">
                <a:pos x="T8" y="T9"/>
              </a:cxn>
            </a:cxnLst>
            <a:rect l="0" t="0" r="r" b="b"/>
            <a:pathLst>
              <a:path w="981" h="589">
                <a:moveTo>
                  <a:pt x="0" y="297"/>
                </a:moveTo>
                <a:lnTo>
                  <a:pt x="491" y="0"/>
                </a:lnTo>
                <a:lnTo>
                  <a:pt x="981" y="297"/>
                </a:lnTo>
                <a:lnTo>
                  <a:pt x="491" y="589"/>
                </a:lnTo>
                <a:lnTo>
                  <a:pt x="0" y="29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de-DE">
              <a:solidFill>
                <a:schemeClr val="bg1"/>
              </a:solidFill>
              <a:latin typeface="Helvetica" panose="020B0500000000000000" pitchFamily="34" charset="0"/>
            </a:endParaRPr>
          </a:p>
        </p:txBody>
      </p:sp>
      <p:sp>
        <p:nvSpPr>
          <p:cNvPr id="103" name="Freeform 47"/>
          <p:cNvSpPr>
            <a:spLocks/>
          </p:cNvSpPr>
          <p:nvPr/>
        </p:nvSpPr>
        <p:spPr bwMode="auto">
          <a:xfrm>
            <a:off x="5166714" y="8142499"/>
            <a:ext cx="784225" cy="1404938"/>
          </a:xfrm>
          <a:custGeom>
            <a:avLst/>
            <a:gdLst>
              <a:gd name="T0" fmla="*/ 0 w 494"/>
              <a:gd name="T1" fmla="*/ 589 h 885"/>
              <a:gd name="T2" fmla="*/ 494 w 494"/>
              <a:gd name="T3" fmla="*/ 885 h 885"/>
              <a:gd name="T4" fmla="*/ 494 w 494"/>
              <a:gd name="T5" fmla="*/ 297 h 885"/>
              <a:gd name="T6" fmla="*/ 0 w 494"/>
              <a:gd name="T7" fmla="*/ 0 h 885"/>
              <a:gd name="T8" fmla="*/ 0 w 494"/>
              <a:gd name="T9" fmla="*/ 589 h 885"/>
            </a:gdLst>
            <a:ahLst/>
            <a:cxnLst>
              <a:cxn ang="0">
                <a:pos x="T0" y="T1"/>
              </a:cxn>
              <a:cxn ang="0">
                <a:pos x="T2" y="T3"/>
              </a:cxn>
              <a:cxn ang="0">
                <a:pos x="T4" y="T5"/>
              </a:cxn>
              <a:cxn ang="0">
                <a:pos x="T6" y="T7"/>
              </a:cxn>
              <a:cxn ang="0">
                <a:pos x="T8" y="T9"/>
              </a:cxn>
            </a:cxnLst>
            <a:rect l="0" t="0" r="r" b="b"/>
            <a:pathLst>
              <a:path w="494" h="885">
                <a:moveTo>
                  <a:pt x="0" y="589"/>
                </a:moveTo>
                <a:lnTo>
                  <a:pt x="494" y="885"/>
                </a:lnTo>
                <a:lnTo>
                  <a:pt x="494" y="297"/>
                </a:lnTo>
                <a:lnTo>
                  <a:pt x="0" y="0"/>
                </a:lnTo>
                <a:lnTo>
                  <a:pt x="0" y="58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de-DE">
              <a:solidFill>
                <a:schemeClr val="bg1"/>
              </a:solidFill>
              <a:latin typeface="Helvetica" panose="020B0500000000000000" pitchFamily="34" charset="0"/>
            </a:endParaRPr>
          </a:p>
        </p:txBody>
      </p:sp>
      <p:sp>
        <p:nvSpPr>
          <p:cNvPr id="104" name="Freeform 48"/>
          <p:cNvSpPr>
            <a:spLocks/>
          </p:cNvSpPr>
          <p:nvPr/>
        </p:nvSpPr>
        <p:spPr bwMode="auto">
          <a:xfrm>
            <a:off x="5950939" y="8142499"/>
            <a:ext cx="779463" cy="1404938"/>
          </a:xfrm>
          <a:custGeom>
            <a:avLst/>
            <a:gdLst>
              <a:gd name="T0" fmla="*/ 491 w 491"/>
              <a:gd name="T1" fmla="*/ 589 h 885"/>
              <a:gd name="T2" fmla="*/ 0 w 491"/>
              <a:gd name="T3" fmla="*/ 885 h 885"/>
              <a:gd name="T4" fmla="*/ 0 w 491"/>
              <a:gd name="T5" fmla="*/ 297 h 885"/>
              <a:gd name="T6" fmla="*/ 491 w 491"/>
              <a:gd name="T7" fmla="*/ 0 h 885"/>
              <a:gd name="T8" fmla="*/ 491 w 491"/>
              <a:gd name="T9" fmla="*/ 589 h 885"/>
            </a:gdLst>
            <a:ahLst/>
            <a:cxnLst>
              <a:cxn ang="0">
                <a:pos x="T0" y="T1"/>
              </a:cxn>
              <a:cxn ang="0">
                <a:pos x="T2" y="T3"/>
              </a:cxn>
              <a:cxn ang="0">
                <a:pos x="T4" y="T5"/>
              </a:cxn>
              <a:cxn ang="0">
                <a:pos x="T6" y="T7"/>
              </a:cxn>
              <a:cxn ang="0">
                <a:pos x="T8" y="T9"/>
              </a:cxn>
            </a:cxnLst>
            <a:rect l="0" t="0" r="r" b="b"/>
            <a:pathLst>
              <a:path w="491" h="885">
                <a:moveTo>
                  <a:pt x="491" y="589"/>
                </a:moveTo>
                <a:lnTo>
                  <a:pt x="0" y="885"/>
                </a:lnTo>
                <a:lnTo>
                  <a:pt x="0" y="297"/>
                </a:lnTo>
                <a:lnTo>
                  <a:pt x="491" y="0"/>
                </a:lnTo>
                <a:lnTo>
                  <a:pt x="491" y="589"/>
                </a:lnTo>
                <a:close/>
              </a:path>
            </a:pathLst>
          </a:custGeom>
          <a:solidFill>
            <a:schemeClr val="bg2">
              <a:alpha val="50000"/>
            </a:schemeClr>
          </a:solidFill>
          <a:ln>
            <a:noFill/>
          </a:ln>
        </p:spPr>
        <p:txBody>
          <a:bodyPr vert="horz" wrap="square" lIns="91440" tIns="45720" rIns="91440" bIns="45720" numCol="1" anchor="t" anchorCtr="0" compatLnSpc="1">
            <a:prstTxWarp prst="textNoShape">
              <a:avLst/>
            </a:prstTxWarp>
          </a:bodyPr>
          <a:lstStyle/>
          <a:p>
            <a:endParaRPr lang="de-DE">
              <a:solidFill>
                <a:schemeClr val="bg1"/>
              </a:solidFill>
              <a:latin typeface="Helvetica" panose="020B0500000000000000" pitchFamily="34" charset="0"/>
            </a:endParaRPr>
          </a:p>
        </p:txBody>
      </p:sp>
      <p:sp>
        <p:nvSpPr>
          <p:cNvPr id="105" name="Freeform 49"/>
          <p:cNvSpPr>
            <a:spLocks/>
          </p:cNvSpPr>
          <p:nvPr/>
        </p:nvSpPr>
        <p:spPr bwMode="auto">
          <a:xfrm>
            <a:off x="5166714" y="7672599"/>
            <a:ext cx="1563688" cy="941388"/>
          </a:xfrm>
          <a:custGeom>
            <a:avLst/>
            <a:gdLst>
              <a:gd name="T0" fmla="*/ 0 w 985"/>
              <a:gd name="T1" fmla="*/ 296 h 593"/>
              <a:gd name="T2" fmla="*/ 494 w 985"/>
              <a:gd name="T3" fmla="*/ 0 h 593"/>
              <a:gd name="T4" fmla="*/ 985 w 985"/>
              <a:gd name="T5" fmla="*/ 296 h 593"/>
              <a:gd name="T6" fmla="*/ 494 w 985"/>
              <a:gd name="T7" fmla="*/ 593 h 593"/>
              <a:gd name="T8" fmla="*/ 0 w 985"/>
              <a:gd name="T9" fmla="*/ 296 h 593"/>
            </a:gdLst>
            <a:ahLst/>
            <a:cxnLst>
              <a:cxn ang="0">
                <a:pos x="T0" y="T1"/>
              </a:cxn>
              <a:cxn ang="0">
                <a:pos x="T2" y="T3"/>
              </a:cxn>
              <a:cxn ang="0">
                <a:pos x="T4" y="T5"/>
              </a:cxn>
              <a:cxn ang="0">
                <a:pos x="T6" y="T7"/>
              </a:cxn>
              <a:cxn ang="0">
                <a:pos x="T8" y="T9"/>
              </a:cxn>
            </a:cxnLst>
            <a:rect l="0" t="0" r="r" b="b"/>
            <a:pathLst>
              <a:path w="985" h="593">
                <a:moveTo>
                  <a:pt x="0" y="296"/>
                </a:moveTo>
                <a:lnTo>
                  <a:pt x="494" y="0"/>
                </a:lnTo>
                <a:lnTo>
                  <a:pt x="985" y="296"/>
                </a:lnTo>
                <a:lnTo>
                  <a:pt x="494" y="593"/>
                </a:lnTo>
                <a:lnTo>
                  <a:pt x="0" y="29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de-DE">
              <a:solidFill>
                <a:schemeClr val="bg1"/>
              </a:solidFill>
              <a:latin typeface="Helvetica" panose="020B0500000000000000" pitchFamily="34" charset="0"/>
            </a:endParaRPr>
          </a:p>
        </p:txBody>
      </p:sp>
      <p:sp>
        <p:nvSpPr>
          <p:cNvPr id="120" name="Textfeld 119"/>
          <p:cNvSpPr txBox="1"/>
          <p:nvPr/>
        </p:nvSpPr>
        <p:spPr>
          <a:xfrm>
            <a:off x="17401469" y="9915947"/>
            <a:ext cx="2020754" cy="400110"/>
          </a:xfrm>
          <a:prstGeom prst="rect">
            <a:avLst/>
          </a:prstGeom>
          <a:noFill/>
        </p:spPr>
        <p:txBody>
          <a:bodyPr wrap="square" rtlCol="0">
            <a:spAutoFit/>
          </a:bodyPr>
          <a:lstStyle/>
          <a:p>
            <a:pPr algn="ctr"/>
            <a:r>
              <a:rPr lang="de-DE" sz="2000" dirty="0">
                <a:solidFill>
                  <a:schemeClr val="bg1"/>
                </a:solidFill>
                <a:latin typeface="Helvetica" panose="020B0500000000000000" pitchFamily="34" charset="0"/>
              </a:rPr>
              <a:t>07 </a:t>
            </a:r>
            <a:r>
              <a:rPr lang="de-DE" sz="2000" b="1" dirty="0">
                <a:solidFill>
                  <a:schemeClr val="bg1"/>
                </a:solidFill>
                <a:latin typeface="Helvetica" panose="020B0500000000000000" pitchFamily="34" charset="0"/>
              </a:rPr>
              <a:t>Thema</a:t>
            </a:r>
          </a:p>
        </p:txBody>
      </p:sp>
      <p:sp>
        <p:nvSpPr>
          <p:cNvPr id="128" name="Textfeld 127"/>
          <p:cNvSpPr txBox="1"/>
          <p:nvPr/>
        </p:nvSpPr>
        <p:spPr>
          <a:xfrm rot="19711171">
            <a:off x="17045968" y="3757151"/>
            <a:ext cx="1518222" cy="400110"/>
          </a:xfrm>
          <a:prstGeom prst="rect">
            <a:avLst/>
          </a:prstGeom>
          <a:noFill/>
        </p:spPr>
        <p:txBody>
          <a:bodyPr wrap="square" rtlCol="0">
            <a:spAutoFit/>
          </a:bodyPr>
          <a:lstStyle/>
          <a:p>
            <a:pPr algn="ctr"/>
            <a:r>
              <a:rPr lang="de-DE" sz="2000">
                <a:solidFill>
                  <a:schemeClr val="bg1"/>
                </a:solidFill>
                <a:latin typeface="Helvetica" panose="020B0500000000000000" pitchFamily="34" charset="0"/>
              </a:rPr>
              <a:t>85 %</a:t>
            </a:r>
            <a:endParaRPr lang="de-DE" sz="2000" b="1">
              <a:solidFill>
                <a:schemeClr val="bg1"/>
              </a:solidFill>
              <a:latin typeface="Helvetica" panose="020B0500000000000000" pitchFamily="34" charset="0"/>
            </a:endParaRPr>
          </a:p>
        </p:txBody>
      </p:sp>
      <p:sp>
        <p:nvSpPr>
          <p:cNvPr id="129" name="Textfeld 128"/>
          <p:cNvSpPr txBox="1"/>
          <p:nvPr/>
        </p:nvSpPr>
        <p:spPr>
          <a:xfrm rot="19711171">
            <a:off x="15037677" y="4961120"/>
            <a:ext cx="1518222" cy="400110"/>
          </a:xfrm>
          <a:prstGeom prst="rect">
            <a:avLst/>
          </a:prstGeom>
          <a:noFill/>
        </p:spPr>
        <p:txBody>
          <a:bodyPr wrap="square" rtlCol="0">
            <a:spAutoFit/>
          </a:bodyPr>
          <a:lstStyle/>
          <a:p>
            <a:pPr algn="ctr"/>
            <a:r>
              <a:rPr lang="de-DE" sz="2000">
                <a:solidFill>
                  <a:schemeClr val="bg1"/>
                </a:solidFill>
                <a:latin typeface="Helvetica" panose="020B0500000000000000" pitchFamily="34" charset="0"/>
              </a:rPr>
              <a:t>75 %</a:t>
            </a:r>
            <a:endParaRPr lang="de-DE" sz="2000" b="1">
              <a:solidFill>
                <a:schemeClr val="bg1"/>
              </a:solidFill>
              <a:latin typeface="Helvetica" panose="020B0500000000000000" pitchFamily="34" charset="0"/>
            </a:endParaRPr>
          </a:p>
        </p:txBody>
      </p:sp>
      <p:sp>
        <p:nvSpPr>
          <p:cNvPr id="130" name="Textfeld 129"/>
          <p:cNvSpPr txBox="1"/>
          <p:nvPr/>
        </p:nvSpPr>
        <p:spPr>
          <a:xfrm rot="19711171">
            <a:off x="12957603" y="5472295"/>
            <a:ext cx="1518222" cy="400110"/>
          </a:xfrm>
          <a:prstGeom prst="rect">
            <a:avLst/>
          </a:prstGeom>
          <a:noFill/>
        </p:spPr>
        <p:txBody>
          <a:bodyPr wrap="square" rtlCol="0">
            <a:spAutoFit/>
          </a:bodyPr>
          <a:lstStyle/>
          <a:p>
            <a:pPr algn="ctr"/>
            <a:r>
              <a:rPr lang="de-DE" sz="2000">
                <a:solidFill>
                  <a:schemeClr val="bg1"/>
                </a:solidFill>
                <a:latin typeface="Helvetica" panose="020B0500000000000000" pitchFamily="34" charset="0"/>
              </a:rPr>
              <a:t>65 %</a:t>
            </a:r>
            <a:endParaRPr lang="de-DE" sz="2000" b="1">
              <a:solidFill>
                <a:schemeClr val="bg1"/>
              </a:solidFill>
              <a:latin typeface="Helvetica" panose="020B0500000000000000" pitchFamily="34" charset="0"/>
            </a:endParaRPr>
          </a:p>
        </p:txBody>
      </p:sp>
      <p:sp>
        <p:nvSpPr>
          <p:cNvPr id="131" name="Textfeld 130"/>
          <p:cNvSpPr txBox="1"/>
          <p:nvPr/>
        </p:nvSpPr>
        <p:spPr>
          <a:xfrm rot="19711171">
            <a:off x="10825070" y="6083484"/>
            <a:ext cx="1518222" cy="400110"/>
          </a:xfrm>
          <a:prstGeom prst="rect">
            <a:avLst/>
          </a:prstGeom>
          <a:noFill/>
        </p:spPr>
        <p:txBody>
          <a:bodyPr wrap="square" rtlCol="0">
            <a:spAutoFit/>
          </a:bodyPr>
          <a:lstStyle/>
          <a:p>
            <a:pPr algn="ctr"/>
            <a:r>
              <a:rPr lang="de-DE" sz="2000">
                <a:solidFill>
                  <a:schemeClr val="bg1"/>
                </a:solidFill>
                <a:latin typeface="Helvetica" panose="020B0500000000000000" pitchFamily="34" charset="0"/>
              </a:rPr>
              <a:t>55 %</a:t>
            </a:r>
            <a:endParaRPr lang="de-DE" sz="2000" b="1">
              <a:solidFill>
                <a:schemeClr val="bg1"/>
              </a:solidFill>
              <a:latin typeface="Helvetica" panose="020B0500000000000000" pitchFamily="34" charset="0"/>
            </a:endParaRPr>
          </a:p>
        </p:txBody>
      </p:sp>
      <p:sp>
        <p:nvSpPr>
          <p:cNvPr id="132" name="Textfeld 131"/>
          <p:cNvSpPr txBox="1"/>
          <p:nvPr/>
        </p:nvSpPr>
        <p:spPr>
          <a:xfrm rot="19711171">
            <a:off x="8734739" y="5108086"/>
            <a:ext cx="1518222" cy="400110"/>
          </a:xfrm>
          <a:prstGeom prst="rect">
            <a:avLst/>
          </a:prstGeom>
          <a:noFill/>
        </p:spPr>
        <p:txBody>
          <a:bodyPr wrap="square" rtlCol="0">
            <a:spAutoFit/>
          </a:bodyPr>
          <a:lstStyle/>
          <a:p>
            <a:pPr algn="ctr"/>
            <a:r>
              <a:rPr lang="de-DE" sz="2000">
                <a:solidFill>
                  <a:schemeClr val="bg1"/>
                </a:solidFill>
                <a:latin typeface="Helvetica" panose="020B0500000000000000" pitchFamily="34" charset="0"/>
              </a:rPr>
              <a:t>75 %</a:t>
            </a:r>
            <a:endParaRPr lang="de-DE" sz="2000" b="1">
              <a:solidFill>
                <a:schemeClr val="bg1"/>
              </a:solidFill>
              <a:latin typeface="Helvetica" panose="020B0500000000000000" pitchFamily="34" charset="0"/>
            </a:endParaRPr>
          </a:p>
        </p:txBody>
      </p:sp>
      <p:sp>
        <p:nvSpPr>
          <p:cNvPr id="133" name="Textfeld 132"/>
          <p:cNvSpPr txBox="1"/>
          <p:nvPr/>
        </p:nvSpPr>
        <p:spPr>
          <a:xfrm rot="19711171">
            <a:off x="6697325" y="6823835"/>
            <a:ext cx="1518222" cy="400110"/>
          </a:xfrm>
          <a:prstGeom prst="rect">
            <a:avLst/>
          </a:prstGeom>
          <a:noFill/>
        </p:spPr>
        <p:txBody>
          <a:bodyPr wrap="square" rtlCol="0">
            <a:spAutoFit/>
          </a:bodyPr>
          <a:lstStyle/>
          <a:p>
            <a:pPr algn="ctr"/>
            <a:r>
              <a:rPr lang="de-DE" sz="2000">
                <a:solidFill>
                  <a:schemeClr val="bg1"/>
                </a:solidFill>
                <a:latin typeface="Helvetica" panose="020B0500000000000000" pitchFamily="34" charset="0"/>
              </a:rPr>
              <a:t>35 %</a:t>
            </a:r>
            <a:endParaRPr lang="de-DE" sz="2000" b="1">
              <a:solidFill>
                <a:schemeClr val="bg1"/>
              </a:solidFill>
              <a:latin typeface="Helvetica" panose="020B0500000000000000" pitchFamily="34" charset="0"/>
            </a:endParaRPr>
          </a:p>
        </p:txBody>
      </p:sp>
      <p:sp>
        <p:nvSpPr>
          <p:cNvPr id="134" name="Textfeld 133"/>
          <p:cNvSpPr txBox="1"/>
          <p:nvPr/>
        </p:nvSpPr>
        <p:spPr>
          <a:xfrm rot="19711171">
            <a:off x="4585385" y="7300775"/>
            <a:ext cx="1518222" cy="400110"/>
          </a:xfrm>
          <a:prstGeom prst="rect">
            <a:avLst/>
          </a:prstGeom>
          <a:noFill/>
        </p:spPr>
        <p:txBody>
          <a:bodyPr wrap="square" rtlCol="0">
            <a:spAutoFit/>
          </a:bodyPr>
          <a:lstStyle/>
          <a:p>
            <a:pPr algn="ctr"/>
            <a:r>
              <a:rPr lang="de-DE" sz="2000">
                <a:solidFill>
                  <a:schemeClr val="bg1"/>
                </a:solidFill>
                <a:latin typeface="Helvetica" panose="020B0500000000000000" pitchFamily="34" charset="0"/>
              </a:rPr>
              <a:t>25 %</a:t>
            </a:r>
            <a:endParaRPr lang="de-DE" sz="2000" b="1">
              <a:solidFill>
                <a:schemeClr val="bg1"/>
              </a:solidFill>
              <a:latin typeface="Helvetica" panose="020B0500000000000000" pitchFamily="34" charset="0"/>
            </a:endParaRPr>
          </a:p>
        </p:txBody>
      </p:sp>
      <p:sp>
        <p:nvSpPr>
          <p:cNvPr id="184" name="Textfeld 183"/>
          <p:cNvSpPr txBox="1"/>
          <p:nvPr/>
        </p:nvSpPr>
        <p:spPr>
          <a:xfrm>
            <a:off x="15321000" y="9915947"/>
            <a:ext cx="2020754" cy="400110"/>
          </a:xfrm>
          <a:prstGeom prst="rect">
            <a:avLst/>
          </a:prstGeom>
          <a:noFill/>
        </p:spPr>
        <p:txBody>
          <a:bodyPr wrap="square" rtlCol="0">
            <a:spAutoFit/>
          </a:bodyPr>
          <a:lstStyle/>
          <a:p>
            <a:pPr algn="ctr"/>
            <a:r>
              <a:rPr lang="de-DE" sz="2000" dirty="0">
                <a:solidFill>
                  <a:schemeClr val="bg1"/>
                </a:solidFill>
                <a:latin typeface="Helvetica" panose="020B0500000000000000" pitchFamily="34" charset="0"/>
              </a:rPr>
              <a:t>06 </a:t>
            </a:r>
            <a:r>
              <a:rPr lang="de-DE" sz="2000" b="1" dirty="0">
                <a:solidFill>
                  <a:schemeClr val="bg1"/>
                </a:solidFill>
                <a:latin typeface="Helvetica" panose="020B0500000000000000" pitchFamily="34" charset="0"/>
              </a:rPr>
              <a:t>Thema</a:t>
            </a:r>
          </a:p>
        </p:txBody>
      </p:sp>
      <p:sp>
        <p:nvSpPr>
          <p:cNvPr id="185" name="Textfeld 184"/>
          <p:cNvSpPr txBox="1"/>
          <p:nvPr/>
        </p:nvSpPr>
        <p:spPr>
          <a:xfrm>
            <a:off x="13249953" y="9915947"/>
            <a:ext cx="2020754" cy="400110"/>
          </a:xfrm>
          <a:prstGeom prst="rect">
            <a:avLst/>
          </a:prstGeom>
          <a:noFill/>
        </p:spPr>
        <p:txBody>
          <a:bodyPr wrap="square" rtlCol="0">
            <a:spAutoFit/>
          </a:bodyPr>
          <a:lstStyle/>
          <a:p>
            <a:pPr algn="ctr"/>
            <a:r>
              <a:rPr lang="de-DE" sz="2000" dirty="0">
                <a:solidFill>
                  <a:schemeClr val="bg1"/>
                </a:solidFill>
                <a:latin typeface="Helvetica" panose="020B0500000000000000" pitchFamily="34" charset="0"/>
              </a:rPr>
              <a:t>05 </a:t>
            </a:r>
            <a:r>
              <a:rPr lang="de-DE" sz="2000" b="1" dirty="0">
                <a:solidFill>
                  <a:schemeClr val="bg1"/>
                </a:solidFill>
                <a:latin typeface="Helvetica" panose="020B0500000000000000" pitchFamily="34" charset="0"/>
              </a:rPr>
              <a:t>Thema</a:t>
            </a:r>
          </a:p>
        </p:txBody>
      </p:sp>
      <p:sp>
        <p:nvSpPr>
          <p:cNvPr id="186" name="Textfeld 185"/>
          <p:cNvSpPr txBox="1"/>
          <p:nvPr/>
        </p:nvSpPr>
        <p:spPr>
          <a:xfrm>
            <a:off x="11163873" y="9915947"/>
            <a:ext cx="2020754" cy="400110"/>
          </a:xfrm>
          <a:prstGeom prst="rect">
            <a:avLst/>
          </a:prstGeom>
          <a:noFill/>
        </p:spPr>
        <p:txBody>
          <a:bodyPr wrap="square" rtlCol="0">
            <a:spAutoFit/>
          </a:bodyPr>
          <a:lstStyle/>
          <a:p>
            <a:pPr algn="ctr"/>
            <a:r>
              <a:rPr lang="de-DE" sz="2000" dirty="0">
                <a:solidFill>
                  <a:schemeClr val="bg1"/>
                </a:solidFill>
                <a:latin typeface="Helvetica" panose="020B0500000000000000" pitchFamily="34" charset="0"/>
              </a:rPr>
              <a:t>04 </a:t>
            </a:r>
            <a:r>
              <a:rPr lang="de-DE" sz="2000" b="1" dirty="0">
                <a:solidFill>
                  <a:schemeClr val="bg1"/>
                </a:solidFill>
                <a:latin typeface="Helvetica" panose="020B0500000000000000" pitchFamily="34" charset="0"/>
              </a:rPr>
              <a:t>Thema</a:t>
            </a:r>
          </a:p>
        </p:txBody>
      </p:sp>
      <p:sp>
        <p:nvSpPr>
          <p:cNvPr id="187" name="Textfeld 186"/>
          <p:cNvSpPr txBox="1"/>
          <p:nvPr/>
        </p:nvSpPr>
        <p:spPr>
          <a:xfrm>
            <a:off x="9159357" y="9915947"/>
            <a:ext cx="2020754" cy="400110"/>
          </a:xfrm>
          <a:prstGeom prst="rect">
            <a:avLst/>
          </a:prstGeom>
          <a:noFill/>
        </p:spPr>
        <p:txBody>
          <a:bodyPr wrap="square" rtlCol="0">
            <a:spAutoFit/>
          </a:bodyPr>
          <a:lstStyle/>
          <a:p>
            <a:pPr algn="ctr"/>
            <a:r>
              <a:rPr lang="de-DE" sz="2000" dirty="0">
                <a:solidFill>
                  <a:schemeClr val="bg1"/>
                </a:solidFill>
                <a:latin typeface="Helvetica" panose="020B0500000000000000" pitchFamily="34" charset="0"/>
              </a:rPr>
              <a:t>03 </a:t>
            </a:r>
            <a:r>
              <a:rPr lang="de-DE" sz="2000" b="1" dirty="0">
                <a:solidFill>
                  <a:schemeClr val="bg1"/>
                </a:solidFill>
                <a:latin typeface="Helvetica" panose="020B0500000000000000" pitchFamily="34" charset="0"/>
              </a:rPr>
              <a:t>Thema</a:t>
            </a:r>
          </a:p>
        </p:txBody>
      </p:sp>
      <p:sp>
        <p:nvSpPr>
          <p:cNvPr id="188" name="Textfeld 187"/>
          <p:cNvSpPr txBox="1"/>
          <p:nvPr/>
        </p:nvSpPr>
        <p:spPr>
          <a:xfrm>
            <a:off x="7093320" y="9915947"/>
            <a:ext cx="2020754" cy="400110"/>
          </a:xfrm>
          <a:prstGeom prst="rect">
            <a:avLst/>
          </a:prstGeom>
          <a:noFill/>
        </p:spPr>
        <p:txBody>
          <a:bodyPr wrap="square" rtlCol="0">
            <a:spAutoFit/>
          </a:bodyPr>
          <a:lstStyle/>
          <a:p>
            <a:pPr algn="ctr"/>
            <a:r>
              <a:rPr lang="de-DE" sz="2000" dirty="0">
                <a:solidFill>
                  <a:schemeClr val="bg1"/>
                </a:solidFill>
                <a:latin typeface="Helvetica" panose="020B0500000000000000" pitchFamily="34" charset="0"/>
              </a:rPr>
              <a:t>02 </a:t>
            </a:r>
            <a:r>
              <a:rPr lang="de-DE" sz="2000" b="1" dirty="0">
                <a:solidFill>
                  <a:schemeClr val="bg1"/>
                </a:solidFill>
                <a:latin typeface="Helvetica" panose="020B0500000000000000" pitchFamily="34" charset="0"/>
              </a:rPr>
              <a:t>Thema</a:t>
            </a:r>
          </a:p>
        </p:txBody>
      </p:sp>
      <p:sp>
        <p:nvSpPr>
          <p:cNvPr id="189" name="Textfeld 188"/>
          <p:cNvSpPr txBox="1"/>
          <p:nvPr/>
        </p:nvSpPr>
        <p:spPr>
          <a:xfrm>
            <a:off x="4938181" y="9915947"/>
            <a:ext cx="2020754" cy="400110"/>
          </a:xfrm>
          <a:prstGeom prst="rect">
            <a:avLst/>
          </a:prstGeom>
          <a:noFill/>
        </p:spPr>
        <p:txBody>
          <a:bodyPr wrap="square" rtlCol="0">
            <a:spAutoFit/>
          </a:bodyPr>
          <a:lstStyle/>
          <a:p>
            <a:pPr algn="ctr"/>
            <a:r>
              <a:rPr lang="de-DE" sz="2000" dirty="0">
                <a:solidFill>
                  <a:schemeClr val="bg1"/>
                </a:solidFill>
                <a:latin typeface="Helvetica" panose="020B0500000000000000" pitchFamily="34" charset="0"/>
              </a:rPr>
              <a:t>01 </a:t>
            </a:r>
            <a:r>
              <a:rPr lang="de-DE" sz="2000" b="1" dirty="0">
                <a:solidFill>
                  <a:schemeClr val="bg1"/>
                </a:solidFill>
                <a:latin typeface="Helvetica" panose="020B0500000000000000" pitchFamily="34" charset="0"/>
              </a:rPr>
              <a:t>Thema</a:t>
            </a:r>
          </a:p>
        </p:txBody>
      </p:sp>
      <p:cxnSp>
        <p:nvCxnSpPr>
          <p:cNvPr id="200" name="Gerader Verbinder 199"/>
          <p:cNvCxnSpPr/>
          <p:nvPr/>
        </p:nvCxnSpPr>
        <p:spPr>
          <a:xfrm flipH="1" flipV="1">
            <a:off x="19189725" y="9018543"/>
            <a:ext cx="5158428" cy="746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1" name="Gerader Verbinder 200"/>
          <p:cNvCxnSpPr>
            <a:stCxn id="103" idx="0"/>
          </p:cNvCxnSpPr>
          <p:nvPr/>
        </p:nvCxnSpPr>
        <p:spPr>
          <a:xfrm flipH="1">
            <a:off x="5" y="9077537"/>
            <a:ext cx="5166709" cy="746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97779228"/>
      </p:ext>
    </p:extLst>
  </p:cSld>
  <p:clrMapOvr>
    <a:masterClrMapping/>
  </p:clrMapOvr>
  <p:transition spd="slow">
    <p:push/>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Ellipse 74"/>
          <p:cNvSpPr/>
          <p:nvPr/>
        </p:nvSpPr>
        <p:spPr>
          <a:xfrm>
            <a:off x="14920485" y="5613611"/>
            <a:ext cx="3816494" cy="3816494"/>
          </a:xfrm>
          <a:prstGeom prst="ellipse">
            <a:avLst/>
          </a:prstGeom>
          <a:solidFill>
            <a:schemeClr val="bg1">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de-DE" sz="5500" dirty="0">
                <a:solidFill>
                  <a:schemeClr val="accent1"/>
                </a:solidFill>
              </a:rPr>
              <a:t>58 %</a:t>
            </a:r>
          </a:p>
        </p:txBody>
      </p:sp>
      <p:sp>
        <p:nvSpPr>
          <p:cNvPr id="76" name="Ellipse 75"/>
          <p:cNvSpPr/>
          <p:nvPr/>
        </p:nvSpPr>
        <p:spPr>
          <a:xfrm>
            <a:off x="12456225" y="5880824"/>
            <a:ext cx="3282722" cy="3282722"/>
          </a:xfrm>
          <a:prstGeom prst="ellipse">
            <a:avLst/>
          </a:prstGeom>
          <a:solidFill>
            <a:schemeClr val="bg1">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de-DE" sz="5000" dirty="0">
                <a:solidFill>
                  <a:schemeClr val="accent1"/>
                </a:solidFill>
              </a:rPr>
              <a:t>54 %</a:t>
            </a:r>
          </a:p>
        </p:txBody>
      </p:sp>
      <p:sp>
        <p:nvSpPr>
          <p:cNvPr id="77" name="Ellipse 76"/>
          <p:cNvSpPr/>
          <p:nvPr/>
        </p:nvSpPr>
        <p:spPr>
          <a:xfrm>
            <a:off x="5922354" y="5880824"/>
            <a:ext cx="3282722" cy="3282722"/>
          </a:xfrm>
          <a:prstGeom prst="ellipse">
            <a:avLst/>
          </a:prstGeom>
          <a:solidFill>
            <a:schemeClr val="bg1">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de-DE" sz="5000" dirty="0">
                <a:solidFill>
                  <a:schemeClr val="accent1"/>
                </a:solidFill>
              </a:rPr>
              <a:t>53 %</a:t>
            </a:r>
          </a:p>
        </p:txBody>
      </p:sp>
      <p:sp>
        <p:nvSpPr>
          <p:cNvPr id="78" name="Ellipse 77"/>
          <p:cNvSpPr/>
          <p:nvPr/>
        </p:nvSpPr>
        <p:spPr>
          <a:xfrm>
            <a:off x="4206065" y="6265906"/>
            <a:ext cx="2513488" cy="2513488"/>
          </a:xfrm>
          <a:prstGeom prst="ellipse">
            <a:avLst/>
          </a:prstGeom>
          <a:solidFill>
            <a:schemeClr val="bg1">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4000" dirty="0">
                <a:solidFill>
                  <a:schemeClr val="accent1"/>
                </a:solidFill>
              </a:rPr>
              <a:t>42 %</a:t>
            </a:r>
          </a:p>
        </p:txBody>
      </p:sp>
      <p:sp>
        <p:nvSpPr>
          <p:cNvPr id="127" name="Ellipse 126"/>
          <p:cNvSpPr/>
          <p:nvPr/>
        </p:nvSpPr>
        <p:spPr>
          <a:xfrm>
            <a:off x="7877892" y="4630091"/>
            <a:ext cx="5788170" cy="5788170"/>
          </a:xfrm>
          <a:prstGeom prst="ellipse">
            <a:avLst/>
          </a:prstGeom>
          <a:noFill/>
          <a:ln>
            <a:solidFill>
              <a:schemeClr val="bg1">
                <a:alpha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7196">
              <a:solidFill>
                <a:schemeClr val="bg2">
                  <a:lumMod val="50000"/>
                </a:schemeClr>
              </a:solidFill>
            </a:endParaRPr>
          </a:p>
        </p:txBody>
      </p:sp>
      <p:sp>
        <p:nvSpPr>
          <p:cNvPr id="135" name="Ellipse 134"/>
          <p:cNvSpPr/>
          <p:nvPr/>
        </p:nvSpPr>
        <p:spPr>
          <a:xfrm>
            <a:off x="8361404" y="5055588"/>
            <a:ext cx="4931185" cy="4931185"/>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de-DE" sz="6000" dirty="0">
                <a:solidFill>
                  <a:schemeClr val="accent1"/>
                </a:solidFill>
              </a:rPr>
              <a:t>69 %</a:t>
            </a:r>
          </a:p>
        </p:txBody>
      </p:sp>
      <p:cxnSp>
        <p:nvCxnSpPr>
          <p:cNvPr id="153" name="Gerader Verbinder 152"/>
          <p:cNvCxnSpPr/>
          <p:nvPr/>
        </p:nvCxnSpPr>
        <p:spPr>
          <a:xfrm>
            <a:off x="5388780" y="5196120"/>
            <a:ext cx="0" cy="1045153"/>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154" name="Textfeld 153"/>
          <p:cNvSpPr txBox="1"/>
          <p:nvPr/>
        </p:nvSpPr>
        <p:spPr>
          <a:xfrm>
            <a:off x="3427242" y="4500077"/>
            <a:ext cx="3937876" cy="477054"/>
          </a:xfrm>
          <a:prstGeom prst="rect">
            <a:avLst/>
          </a:prstGeom>
          <a:noFill/>
        </p:spPr>
        <p:txBody>
          <a:bodyPr wrap="square" rtlCol="0">
            <a:spAutoFit/>
          </a:bodyPr>
          <a:lstStyle/>
          <a:p>
            <a:pPr algn="ctr"/>
            <a:r>
              <a:rPr lang="de-DE" sz="2500" dirty="0">
                <a:solidFill>
                  <a:schemeClr val="bg1"/>
                </a:solidFill>
                <a:latin typeface="Century Gothic" panose="020B0502020202020204" pitchFamily="34" charset="0"/>
              </a:rPr>
              <a:t>01 </a:t>
            </a:r>
            <a:r>
              <a:rPr lang="de-DE" sz="2500" b="1" dirty="0">
                <a:solidFill>
                  <a:schemeClr val="bg1"/>
                </a:solidFill>
                <a:latin typeface="Century Gothic" panose="020B0502020202020204" pitchFamily="34" charset="0"/>
              </a:rPr>
              <a:t>Thema A</a:t>
            </a:r>
          </a:p>
        </p:txBody>
      </p:sp>
      <p:cxnSp>
        <p:nvCxnSpPr>
          <p:cNvPr id="155" name="Gerader Verbinder 154"/>
          <p:cNvCxnSpPr/>
          <p:nvPr/>
        </p:nvCxnSpPr>
        <p:spPr>
          <a:xfrm>
            <a:off x="10699044" y="3578364"/>
            <a:ext cx="0" cy="1045153"/>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184" name="Textfeld 183"/>
          <p:cNvSpPr txBox="1"/>
          <p:nvPr/>
        </p:nvSpPr>
        <p:spPr>
          <a:xfrm>
            <a:off x="8737505" y="2882321"/>
            <a:ext cx="3937876" cy="477054"/>
          </a:xfrm>
          <a:prstGeom prst="rect">
            <a:avLst/>
          </a:prstGeom>
          <a:noFill/>
        </p:spPr>
        <p:txBody>
          <a:bodyPr wrap="square" rtlCol="0">
            <a:spAutoFit/>
          </a:bodyPr>
          <a:lstStyle/>
          <a:p>
            <a:pPr algn="ctr"/>
            <a:r>
              <a:rPr lang="de-DE" sz="2500" dirty="0">
                <a:solidFill>
                  <a:schemeClr val="bg1"/>
                </a:solidFill>
                <a:latin typeface="Century Gothic" panose="020B0502020202020204" pitchFamily="34" charset="0"/>
              </a:rPr>
              <a:t>03 </a:t>
            </a:r>
            <a:r>
              <a:rPr lang="de-DE" sz="2500" b="1" dirty="0">
                <a:solidFill>
                  <a:schemeClr val="bg1"/>
                </a:solidFill>
                <a:latin typeface="Century Gothic" panose="020B0502020202020204" pitchFamily="34" charset="0"/>
              </a:rPr>
              <a:t>Thema C</a:t>
            </a:r>
          </a:p>
        </p:txBody>
      </p:sp>
      <p:cxnSp>
        <p:nvCxnSpPr>
          <p:cNvPr id="185" name="Gerader Verbinder 184"/>
          <p:cNvCxnSpPr/>
          <p:nvPr/>
        </p:nvCxnSpPr>
        <p:spPr>
          <a:xfrm>
            <a:off x="14006358" y="9107556"/>
            <a:ext cx="0" cy="1045153"/>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186" name="Textfeld 185"/>
          <p:cNvSpPr txBox="1"/>
          <p:nvPr/>
        </p:nvSpPr>
        <p:spPr>
          <a:xfrm>
            <a:off x="12044820" y="10337140"/>
            <a:ext cx="3937876" cy="477054"/>
          </a:xfrm>
          <a:prstGeom prst="rect">
            <a:avLst/>
          </a:prstGeom>
          <a:noFill/>
        </p:spPr>
        <p:txBody>
          <a:bodyPr wrap="square" rtlCol="0">
            <a:spAutoFit/>
          </a:bodyPr>
          <a:lstStyle/>
          <a:p>
            <a:pPr algn="ctr"/>
            <a:r>
              <a:rPr lang="de-DE" sz="2500" dirty="0">
                <a:solidFill>
                  <a:schemeClr val="bg1"/>
                </a:solidFill>
                <a:latin typeface="Century Gothic" panose="020B0502020202020204" pitchFamily="34" charset="0"/>
              </a:rPr>
              <a:t>04 </a:t>
            </a:r>
            <a:r>
              <a:rPr lang="de-DE" sz="2500" b="1" dirty="0">
                <a:solidFill>
                  <a:schemeClr val="bg1"/>
                </a:solidFill>
                <a:latin typeface="Century Gothic" panose="020B0502020202020204" pitchFamily="34" charset="0"/>
              </a:rPr>
              <a:t>Thema D</a:t>
            </a:r>
          </a:p>
        </p:txBody>
      </p:sp>
      <p:cxnSp>
        <p:nvCxnSpPr>
          <p:cNvPr id="187" name="Gerader Verbinder 186"/>
          <p:cNvCxnSpPr/>
          <p:nvPr/>
        </p:nvCxnSpPr>
        <p:spPr>
          <a:xfrm>
            <a:off x="16795329" y="4540701"/>
            <a:ext cx="0" cy="1045153"/>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188" name="Textfeld 187"/>
          <p:cNvSpPr txBox="1"/>
          <p:nvPr/>
        </p:nvSpPr>
        <p:spPr>
          <a:xfrm>
            <a:off x="14833792" y="3815161"/>
            <a:ext cx="3937876" cy="477054"/>
          </a:xfrm>
          <a:prstGeom prst="rect">
            <a:avLst/>
          </a:prstGeom>
          <a:noFill/>
        </p:spPr>
        <p:txBody>
          <a:bodyPr wrap="square" rtlCol="0">
            <a:spAutoFit/>
          </a:bodyPr>
          <a:lstStyle/>
          <a:p>
            <a:pPr algn="ctr"/>
            <a:r>
              <a:rPr lang="de-DE" sz="2500" dirty="0">
                <a:solidFill>
                  <a:schemeClr val="bg1"/>
                </a:solidFill>
                <a:latin typeface="Century Gothic" panose="020B0502020202020204" pitchFamily="34" charset="0"/>
              </a:rPr>
              <a:t>05 </a:t>
            </a:r>
            <a:r>
              <a:rPr lang="de-DE" sz="2500" b="1" dirty="0">
                <a:solidFill>
                  <a:schemeClr val="bg1"/>
                </a:solidFill>
                <a:latin typeface="Century Gothic" panose="020B0502020202020204" pitchFamily="34" charset="0"/>
              </a:rPr>
              <a:t>Thema E</a:t>
            </a:r>
          </a:p>
        </p:txBody>
      </p:sp>
      <p:cxnSp>
        <p:nvCxnSpPr>
          <p:cNvPr id="190" name="Gerader Verbinder 189"/>
          <p:cNvCxnSpPr/>
          <p:nvPr/>
        </p:nvCxnSpPr>
        <p:spPr>
          <a:xfrm>
            <a:off x="19014590" y="8433401"/>
            <a:ext cx="0" cy="1045153"/>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191" name="Textfeld 190"/>
          <p:cNvSpPr txBox="1"/>
          <p:nvPr/>
        </p:nvSpPr>
        <p:spPr>
          <a:xfrm>
            <a:off x="17053052" y="9721979"/>
            <a:ext cx="3937876" cy="477054"/>
          </a:xfrm>
          <a:prstGeom prst="rect">
            <a:avLst/>
          </a:prstGeom>
          <a:noFill/>
        </p:spPr>
        <p:txBody>
          <a:bodyPr wrap="square" rtlCol="0">
            <a:spAutoFit/>
          </a:bodyPr>
          <a:lstStyle/>
          <a:p>
            <a:pPr algn="ctr"/>
            <a:r>
              <a:rPr lang="de-DE" sz="2500" dirty="0">
                <a:solidFill>
                  <a:schemeClr val="bg1"/>
                </a:solidFill>
                <a:latin typeface="Century Gothic" panose="020B0502020202020204" pitchFamily="34" charset="0"/>
              </a:rPr>
              <a:t>06 </a:t>
            </a:r>
            <a:r>
              <a:rPr lang="de-DE" sz="2500" b="1" dirty="0">
                <a:solidFill>
                  <a:schemeClr val="bg1"/>
                </a:solidFill>
                <a:latin typeface="Century Gothic" panose="020B0502020202020204" pitchFamily="34" charset="0"/>
              </a:rPr>
              <a:t>Thema F</a:t>
            </a:r>
          </a:p>
        </p:txBody>
      </p:sp>
      <p:cxnSp>
        <p:nvCxnSpPr>
          <p:cNvPr id="192" name="Gerader Verbinder 191"/>
          <p:cNvCxnSpPr/>
          <p:nvPr/>
        </p:nvCxnSpPr>
        <p:spPr>
          <a:xfrm>
            <a:off x="7564366" y="9078058"/>
            <a:ext cx="0" cy="1045153"/>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193" name="Textfeld 192"/>
          <p:cNvSpPr txBox="1"/>
          <p:nvPr/>
        </p:nvSpPr>
        <p:spPr>
          <a:xfrm>
            <a:off x="5602828" y="10307642"/>
            <a:ext cx="3937876" cy="477054"/>
          </a:xfrm>
          <a:prstGeom prst="rect">
            <a:avLst/>
          </a:prstGeom>
          <a:noFill/>
        </p:spPr>
        <p:txBody>
          <a:bodyPr wrap="square" rtlCol="0">
            <a:spAutoFit/>
          </a:bodyPr>
          <a:lstStyle/>
          <a:p>
            <a:pPr algn="ctr"/>
            <a:r>
              <a:rPr lang="de-DE" sz="2500" dirty="0">
                <a:solidFill>
                  <a:schemeClr val="bg1"/>
                </a:solidFill>
                <a:latin typeface="Century Gothic" panose="020B0502020202020204" pitchFamily="34" charset="0"/>
              </a:rPr>
              <a:t>02 </a:t>
            </a:r>
            <a:r>
              <a:rPr lang="de-DE" sz="2500" b="1" dirty="0">
                <a:solidFill>
                  <a:schemeClr val="bg1"/>
                </a:solidFill>
                <a:latin typeface="Century Gothic" panose="020B0502020202020204" pitchFamily="34" charset="0"/>
              </a:rPr>
              <a:t>Thema B</a:t>
            </a:r>
          </a:p>
        </p:txBody>
      </p:sp>
      <p:sp>
        <p:nvSpPr>
          <p:cNvPr id="74" name="Ellipse 73"/>
          <p:cNvSpPr/>
          <p:nvPr/>
        </p:nvSpPr>
        <p:spPr>
          <a:xfrm>
            <a:off x="18061201" y="6567506"/>
            <a:ext cx="1911024" cy="1911024"/>
          </a:xfrm>
          <a:prstGeom prst="ellipse">
            <a:avLst/>
          </a:prstGeom>
          <a:solidFill>
            <a:schemeClr val="bg1">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de-DE" sz="3500" dirty="0">
                <a:solidFill>
                  <a:schemeClr val="accent1"/>
                </a:solidFill>
              </a:rPr>
              <a:t>34 %</a:t>
            </a:r>
          </a:p>
        </p:txBody>
      </p:sp>
      <p:cxnSp>
        <p:nvCxnSpPr>
          <p:cNvPr id="194" name="Gerader Verbinder 193"/>
          <p:cNvCxnSpPr/>
          <p:nvPr/>
        </p:nvCxnSpPr>
        <p:spPr>
          <a:xfrm flipH="1">
            <a:off x="19972225" y="7521677"/>
            <a:ext cx="437592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5" name="Gerader Verbinder 194"/>
          <p:cNvCxnSpPr/>
          <p:nvPr/>
        </p:nvCxnSpPr>
        <p:spPr>
          <a:xfrm flipH="1">
            <a:off x="5" y="7521677"/>
            <a:ext cx="420606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72244904"/>
      </p:ext>
    </p:extLst>
  </p:cSld>
  <p:clrMapOvr>
    <a:masterClrMapping/>
  </p:clrMapOvr>
  <p:transition spd="slow">
    <p:push/>
  </p:transition>
</p:sld>
</file>

<file path=ppt/slides/slide76.xml><?xml version="1.0" encoding="utf-8"?>
<p:sld xmlns:a="http://schemas.openxmlformats.org/drawingml/2006/main" xmlns:r="http://schemas.openxmlformats.org/officeDocument/2006/relationships" xmlns:p="http://schemas.openxmlformats.org/presentationml/2006/main">
  <p:cSld>
    <p:bg>
      <p:bgPr>
        <a:solidFill>
          <a:schemeClr val="accent1">
            <a:alpha val="90000"/>
          </a:schemeClr>
        </a:solidFill>
        <a:effectLst/>
      </p:bgPr>
    </p:bg>
    <p:spTree>
      <p:nvGrpSpPr>
        <p:cNvPr id="1" name=""/>
        <p:cNvGrpSpPr/>
        <p:nvPr/>
      </p:nvGrpSpPr>
      <p:grpSpPr>
        <a:xfrm>
          <a:off x="0" y="0"/>
          <a:ext cx="0" cy="0"/>
          <a:chOff x="0" y="0"/>
          <a:chExt cx="0" cy="0"/>
        </a:xfrm>
      </p:grpSpPr>
      <p:sp>
        <p:nvSpPr>
          <p:cNvPr id="18" name="Textfeld 17"/>
          <p:cNvSpPr txBox="1"/>
          <p:nvPr/>
        </p:nvSpPr>
        <p:spPr>
          <a:xfrm rot="16200000">
            <a:off x="3946106" y="6992351"/>
            <a:ext cx="1518222" cy="338554"/>
          </a:xfrm>
          <a:prstGeom prst="rect">
            <a:avLst/>
          </a:prstGeom>
          <a:noFill/>
        </p:spPr>
        <p:txBody>
          <a:bodyPr wrap="square" rtlCol="0">
            <a:spAutoFit/>
          </a:bodyPr>
          <a:lstStyle/>
          <a:p>
            <a:r>
              <a:rPr lang="de-DE" sz="1600" dirty="0">
                <a:solidFill>
                  <a:schemeClr val="bg1"/>
                </a:solidFill>
                <a:latin typeface="Helvetica" panose="020B0500000000000000" pitchFamily="34" charset="0"/>
              </a:rPr>
              <a:t>01   </a:t>
            </a:r>
            <a:r>
              <a:rPr lang="de-DE" sz="1600" dirty="0">
                <a:solidFill>
                  <a:schemeClr val="tx2"/>
                </a:solidFill>
                <a:latin typeface="Helvetica" panose="020B0500000000000000" pitchFamily="34" charset="0"/>
              </a:rPr>
              <a:t>Januar</a:t>
            </a:r>
          </a:p>
        </p:txBody>
      </p:sp>
      <p:sp>
        <p:nvSpPr>
          <p:cNvPr id="19" name="Textfeld 18"/>
          <p:cNvSpPr txBox="1"/>
          <p:nvPr/>
        </p:nvSpPr>
        <p:spPr>
          <a:xfrm rot="16200000">
            <a:off x="5263223" y="6992352"/>
            <a:ext cx="1518222" cy="338554"/>
          </a:xfrm>
          <a:prstGeom prst="rect">
            <a:avLst/>
          </a:prstGeom>
          <a:noFill/>
        </p:spPr>
        <p:txBody>
          <a:bodyPr wrap="square" rtlCol="0">
            <a:spAutoFit/>
          </a:bodyPr>
          <a:lstStyle/>
          <a:p>
            <a:r>
              <a:rPr lang="de-DE" sz="1600" dirty="0">
                <a:solidFill>
                  <a:schemeClr val="bg1"/>
                </a:solidFill>
                <a:latin typeface="Helvetica" panose="020B0500000000000000" pitchFamily="34" charset="0"/>
              </a:rPr>
              <a:t>02   </a:t>
            </a:r>
            <a:r>
              <a:rPr lang="de-DE" sz="1600" dirty="0">
                <a:solidFill>
                  <a:schemeClr val="tx2"/>
                </a:solidFill>
                <a:latin typeface="Helvetica" panose="020B0500000000000000" pitchFamily="34" charset="0"/>
              </a:rPr>
              <a:t>Februar</a:t>
            </a:r>
          </a:p>
        </p:txBody>
      </p:sp>
      <p:sp>
        <p:nvSpPr>
          <p:cNvPr id="20" name="Textfeld 19"/>
          <p:cNvSpPr txBox="1"/>
          <p:nvPr/>
        </p:nvSpPr>
        <p:spPr>
          <a:xfrm rot="16200000">
            <a:off x="6552464" y="6992352"/>
            <a:ext cx="1518222" cy="338554"/>
          </a:xfrm>
          <a:prstGeom prst="rect">
            <a:avLst/>
          </a:prstGeom>
          <a:noFill/>
        </p:spPr>
        <p:txBody>
          <a:bodyPr wrap="square" rtlCol="0">
            <a:spAutoFit/>
          </a:bodyPr>
          <a:lstStyle/>
          <a:p>
            <a:r>
              <a:rPr lang="de-DE" sz="1600" dirty="0">
                <a:solidFill>
                  <a:schemeClr val="bg1"/>
                </a:solidFill>
                <a:latin typeface="Helvetica" panose="020B0500000000000000" pitchFamily="34" charset="0"/>
              </a:rPr>
              <a:t>03   </a:t>
            </a:r>
            <a:r>
              <a:rPr lang="de-DE" sz="1600" dirty="0">
                <a:solidFill>
                  <a:schemeClr val="tx2"/>
                </a:solidFill>
                <a:latin typeface="Helvetica" panose="020B0500000000000000" pitchFamily="34" charset="0"/>
              </a:rPr>
              <a:t>März</a:t>
            </a:r>
          </a:p>
        </p:txBody>
      </p:sp>
      <p:sp>
        <p:nvSpPr>
          <p:cNvPr id="21" name="Textfeld 20"/>
          <p:cNvSpPr txBox="1"/>
          <p:nvPr/>
        </p:nvSpPr>
        <p:spPr>
          <a:xfrm rot="16200000">
            <a:off x="7818979" y="6992352"/>
            <a:ext cx="1518222" cy="338554"/>
          </a:xfrm>
          <a:prstGeom prst="rect">
            <a:avLst/>
          </a:prstGeom>
          <a:noFill/>
        </p:spPr>
        <p:txBody>
          <a:bodyPr wrap="square" rtlCol="0">
            <a:spAutoFit/>
          </a:bodyPr>
          <a:lstStyle/>
          <a:p>
            <a:r>
              <a:rPr lang="de-DE" sz="1600">
                <a:solidFill>
                  <a:schemeClr val="bg1"/>
                </a:solidFill>
                <a:latin typeface="Helvetica" panose="020B0500000000000000" pitchFamily="34" charset="0"/>
              </a:rPr>
              <a:t>04   </a:t>
            </a:r>
            <a:r>
              <a:rPr lang="de-DE" sz="1600">
                <a:solidFill>
                  <a:schemeClr val="tx2"/>
                </a:solidFill>
                <a:latin typeface="Helvetica" panose="020B0500000000000000" pitchFamily="34" charset="0"/>
              </a:rPr>
              <a:t>April</a:t>
            </a:r>
          </a:p>
        </p:txBody>
      </p:sp>
      <p:sp>
        <p:nvSpPr>
          <p:cNvPr id="22" name="Textfeld 21"/>
          <p:cNvSpPr txBox="1"/>
          <p:nvPr/>
        </p:nvSpPr>
        <p:spPr>
          <a:xfrm rot="16200000">
            <a:off x="9100725" y="6992352"/>
            <a:ext cx="1518222" cy="338554"/>
          </a:xfrm>
          <a:prstGeom prst="rect">
            <a:avLst/>
          </a:prstGeom>
          <a:noFill/>
        </p:spPr>
        <p:txBody>
          <a:bodyPr wrap="square" rtlCol="0">
            <a:spAutoFit/>
          </a:bodyPr>
          <a:lstStyle/>
          <a:p>
            <a:r>
              <a:rPr lang="de-DE" sz="1600" dirty="0">
                <a:solidFill>
                  <a:schemeClr val="bg1"/>
                </a:solidFill>
                <a:latin typeface="Helvetica" panose="020B0500000000000000" pitchFamily="34" charset="0"/>
              </a:rPr>
              <a:t>05   </a:t>
            </a:r>
            <a:r>
              <a:rPr lang="de-DE" sz="1600" dirty="0">
                <a:solidFill>
                  <a:schemeClr val="tx2"/>
                </a:solidFill>
                <a:latin typeface="Helvetica" panose="020B0500000000000000" pitchFamily="34" charset="0"/>
              </a:rPr>
              <a:t>Mai</a:t>
            </a:r>
          </a:p>
        </p:txBody>
      </p:sp>
      <p:sp>
        <p:nvSpPr>
          <p:cNvPr id="23" name="Textfeld 22"/>
          <p:cNvSpPr txBox="1"/>
          <p:nvPr/>
        </p:nvSpPr>
        <p:spPr>
          <a:xfrm rot="16200000">
            <a:off x="10423239" y="6992352"/>
            <a:ext cx="1518222" cy="338554"/>
          </a:xfrm>
          <a:prstGeom prst="rect">
            <a:avLst/>
          </a:prstGeom>
          <a:noFill/>
        </p:spPr>
        <p:txBody>
          <a:bodyPr wrap="square" rtlCol="0">
            <a:spAutoFit/>
          </a:bodyPr>
          <a:lstStyle/>
          <a:p>
            <a:r>
              <a:rPr lang="de-DE" sz="1600" dirty="0">
                <a:solidFill>
                  <a:schemeClr val="bg1"/>
                </a:solidFill>
                <a:latin typeface="Helvetica" panose="020B0500000000000000" pitchFamily="34" charset="0"/>
              </a:rPr>
              <a:t>06   </a:t>
            </a:r>
            <a:r>
              <a:rPr lang="de-DE" sz="1600" dirty="0">
                <a:solidFill>
                  <a:schemeClr val="tx2"/>
                </a:solidFill>
                <a:latin typeface="Helvetica" panose="020B0500000000000000" pitchFamily="34" charset="0"/>
              </a:rPr>
              <a:t>Juni</a:t>
            </a:r>
          </a:p>
        </p:txBody>
      </p:sp>
      <p:sp>
        <p:nvSpPr>
          <p:cNvPr id="24" name="Textfeld 23"/>
          <p:cNvSpPr txBox="1"/>
          <p:nvPr/>
        </p:nvSpPr>
        <p:spPr>
          <a:xfrm rot="16200000">
            <a:off x="11687276" y="6992352"/>
            <a:ext cx="1518222" cy="338554"/>
          </a:xfrm>
          <a:prstGeom prst="rect">
            <a:avLst/>
          </a:prstGeom>
          <a:noFill/>
        </p:spPr>
        <p:txBody>
          <a:bodyPr wrap="square" rtlCol="0">
            <a:spAutoFit/>
          </a:bodyPr>
          <a:lstStyle/>
          <a:p>
            <a:r>
              <a:rPr lang="de-DE" sz="1600" dirty="0">
                <a:solidFill>
                  <a:schemeClr val="bg1"/>
                </a:solidFill>
                <a:latin typeface="Helvetica" panose="020B0500000000000000" pitchFamily="34" charset="0"/>
              </a:rPr>
              <a:t>07   </a:t>
            </a:r>
            <a:r>
              <a:rPr lang="de-DE" sz="1600" dirty="0">
                <a:latin typeface="Helvetica" panose="020B0500000000000000" pitchFamily="34" charset="0"/>
              </a:rPr>
              <a:t>Juli</a:t>
            </a:r>
          </a:p>
        </p:txBody>
      </p:sp>
      <p:sp>
        <p:nvSpPr>
          <p:cNvPr id="25" name="Textfeld 24"/>
          <p:cNvSpPr txBox="1"/>
          <p:nvPr/>
        </p:nvSpPr>
        <p:spPr>
          <a:xfrm rot="16200000">
            <a:off x="13009369" y="6992352"/>
            <a:ext cx="1518222" cy="338554"/>
          </a:xfrm>
          <a:prstGeom prst="rect">
            <a:avLst/>
          </a:prstGeom>
          <a:noFill/>
        </p:spPr>
        <p:txBody>
          <a:bodyPr wrap="square" rtlCol="0">
            <a:spAutoFit/>
          </a:bodyPr>
          <a:lstStyle/>
          <a:p>
            <a:r>
              <a:rPr lang="de-DE" sz="1600">
                <a:solidFill>
                  <a:schemeClr val="bg1"/>
                </a:solidFill>
                <a:latin typeface="Helvetica" panose="020B0500000000000000" pitchFamily="34" charset="0"/>
              </a:rPr>
              <a:t>08   </a:t>
            </a:r>
            <a:r>
              <a:rPr lang="de-DE" sz="1600">
                <a:solidFill>
                  <a:schemeClr val="tx2"/>
                </a:solidFill>
                <a:latin typeface="Helvetica" panose="020B0500000000000000" pitchFamily="34" charset="0"/>
              </a:rPr>
              <a:t>August</a:t>
            </a:r>
          </a:p>
        </p:txBody>
      </p:sp>
      <p:sp>
        <p:nvSpPr>
          <p:cNvPr id="26" name="Textfeld 25"/>
          <p:cNvSpPr txBox="1"/>
          <p:nvPr/>
        </p:nvSpPr>
        <p:spPr>
          <a:xfrm rot="16200000">
            <a:off x="14217724" y="6916441"/>
            <a:ext cx="1670044" cy="338554"/>
          </a:xfrm>
          <a:prstGeom prst="rect">
            <a:avLst/>
          </a:prstGeom>
          <a:noFill/>
        </p:spPr>
        <p:txBody>
          <a:bodyPr wrap="square" rtlCol="0">
            <a:spAutoFit/>
          </a:bodyPr>
          <a:lstStyle/>
          <a:p>
            <a:r>
              <a:rPr lang="de-DE" sz="1600">
                <a:solidFill>
                  <a:schemeClr val="bg1"/>
                </a:solidFill>
                <a:latin typeface="Helvetica" panose="020B0500000000000000" pitchFamily="34" charset="0"/>
              </a:rPr>
              <a:t>09   </a:t>
            </a:r>
            <a:r>
              <a:rPr lang="de-DE" sz="1600">
                <a:solidFill>
                  <a:schemeClr val="tx2"/>
                </a:solidFill>
                <a:latin typeface="Helvetica" panose="020B0500000000000000" pitchFamily="34" charset="0"/>
              </a:rPr>
              <a:t>September</a:t>
            </a:r>
          </a:p>
        </p:txBody>
      </p:sp>
      <p:sp>
        <p:nvSpPr>
          <p:cNvPr id="27" name="Textfeld 26"/>
          <p:cNvSpPr txBox="1"/>
          <p:nvPr/>
        </p:nvSpPr>
        <p:spPr>
          <a:xfrm rot="16200000">
            <a:off x="16708631" y="6916441"/>
            <a:ext cx="1670044" cy="338554"/>
          </a:xfrm>
          <a:prstGeom prst="rect">
            <a:avLst/>
          </a:prstGeom>
          <a:noFill/>
        </p:spPr>
        <p:txBody>
          <a:bodyPr wrap="square" rtlCol="0">
            <a:spAutoFit/>
          </a:bodyPr>
          <a:lstStyle/>
          <a:p>
            <a:r>
              <a:rPr lang="de-DE" sz="1600">
                <a:solidFill>
                  <a:schemeClr val="bg1"/>
                </a:solidFill>
                <a:latin typeface="Helvetica" panose="020B0500000000000000" pitchFamily="34" charset="0"/>
              </a:rPr>
              <a:t>11   </a:t>
            </a:r>
            <a:r>
              <a:rPr lang="de-DE" sz="1600">
                <a:solidFill>
                  <a:schemeClr val="tx2"/>
                </a:solidFill>
                <a:latin typeface="Helvetica" panose="020B0500000000000000" pitchFamily="34" charset="0"/>
              </a:rPr>
              <a:t>November</a:t>
            </a:r>
          </a:p>
        </p:txBody>
      </p:sp>
      <p:sp>
        <p:nvSpPr>
          <p:cNvPr id="29" name="Textfeld 28"/>
          <p:cNvSpPr txBox="1"/>
          <p:nvPr/>
        </p:nvSpPr>
        <p:spPr>
          <a:xfrm rot="16200000">
            <a:off x="18037361" y="6916441"/>
            <a:ext cx="1670044" cy="338554"/>
          </a:xfrm>
          <a:prstGeom prst="rect">
            <a:avLst/>
          </a:prstGeom>
          <a:noFill/>
        </p:spPr>
        <p:txBody>
          <a:bodyPr wrap="square" rtlCol="0">
            <a:spAutoFit/>
          </a:bodyPr>
          <a:lstStyle/>
          <a:p>
            <a:r>
              <a:rPr lang="de-DE" sz="1600">
                <a:solidFill>
                  <a:schemeClr val="bg1"/>
                </a:solidFill>
                <a:latin typeface="Helvetica" panose="020B0500000000000000" pitchFamily="34" charset="0"/>
              </a:rPr>
              <a:t>12   </a:t>
            </a:r>
            <a:r>
              <a:rPr lang="de-DE" sz="1600">
                <a:solidFill>
                  <a:schemeClr val="tx2"/>
                </a:solidFill>
                <a:latin typeface="Helvetica" panose="020B0500000000000000" pitchFamily="34" charset="0"/>
              </a:rPr>
              <a:t>Dezember</a:t>
            </a:r>
          </a:p>
        </p:txBody>
      </p:sp>
      <p:sp>
        <p:nvSpPr>
          <p:cNvPr id="30" name="Rechteck 29"/>
          <p:cNvSpPr/>
          <p:nvPr/>
        </p:nvSpPr>
        <p:spPr>
          <a:xfrm rot="10800000">
            <a:off x="4971899" y="5279863"/>
            <a:ext cx="311438" cy="2218325"/>
          </a:xfrm>
          <a:prstGeom prst="rect">
            <a:avLst/>
          </a:prstGeom>
          <a:solidFill>
            <a:schemeClr val="bg1"/>
          </a:solidFill>
          <a:ln>
            <a:noFill/>
          </a:ln>
          <a:effectLst>
            <a:outerShdw blurRad="38100" dist="38100" algn="c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2">
                  <a:lumMod val="50000"/>
                </a:schemeClr>
              </a:solidFill>
            </a:endParaRPr>
          </a:p>
        </p:txBody>
      </p:sp>
      <p:sp>
        <p:nvSpPr>
          <p:cNvPr id="31" name="Rechteck 30"/>
          <p:cNvSpPr/>
          <p:nvPr/>
        </p:nvSpPr>
        <p:spPr>
          <a:xfrm rot="10800000">
            <a:off x="6261903" y="3327745"/>
            <a:ext cx="311438" cy="4170450"/>
          </a:xfrm>
          <a:prstGeom prst="rect">
            <a:avLst/>
          </a:prstGeom>
          <a:solidFill>
            <a:schemeClr val="bg1"/>
          </a:solidFill>
          <a:ln>
            <a:noFill/>
          </a:ln>
          <a:effectLst>
            <a:outerShdw blurRad="38100" dist="38100" algn="c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2">
                  <a:lumMod val="50000"/>
                </a:schemeClr>
              </a:solidFill>
            </a:endParaRPr>
          </a:p>
        </p:txBody>
      </p:sp>
      <p:sp>
        <p:nvSpPr>
          <p:cNvPr id="32" name="Rechteck 31"/>
          <p:cNvSpPr/>
          <p:nvPr/>
        </p:nvSpPr>
        <p:spPr>
          <a:xfrm rot="10800000">
            <a:off x="7551907" y="4540422"/>
            <a:ext cx="311438" cy="2957766"/>
          </a:xfrm>
          <a:prstGeom prst="rect">
            <a:avLst/>
          </a:prstGeom>
          <a:solidFill>
            <a:schemeClr val="bg1"/>
          </a:solidFill>
          <a:ln>
            <a:noFill/>
          </a:ln>
          <a:effectLst>
            <a:outerShdw blurRad="38100" dist="38100" algn="c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2">
                  <a:lumMod val="50000"/>
                </a:schemeClr>
              </a:solidFill>
            </a:endParaRPr>
          </a:p>
        </p:txBody>
      </p:sp>
      <p:sp>
        <p:nvSpPr>
          <p:cNvPr id="33" name="Rechteck 32"/>
          <p:cNvSpPr/>
          <p:nvPr/>
        </p:nvSpPr>
        <p:spPr>
          <a:xfrm rot="10800000">
            <a:off x="8841911" y="4102623"/>
            <a:ext cx="311438" cy="3401431"/>
          </a:xfrm>
          <a:prstGeom prst="rect">
            <a:avLst/>
          </a:prstGeom>
          <a:solidFill>
            <a:schemeClr val="bg1"/>
          </a:solidFill>
          <a:ln>
            <a:noFill/>
          </a:ln>
          <a:effectLst>
            <a:outerShdw blurRad="38100" dist="38100" algn="c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2">
                  <a:lumMod val="50000"/>
                </a:schemeClr>
              </a:solidFill>
            </a:endParaRPr>
          </a:p>
        </p:txBody>
      </p:sp>
      <p:sp>
        <p:nvSpPr>
          <p:cNvPr id="34" name="Rechteck 33"/>
          <p:cNvSpPr/>
          <p:nvPr/>
        </p:nvSpPr>
        <p:spPr>
          <a:xfrm rot="10800000">
            <a:off x="10131915" y="5285723"/>
            <a:ext cx="311438" cy="2218325"/>
          </a:xfrm>
          <a:prstGeom prst="rect">
            <a:avLst/>
          </a:prstGeom>
          <a:solidFill>
            <a:schemeClr val="bg1"/>
          </a:solidFill>
          <a:ln>
            <a:noFill/>
          </a:ln>
          <a:effectLst>
            <a:outerShdw blurRad="38100" dist="38100" algn="c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2">
                  <a:lumMod val="50000"/>
                </a:schemeClr>
              </a:solidFill>
            </a:endParaRPr>
          </a:p>
        </p:txBody>
      </p:sp>
      <p:sp>
        <p:nvSpPr>
          <p:cNvPr id="35" name="Rechteck 34"/>
          <p:cNvSpPr/>
          <p:nvPr/>
        </p:nvSpPr>
        <p:spPr>
          <a:xfrm rot="10800000">
            <a:off x="11421919" y="5729382"/>
            <a:ext cx="311438" cy="1774660"/>
          </a:xfrm>
          <a:prstGeom prst="rect">
            <a:avLst/>
          </a:prstGeom>
          <a:solidFill>
            <a:schemeClr val="bg1"/>
          </a:solidFill>
          <a:ln>
            <a:noFill/>
          </a:ln>
          <a:effectLst>
            <a:outerShdw blurRad="38100" dist="38100" algn="c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2">
                  <a:lumMod val="50000"/>
                </a:schemeClr>
              </a:solidFill>
            </a:endParaRPr>
          </a:p>
        </p:txBody>
      </p:sp>
      <p:sp>
        <p:nvSpPr>
          <p:cNvPr id="36" name="Rechteck 35"/>
          <p:cNvSpPr/>
          <p:nvPr/>
        </p:nvSpPr>
        <p:spPr>
          <a:xfrm rot="10800000">
            <a:off x="12711923" y="3333605"/>
            <a:ext cx="311438" cy="4170450"/>
          </a:xfrm>
          <a:prstGeom prst="rect">
            <a:avLst/>
          </a:prstGeom>
          <a:solidFill>
            <a:schemeClr val="bg1"/>
          </a:solidFill>
          <a:ln>
            <a:noFill/>
          </a:ln>
          <a:effectLst>
            <a:outerShdw blurRad="38100" dist="38100" algn="c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2">
                  <a:lumMod val="50000"/>
                </a:schemeClr>
              </a:solidFill>
            </a:endParaRPr>
          </a:p>
        </p:txBody>
      </p:sp>
      <p:sp>
        <p:nvSpPr>
          <p:cNvPr id="37" name="Rechteck 36"/>
          <p:cNvSpPr/>
          <p:nvPr/>
        </p:nvSpPr>
        <p:spPr>
          <a:xfrm rot="10800000">
            <a:off x="14001927" y="4191352"/>
            <a:ext cx="311438" cy="3312698"/>
          </a:xfrm>
          <a:prstGeom prst="rect">
            <a:avLst/>
          </a:prstGeom>
          <a:solidFill>
            <a:schemeClr val="bg1"/>
          </a:solidFill>
          <a:ln>
            <a:noFill/>
          </a:ln>
          <a:effectLst>
            <a:outerShdw blurRad="38100" dist="38100" algn="c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2">
                  <a:lumMod val="50000"/>
                </a:schemeClr>
              </a:solidFill>
            </a:endParaRPr>
          </a:p>
        </p:txBody>
      </p:sp>
      <p:sp>
        <p:nvSpPr>
          <p:cNvPr id="38" name="Rechteck 37"/>
          <p:cNvSpPr/>
          <p:nvPr/>
        </p:nvSpPr>
        <p:spPr>
          <a:xfrm rot="10800000">
            <a:off x="15291931" y="4043467"/>
            <a:ext cx="311438" cy="3460587"/>
          </a:xfrm>
          <a:prstGeom prst="rect">
            <a:avLst/>
          </a:prstGeom>
          <a:solidFill>
            <a:schemeClr val="bg1"/>
          </a:solidFill>
          <a:ln>
            <a:noFill/>
          </a:ln>
          <a:effectLst>
            <a:outerShdw blurRad="38100" dist="38100" algn="c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2">
                  <a:lumMod val="50000"/>
                </a:schemeClr>
              </a:solidFill>
            </a:endParaRPr>
          </a:p>
        </p:txBody>
      </p:sp>
      <p:sp>
        <p:nvSpPr>
          <p:cNvPr id="39" name="Rechteck 38"/>
          <p:cNvSpPr/>
          <p:nvPr/>
        </p:nvSpPr>
        <p:spPr>
          <a:xfrm rot="10800000">
            <a:off x="17820801" y="5285722"/>
            <a:ext cx="311438" cy="2218325"/>
          </a:xfrm>
          <a:prstGeom prst="rect">
            <a:avLst/>
          </a:prstGeom>
          <a:solidFill>
            <a:schemeClr val="bg1"/>
          </a:solidFill>
          <a:ln>
            <a:noFill/>
          </a:ln>
          <a:effectLst>
            <a:outerShdw blurRad="38100" dist="38100" algn="c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2">
                  <a:lumMod val="50000"/>
                </a:schemeClr>
              </a:solidFill>
            </a:endParaRPr>
          </a:p>
        </p:txBody>
      </p:sp>
      <p:sp>
        <p:nvSpPr>
          <p:cNvPr id="40" name="Rechteck 39"/>
          <p:cNvSpPr/>
          <p:nvPr/>
        </p:nvSpPr>
        <p:spPr>
          <a:xfrm rot="10800000">
            <a:off x="19110802" y="3599806"/>
            <a:ext cx="311438" cy="3904251"/>
          </a:xfrm>
          <a:prstGeom prst="rect">
            <a:avLst/>
          </a:prstGeom>
          <a:solidFill>
            <a:schemeClr val="bg1"/>
          </a:solidFill>
          <a:ln>
            <a:noFill/>
          </a:ln>
          <a:effectLst>
            <a:outerShdw blurRad="38100" dist="38100" algn="c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2">
                  <a:lumMod val="50000"/>
                </a:schemeClr>
              </a:solidFill>
            </a:endParaRPr>
          </a:p>
        </p:txBody>
      </p:sp>
      <p:sp>
        <p:nvSpPr>
          <p:cNvPr id="41" name="Rechteck 40"/>
          <p:cNvSpPr/>
          <p:nvPr/>
        </p:nvSpPr>
        <p:spPr>
          <a:xfrm>
            <a:off x="19110802" y="7509926"/>
            <a:ext cx="311438" cy="2218325"/>
          </a:xfrm>
          <a:prstGeom prst="rect">
            <a:avLst/>
          </a:prstGeom>
          <a:solidFill>
            <a:schemeClr val="tx2"/>
          </a:solidFill>
          <a:ln>
            <a:noFill/>
          </a:ln>
          <a:effectLst>
            <a:outerShdw blurRad="38100" dist="38100" algn="c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2">
                  <a:lumMod val="50000"/>
                </a:schemeClr>
              </a:solidFill>
            </a:endParaRPr>
          </a:p>
        </p:txBody>
      </p:sp>
      <p:sp>
        <p:nvSpPr>
          <p:cNvPr id="42" name="Rechteck 41"/>
          <p:cNvSpPr/>
          <p:nvPr/>
        </p:nvSpPr>
        <p:spPr>
          <a:xfrm>
            <a:off x="17820798" y="7509919"/>
            <a:ext cx="311438" cy="4170450"/>
          </a:xfrm>
          <a:prstGeom prst="rect">
            <a:avLst/>
          </a:prstGeom>
          <a:solidFill>
            <a:schemeClr val="tx2"/>
          </a:solidFill>
          <a:ln>
            <a:noFill/>
          </a:ln>
          <a:effectLst>
            <a:outerShdw blurRad="38100" dist="38100" algn="c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2">
                  <a:lumMod val="50000"/>
                </a:schemeClr>
              </a:solidFill>
            </a:endParaRPr>
          </a:p>
        </p:txBody>
      </p:sp>
      <p:sp>
        <p:nvSpPr>
          <p:cNvPr id="49" name="Rechteck 48"/>
          <p:cNvSpPr/>
          <p:nvPr/>
        </p:nvSpPr>
        <p:spPr>
          <a:xfrm>
            <a:off x="15291928" y="7509926"/>
            <a:ext cx="311438" cy="1576508"/>
          </a:xfrm>
          <a:prstGeom prst="rect">
            <a:avLst/>
          </a:prstGeom>
          <a:solidFill>
            <a:schemeClr val="tx2"/>
          </a:solidFill>
          <a:ln>
            <a:noFill/>
          </a:ln>
          <a:effectLst>
            <a:outerShdw blurRad="38100" dist="38100" algn="c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2">
                  <a:lumMod val="50000"/>
                </a:schemeClr>
              </a:solidFill>
            </a:endParaRPr>
          </a:p>
        </p:txBody>
      </p:sp>
      <p:sp>
        <p:nvSpPr>
          <p:cNvPr id="50" name="Rechteck 49"/>
          <p:cNvSpPr/>
          <p:nvPr/>
        </p:nvSpPr>
        <p:spPr>
          <a:xfrm>
            <a:off x="14001924" y="7504060"/>
            <a:ext cx="311438" cy="4643074"/>
          </a:xfrm>
          <a:prstGeom prst="rect">
            <a:avLst/>
          </a:prstGeom>
          <a:solidFill>
            <a:schemeClr val="tx2"/>
          </a:solidFill>
          <a:ln>
            <a:noFill/>
          </a:ln>
          <a:effectLst>
            <a:outerShdw blurRad="38100" dist="38100" algn="c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2">
                  <a:lumMod val="50000"/>
                </a:schemeClr>
              </a:solidFill>
            </a:endParaRPr>
          </a:p>
        </p:txBody>
      </p:sp>
      <p:sp>
        <p:nvSpPr>
          <p:cNvPr id="51" name="Rechteck 50"/>
          <p:cNvSpPr/>
          <p:nvPr/>
        </p:nvSpPr>
        <p:spPr>
          <a:xfrm>
            <a:off x="12711920" y="7504066"/>
            <a:ext cx="311438" cy="2218325"/>
          </a:xfrm>
          <a:prstGeom prst="rect">
            <a:avLst/>
          </a:prstGeom>
          <a:solidFill>
            <a:schemeClr val="tx2"/>
          </a:solidFill>
          <a:ln>
            <a:noFill/>
          </a:ln>
          <a:effectLst>
            <a:outerShdw blurRad="38100" dist="38100" algn="c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2">
                  <a:lumMod val="50000"/>
                </a:schemeClr>
              </a:solidFill>
            </a:endParaRPr>
          </a:p>
        </p:txBody>
      </p:sp>
      <p:sp>
        <p:nvSpPr>
          <p:cNvPr id="52" name="Rechteck 51"/>
          <p:cNvSpPr/>
          <p:nvPr/>
        </p:nvSpPr>
        <p:spPr>
          <a:xfrm>
            <a:off x="11421916" y="7504072"/>
            <a:ext cx="311438" cy="3068262"/>
          </a:xfrm>
          <a:prstGeom prst="rect">
            <a:avLst/>
          </a:prstGeom>
          <a:solidFill>
            <a:schemeClr val="tx2"/>
          </a:solidFill>
          <a:ln>
            <a:noFill/>
          </a:ln>
          <a:effectLst>
            <a:outerShdw blurRad="38100" dist="38100" algn="c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2">
                  <a:lumMod val="50000"/>
                </a:schemeClr>
              </a:solidFill>
            </a:endParaRPr>
          </a:p>
        </p:txBody>
      </p:sp>
      <p:sp>
        <p:nvSpPr>
          <p:cNvPr id="53" name="Rechteck 52"/>
          <p:cNvSpPr/>
          <p:nvPr/>
        </p:nvSpPr>
        <p:spPr>
          <a:xfrm>
            <a:off x="10131912" y="7504059"/>
            <a:ext cx="311438" cy="4170450"/>
          </a:xfrm>
          <a:prstGeom prst="rect">
            <a:avLst/>
          </a:prstGeom>
          <a:solidFill>
            <a:schemeClr val="tx2"/>
          </a:solidFill>
          <a:ln>
            <a:noFill/>
          </a:ln>
          <a:effectLst>
            <a:outerShdw blurRad="38100" dist="38100" algn="c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2">
                  <a:lumMod val="50000"/>
                </a:schemeClr>
              </a:solidFill>
            </a:endParaRPr>
          </a:p>
        </p:txBody>
      </p:sp>
      <p:sp>
        <p:nvSpPr>
          <p:cNvPr id="54" name="Rechteck 53"/>
          <p:cNvSpPr/>
          <p:nvPr/>
        </p:nvSpPr>
        <p:spPr>
          <a:xfrm>
            <a:off x="8841908" y="7504064"/>
            <a:ext cx="311438" cy="2048169"/>
          </a:xfrm>
          <a:prstGeom prst="rect">
            <a:avLst/>
          </a:prstGeom>
          <a:solidFill>
            <a:schemeClr val="tx2"/>
          </a:solidFill>
          <a:ln>
            <a:noFill/>
          </a:ln>
          <a:effectLst>
            <a:outerShdw blurRad="38100" dist="38100" algn="c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2">
                  <a:lumMod val="50000"/>
                </a:schemeClr>
              </a:solidFill>
            </a:endParaRPr>
          </a:p>
        </p:txBody>
      </p:sp>
      <p:sp>
        <p:nvSpPr>
          <p:cNvPr id="55" name="Rechteck 54"/>
          <p:cNvSpPr/>
          <p:nvPr/>
        </p:nvSpPr>
        <p:spPr>
          <a:xfrm>
            <a:off x="7551904" y="7504061"/>
            <a:ext cx="311438" cy="2661874"/>
          </a:xfrm>
          <a:prstGeom prst="rect">
            <a:avLst/>
          </a:prstGeom>
          <a:solidFill>
            <a:schemeClr val="tx2"/>
          </a:solidFill>
          <a:ln>
            <a:noFill/>
          </a:ln>
          <a:effectLst>
            <a:outerShdw blurRad="38100" dist="38100" algn="c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2">
                  <a:lumMod val="50000"/>
                </a:schemeClr>
              </a:solidFill>
            </a:endParaRPr>
          </a:p>
        </p:txBody>
      </p:sp>
      <p:sp>
        <p:nvSpPr>
          <p:cNvPr id="56" name="Rechteck 55"/>
          <p:cNvSpPr/>
          <p:nvPr/>
        </p:nvSpPr>
        <p:spPr>
          <a:xfrm>
            <a:off x="6261900" y="7504067"/>
            <a:ext cx="311438" cy="2963625"/>
          </a:xfrm>
          <a:prstGeom prst="rect">
            <a:avLst/>
          </a:prstGeom>
          <a:solidFill>
            <a:schemeClr val="tx2"/>
          </a:solidFill>
          <a:ln>
            <a:noFill/>
          </a:ln>
          <a:effectLst>
            <a:outerShdw blurRad="38100" dist="38100" algn="c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2">
                  <a:lumMod val="50000"/>
                </a:schemeClr>
              </a:solidFill>
            </a:endParaRPr>
          </a:p>
        </p:txBody>
      </p:sp>
      <p:sp>
        <p:nvSpPr>
          <p:cNvPr id="57" name="Rechteck 56"/>
          <p:cNvSpPr/>
          <p:nvPr/>
        </p:nvSpPr>
        <p:spPr>
          <a:xfrm>
            <a:off x="4971899" y="7504057"/>
            <a:ext cx="311438" cy="1582377"/>
          </a:xfrm>
          <a:prstGeom prst="rect">
            <a:avLst/>
          </a:prstGeom>
          <a:solidFill>
            <a:schemeClr val="tx2"/>
          </a:solidFill>
          <a:ln>
            <a:noFill/>
          </a:ln>
          <a:effectLst>
            <a:outerShdw blurRad="38100" dist="38100" algn="c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2">
                  <a:lumMod val="50000"/>
                </a:schemeClr>
              </a:solidFill>
            </a:endParaRPr>
          </a:p>
        </p:txBody>
      </p:sp>
      <p:sp>
        <p:nvSpPr>
          <p:cNvPr id="59" name="Textfeld 58"/>
          <p:cNvSpPr txBox="1"/>
          <p:nvPr/>
        </p:nvSpPr>
        <p:spPr>
          <a:xfrm rot="16200000">
            <a:off x="15489444" y="6916441"/>
            <a:ext cx="1670044" cy="338554"/>
          </a:xfrm>
          <a:prstGeom prst="rect">
            <a:avLst/>
          </a:prstGeom>
          <a:noFill/>
        </p:spPr>
        <p:txBody>
          <a:bodyPr wrap="square" rtlCol="0">
            <a:spAutoFit/>
          </a:bodyPr>
          <a:lstStyle/>
          <a:p>
            <a:r>
              <a:rPr lang="de-DE" sz="1600" dirty="0">
                <a:solidFill>
                  <a:schemeClr val="bg1"/>
                </a:solidFill>
                <a:latin typeface="Helvetica" panose="020B0500000000000000" pitchFamily="34" charset="0"/>
              </a:rPr>
              <a:t>10   </a:t>
            </a:r>
            <a:r>
              <a:rPr lang="de-DE" sz="1600" dirty="0">
                <a:solidFill>
                  <a:schemeClr val="tx2"/>
                </a:solidFill>
                <a:latin typeface="Helvetica" panose="020B0500000000000000" pitchFamily="34" charset="0"/>
              </a:rPr>
              <a:t>Oktober</a:t>
            </a:r>
          </a:p>
        </p:txBody>
      </p:sp>
      <p:sp>
        <p:nvSpPr>
          <p:cNvPr id="60" name="Rechteck 59"/>
          <p:cNvSpPr/>
          <p:nvPr/>
        </p:nvSpPr>
        <p:spPr>
          <a:xfrm rot="10800000">
            <a:off x="16563651" y="4043467"/>
            <a:ext cx="311438" cy="3460587"/>
          </a:xfrm>
          <a:prstGeom prst="rect">
            <a:avLst/>
          </a:prstGeom>
          <a:solidFill>
            <a:schemeClr val="bg1"/>
          </a:solidFill>
          <a:ln>
            <a:noFill/>
          </a:ln>
          <a:effectLst>
            <a:outerShdw blurRad="38100" dist="38100" algn="c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2">
                  <a:lumMod val="50000"/>
                </a:schemeClr>
              </a:solidFill>
            </a:endParaRPr>
          </a:p>
        </p:txBody>
      </p:sp>
      <p:sp>
        <p:nvSpPr>
          <p:cNvPr id="61" name="Rechteck 60"/>
          <p:cNvSpPr/>
          <p:nvPr/>
        </p:nvSpPr>
        <p:spPr>
          <a:xfrm>
            <a:off x="16563648" y="7509926"/>
            <a:ext cx="311438" cy="1576508"/>
          </a:xfrm>
          <a:prstGeom prst="rect">
            <a:avLst/>
          </a:prstGeom>
          <a:solidFill>
            <a:schemeClr val="tx2"/>
          </a:solidFill>
          <a:ln>
            <a:noFill/>
          </a:ln>
          <a:effectLst>
            <a:outerShdw blurRad="38100" dist="38100" algn="c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2">
                  <a:lumMod val="50000"/>
                </a:schemeClr>
              </a:solidFill>
            </a:endParaRPr>
          </a:p>
        </p:txBody>
      </p:sp>
      <p:cxnSp>
        <p:nvCxnSpPr>
          <p:cNvPr id="81" name="Gerader Verbinder 80"/>
          <p:cNvCxnSpPr/>
          <p:nvPr/>
        </p:nvCxnSpPr>
        <p:spPr>
          <a:xfrm flipH="1">
            <a:off x="19972225" y="7521677"/>
            <a:ext cx="437592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2" name="Gerader Verbinder 81"/>
          <p:cNvCxnSpPr/>
          <p:nvPr/>
        </p:nvCxnSpPr>
        <p:spPr>
          <a:xfrm flipH="1">
            <a:off x="5" y="7521677"/>
            <a:ext cx="420606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84869714"/>
      </p:ext>
    </p:extLst>
  </p:cSld>
  <p:clrMapOvr>
    <a:masterClrMapping/>
  </p:clrMapOvr>
  <p:transition spd="slow">
    <p:push/>
  </p:transition>
</p:sld>
</file>

<file path=ppt/slides/slide77.xml><?xml version="1.0" encoding="utf-8"?>
<p:sld xmlns:a="http://schemas.openxmlformats.org/drawingml/2006/main" xmlns:r="http://schemas.openxmlformats.org/officeDocument/2006/relationships" xmlns:p="http://schemas.openxmlformats.org/presentationml/2006/main">
  <p:cSld>
    <p:bg>
      <p:bgPr>
        <a:solidFill>
          <a:schemeClr val="accent1">
            <a:alpha val="90000"/>
          </a:schemeClr>
        </a:solidFill>
        <a:effectLst/>
      </p:bgPr>
    </p:bg>
    <p:spTree>
      <p:nvGrpSpPr>
        <p:cNvPr id="1" name=""/>
        <p:cNvGrpSpPr/>
        <p:nvPr/>
      </p:nvGrpSpPr>
      <p:grpSpPr>
        <a:xfrm>
          <a:off x="0" y="0"/>
          <a:ext cx="0" cy="0"/>
          <a:chOff x="0" y="0"/>
          <a:chExt cx="0" cy="0"/>
        </a:xfrm>
      </p:grpSpPr>
      <p:cxnSp>
        <p:nvCxnSpPr>
          <p:cNvPr id="64" name="Gerader Verbinder 63"/>
          <p:cNvCxnSpPr/>
          <p:nvPr/>
        </p:nvCxnSpPr>
        <p:spPr>
          <a:xfrm flipV="1">
            <a:off x="6201445" y="4187422"/>
            <a:ext cx="0" cy="3430390"/>
          </a:xfrm>
          <a:prstGeom prst="line">
            <a:avLst/>
          </a:prstGeom>
          <a:ln>
            <a:solidFill>
              <a:schemeClr val="bg2"/>
            </a:solidFill>
            <a:prstDash val="solid"/>
          </a:ln>
        </p:spPr>
        <p:style>
          <a:lnRef idx="1">
            <a:schemeClr val="accent1"/>
          </a:lnRef>
          <a:fillRef idx="0">
            <a:schemeClr val="accent1"/>
          </a:fillRef>
          <a:effectRef idx="0">
            <a:schemeClr val="accent1"/>
          </a:effectRef>
          <a:fontRef idx="minor">
            <a:schemeClr val="tx1"/>
          </a:fontRef>
        </p:style>
      </p:cxnSp>
      <p:cxnSp>
        <p:nvCxnSpPr>
          <p:cNvPr id="65" name="Gerader Verbinder 64"/>
          <p:cNvCxnSpPr/>
          <p:nvPr/>
        </p:nvCxnSpPr>
        <p:spPr>
          <a:xfrm flipV="1">
            <a:off x="8697510" y="4187422"/>
            <a:ext cx="0" cy="3430390"/>
          </a:xfrm>
          <a:prstGeom prst="line">
            <a:avLst/>
          </a:prstGeom>
          <a:ln>
            <a:solidFill>
              <a:schemeClr val="bg2"/>
            </a:solidFill>
            <a:prstDash val="solid"/>
          </a:ln>
        </p:spPr>
        <p:style>
          <a:lnRef idx="1">
            <a:schemeClr val="accent1"/>
          </a:lnRef>
          <a:fillRef idx="0">
            <a:schemeClr val="accent1"/>
          </a:fillRef>
          <a:effectRef idx="0">
            <a:schemeClr val="accent1"/>
          </a:effectRef>
          <a:fontRef idx="minor">
            <a:schemeClr val="tx1"/>
          </a:fontRef>
        </p:style>
      </p:cxnSp>
      <p:cxnSp>
        <p:nvCxnSpPr>
          <p:cNvPr id="66" name="Gerader Verbinder 65"/>
          <p:cNvCxnSpPr/>
          <p:nvPr/>
        </p:nvCxnSpPr>
        <p:spPr>
          <a:xfrm flipV="1">
            <a:off x="11370545" y="4187422"/>
            <a:ext cx="0" cy="3430390"/>
          </a:xfrm>
          <a:prstGeom prst="line">
            <a:avLst/>
          </a:prstGeom>
          <a:ln>
            <a:solidFill>
              <a:schemeClr val="bg2"/>
            </a:solidFill>
            <a:prstDash val="solid"/>
          </a:ln>
        </p:spPr>
        <p:style>
          <a:lnRef idx="1">
            <a:schemeClr val="accent1"/>
          </a:lnRef>
          <a:fillRef idx="0">
            <a:schemeClr val="accent1"/>
          </a:fillRef>
          <a:effectRef idx="0">
            <a:schemeClr val="accent1"/>
          </a:effectRef>
          <a:fontRef idx="minor">
            <a:schemeClr val="tx1"/>
          </a:fontRef>
        </p:style>
      </p:cxnSp>
      <p:cxnSp>
        <p:nvCxnSpPr>
          <p:cNvPr id="67" name="Gerader Verbinder 66"/>
          <p:cNvCxnSpPr/>
          <p:nvPr/>
        </p:nvCxnSpPr>
        <p:spPr>
          <a:xfrm flipV="1">
            <a:off x="14043582" y="4187422"/>
            <a:ext cx="0" cy="3430390"/>
          </a:xfrm>
          <a:prstGeom prst="line">
            <a:avLst/>
          </a:prstGeom>
          <a:ln>
            <a:solidFill>
              <a:schemeClr val="bg2"/>
            </a:solidFill>
            <a:prstDash val="solid"/>
          </a:ln>
        </p:spPr>
        <p:style>
          <a:lnRef idx="1">
            <a:schemeClr val="accent1"/>
          </a:lnRef>
          <a:fillRef idx="0">
            <a:schemeClr val="accent1"/>
          </a:fillRef>
          <a:effectRef idx="0">
            <a:schemeClr val="accent1"/>
          </a:effectRef>
          <a:fontRef idx="minor">
            <a:schemeClr val="tx1"/>
          </a:fontRef>
        </p:style>
      </p:cxnSp>
      <p:cxnSp>
        <p:nvCxnSpPr>
          <p:cNvPr id="68" name="Gerader Verbinder 67"/>
          <p:cNvCxnSpPr/>
          <p:nvPr/>
        </p:nvCxnSpPr>
        <p:spPr>
          <a:xfrm flipV="1">
            <a:off x="16665108" y="4187422"/>
            <a:ext cx="0" cy="3430390"/>
          </a:xfrm>
          <a:prstGeom prst="line">
            <a:avLst/>
          </a:prstGeom>
          <a:ln>
            <a:solidFill>
              <a:schemeClr val="bg2"/>
            </a:solidFill>
            <a:prstDash val="solid"/>
          </a:ln>
        </p:spPr>
        <p:style>
          <a:lnRef idx="1">
            <a:schemeClr val="accent1"/>
          </a:lnRef>
          <a:fillRef idx="0">
            <a:schemeClr val="accent1"/>
          </a:fillRef>
          <a:effectRef idx="0">
            <a:schemeClr val="accent1"/>
          </a:effectRef>
          <a:fontRef idx="minor">
            <a:schemeClr val="tx1"/>
          </a:fontRef>
        </p:style>
      </p:cxnSp>
      <p:grpSp>
        <p:nvGrpSpPr>
          <p:cNvPr id="2" name="Gruppieren 1"/>
          <p:cNvGrpSpPr/>
          <p:nvPr/>
        </p:nvGrpSpPr>
        <p:grpSpPr>
          <a:xfrm>
            <a:off x="0" y="4473163"/>
            <a:ext cx="24377650" cy="4643737"/>
            <a:chOff x="3625458" y="5269577"/>
            <a:chExt cx="17003458" cy="4643737"/>
          </a:xfrm>
        </p:grpSpPr>
        <p:cxnSp>
          <p:nvCxnSpPr>
            <p:cNvPr id="63" name="Gerader Verbinder 62"/>
            <p:cNvCxnSpPr/>
            <p:nvPr/>
          </p:nvCxnSpPr>
          <p:spPr>
            <a:xfrm flipH="1">
              <a:off x="3625461" y="7448017"/>
              <a:ext cx="17003455" cy="0"/>
            </a:xfrm>
            <a:prstGeom prst="line">
              <a:avLst/>
            </a:prstGeom>
            <a:ln>
              <a:solidFill>
                <a:schemeClr val="bg1">
                  <a:alpha val="1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9" name="Gerader Verbinder 68"/>
            <p:cNvCxnSpPr/>
            <p:nvPr/>
          </p:nvCxnSpPr>
          <p:spPr>
            <a:xfrm flipH="1">
              <a:off x="3625461" y="7903603"/>
              <a:ext cx="17003455" cy="0"/>
            </a:xfrm>
            <a:prstGeom prst="line">
              <a:avLst/>
            </a:prstGeom>
            <a:ln>
              <a:solidFill>
                <a:schemeClr val="bg1">
                  <a:alpha val="1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0" name="Gerader Verbinder 69"/>
            <p:cNvCxnSpPr/>
            <p:nvPr/>
          </p:nvCxnSpPr>
          <p:spPr>
            <a:xfrm flipH="1">
              <a:off x="3625461" y="8406030"/>
              <a:ext cx="17003455" cy="0"/>
            </a:xfrm>
            <a:prstGeom prst="line">
              <a:avLst/>
            </a:prstGeom>
            <a:ln>
              <a:solidFill>
                <a:schemeClr val="bg1">
                  <a:alpha val="1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2" name="Gerader Verbinder 71"/>
            <p:cNvCxnSpPr/>
            <p:nvPr/>
          </p:nvCxnSpPr>
          <p:spPr>
            <a:xfrm flipH="1">
              <a:off x="3625461" y="8908458"/>
              <a:ext cx="17003455" cy="0"/>
            </a:xfrm>
            <a:prstGeom prst="line">
              <a:avLst/>
            </a:prstGeom>
            <a:ln>
              <a:solidFill>
                <a:schemeClr val="bg1">
                  <a:alpha val="1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3" name="Gerader Verbinder 72"/>
            <p:cNvCxnSpPr/>
            <p:nvPr/>
          </p:nvCxnSpPr>
          <p:spPr>
            <a:xfrm flipH="1">
              <a:off x="3625462" y="9410886"/>
              <a:ext cx="17003454" cy="0"/>
            </a:xfrm>
            <a:prstGeom prst="line">
              <a:avLst/>
            </a:prstGeom>
            <a:ln>
              <a:solidFill>
                <a:schemeClr val="bg1">
                  <a:alpha val="1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4" name="Gerader Verbinder 73"/>
            <p:cNvCxnSpPr/>
            <p:nvPr/>
          </p:nvCxnSpPr>
          <p:spPr>
            <a:xfrm flipH="1">
              <a:off x="3625461" y="9913314"/>
              <a:ext cx="17003454" cy="0"/>
            </a:xfrm>
            <a:prstGeom prst="line">
              <a:avLst/>
            </a:prstGeom>
            <a:ln>
              <a:solidFill>
                <a:schemeClr val="bg1">
                  <a:alpha val="1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5" name="Gerader Verbinder 74"/>
            <p:cNvCxnSpPr/>
            <p:nvPr/>
          </p:nvCxnSpPr>
          <p:spPr>
            <a:xfrm flipH="1">
              <a:off x="3625461" y="7039248"/>
              <a:ext cx="17003455" cy="0"/>
            </a:xfrm>
            <a:prstGeom prst="line">
              <a:avLst/>
            </a:prstGeom>
            <a:ln>
              <a:solidFill>
                <a:schemeClr val="bg1">
                  <a:alpha val="1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6" name="Gerader Verbinder 75"/>
            <p:cNvCxnSpPr/>
            <p:nvPr/>
          </p:nvCxnSpPr>
          <p:spPr>
            <a:xfrm flipH="1">
              <a:off x="3625461" y="6576570"/>
              <a:ext cx="17003455" cy="0"/>
            </a:xfrm>
            <a:prstGeom prst="line">
              <a:avLst/>
            </a:prstGeom>
            <a:ln>
              <a:solidFill>
                <a:schemeClr val="bg1">
                  <a:alpha val="1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7" name="Gerader Verbinder 76"/>
            <p:cNvCxnSpPr/>
            <p:nvPr/>
          </p:nvCxnSpPr>
          <p:spPr>
            <a:xfrm flipH="1">
              <a:off x="3625458" y="6138274"/>
              <a:ext cx="17003458" cy="0"/>
            </a:xfrm>
            <a:prstGeom prst="line">
              <a:avLst/>
            </a:prstGeom>
            <a:ln>
              <a:solidFill>
                <a:schemeClr val="bg1">
                  <a:alpha val="1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8" name="Gerader Verbinder 77"/>
            <p:cNvCxnSpPr/>
            <p:nvPr/>
          </p:nvCxnSpPr>
          <p:spPr>
            <a:xfrm flipH="1">
              <a:off x="3625461" y="5269577"/>
              <a:ext cx="17003454" cy="0"/>
            </a:xfrm>
            <a:prstGeom prst="line">
              <a:avLst/>
            </a:prstGeom>
            <a:ln>
              <a:solidFill>
                <a:schemeClr val="bg1">
                  <a:alpha val="1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9" name="Gerader Verbinder 78"/>
            <p:cNvCxnSpPr/>
            <p:nvPr/>
          </p:nvCxnSpPr>
          <p:spPr>
            <a:xfrm flipH="1">
              <a:off x="3625458" y="5675611"/>
              <a:ext cx="17003458" cy="0"/>
            </a:xfrm>
            <a:prstGeom prst="line">
              <a:avLst/>
            </a:prstGeom>
            <a:ln>
              <a:solidFill>
                <a:schemeClr val="bg1">
                  <a:alpha val="1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80" name="Textfeld 79"/>
          <p:cNvSpPr txBox="1"/>
          <p:nvPr/>
        </p:nvSpPr>
        <p:spPr>
          <a:xfrm>
            <a:off x="4876521" y="9325223"/>
            <a:ext cx="2020754" cy="400110"/>
          </a:xfrm>
          <a:prstGeom prst="rect">
            <a:avLst/>
          </a:prstGeom>
          <a:noFill/>
        </p:spPr>
        <p:txBody>
          <a:bodyPr wrap="square" rtlCol="0">
            <a:spAutoFit/>
          </a:bodyPr>
          <a:lstStyle/>
          <a:p>
            <a:pPr algn="ctr"/>
            <a:r>
              <a:rPr lang="de-DE" sz="2000" dirty="0">
                <a:solidFill>
                  <a:schemeClr val="bg1"/>
                </a:solidFill>
                <a:latin typeface="Helvetica" panose="020B0500000000000000" pitchFamily="34" charset="0"/>
              </a:rPr>
              <a:t>20</a:t>
            </a:r>
            <a:r>
              <a:rPr lang="uk-UA" sz="2000" dirty="0">
                <a:solidFill>
                  <a:schemeClr val="bg1"/>
                </a:solidFill>
                <a:latin typeface="Helvetica" panose="020B0500000000000000" pitchFamily="34" charset="0"/>
              </a:rPr>
              <a:t>2</a:t>
            </a:r>
            <a:r>
              <a:rPr lang="de-DE" sz="2000" dirty="0">
                <a:solidFill>
                  <a:schemeClr val="bg1"/>
                </a:solidFill>
                <a:latin typeface="Helvetica" panose="020B0500000000000000" pitchFamily="34" charset="0"/>
              </a:rPr>
              <a:t>2</a:t>
            </a:r>
          </a:p>
        </p:txBody>
      </p:sp>
      <p:sp>
        <p:nvSpPr>
          <p:cNvPr id="81" name="Textfeld 80"/>
          <p:cNvSpPr txBox="1"/>
          <p:nvPr/>
        </p:nvSpPr>
        <p:spPr>
          <a:xfrm>
            <a:off x="857673" y="8718923"/>
            <a:ext cx="895553" cy="338554"/>
          </a:xfrm>
          <a:prstGeom prst="rect">
            <a:avLst/>
          </a:prstGeom>
          <a:noFill/>
        </p:spPr>
        <p:txBody>
          <a:bodyPr wrap="square" rtlCol="0">
            <a:spAutoFit/>
          </a:bodyPr>
          <a:lstStyle/>
          <a:p>
            <a:r>
              <a:rPr lang="de-DE" sz="1600">
                <a:solidFill>
                  <a:schemeClr val="bg1"/>
                </a:solidFill>
                <a:latin typeface="Helvetica" panose="020B0500000000000000" pitchFamily="34" charset="0"/>
              </a:rPr>
              <a:t>10 </a:t>
            </a:r>
          </a:p>
        </p:txBody>
      </p:sp>
      <p:sp>
        <p:nvSpPr>
          <p:cNvPr id="82" name="Textfeld 81"/>
          <p:cNvSpPr txBox="1"/>
          <p:nvPr/>
        </p:nvSpPr>
        <p:spPr>
          <a:xfrm>
            <a:off x="857673" y="7700315"/>
            <a:ext cx="701511" cy="338554"/>
          </a:xfrm>
          <a:prstGeom prst="rect">
            <a:avLst/>
          </a:prstGeom>
          <a:noFill/>
        </p:spPr>
        <p:txBody>
          <a:bodyPr wrap="square" rtlCol="0">
            <a:spAutoFit/>
          </a:bodyPr>
          <a:lstStyle/>
          <a:p>
            <a:r>
              <a:rPr lang="de-DE" sz="1600">
                <a:solidFill>
                  <a:schemeClr val="bg1"/>
                </a:solidFill>
                <a:latin typeface="Helvetica" panose="020B0500000000000000" pitchFamily="34" charset="0"/>
              </a:rPr>
              <a:t>30 </a:t>
            </a:r>
          </a:p>
        </p:txBody>
      </p:sp>
      <p:sp>
        <p:nvSpPr>
          <p:cNvPr id="83" name="Textfeld 82"/>
          <p:cNvSpPr txBox="1"/>
          <p:nvPr/>
        </p:nvSpPr>
        <p:spPr>
          <a:xfrm>
            <a:off x="857673" y="8207576"/>
            <a:ext cx="701511" cy="338554"/>
          </a:xfrm>
          <a:prstGeom prst="rect">
            <a:avLst/>
          </a:prstGeom>
          <a:noFill/>
        </p:spPr>
        <p:txBody>
          <a:bodyPr wrap="square" rtlCol="0">
            <a:spAutoFit/>
          </a:bodyPr>
          <a:lstStyle/>
          <a:p>
            <a:r>
              <a:rPr lang="de-DE" sz="1600">
                <a:solidFill>
                  <a:schemeClr val="bg1"/>
                </a:solidFill>
                <a:latin typeface="Helvetica" panose="020B0500000000000000" pitchFamily="34" charset="0"/>
              </a:rPr>
              <a:t>20 </a:t>
            </a:r>
          </a:p>
        </p:txBody>
      </p:sp>
      <p:sp>
        <p:nvSpPr>
          <p:cNvPr id="84" name="Textfeld 83"/>
          <p:cNvSpPr txBox="1"/>
          <p:nvPr/>
        </p:nvSpPr>
        <p:spPr>
          <a:xfrm>
            <a:off x="857673" y="7196441"/>
            <a:ext cx="701511" cy="338554"/>
          </a:xfrm>
          <a:prstGeom prst="rect">
            <a:avLst/>
          </a:prstGeom>
          <a:noFill/>
        </p:spPr>
        <p:txBody>
          <a:bodyPr wrap="square" rtlCol="0">
            <a:spAutoFit/>
          </a:bodyPr>
          <a:lstStyle/>
          <a:p>
            <a:r>
              <a:rPr lang="de-DE" sz="1600">
                <a:solidFill>
                  <a:schemeClr val="bg1"/>
                </a:solidFill>
                <a:latin typeface="Helvetica" panose="020B0500000000000000" pitchFamily="34" charset="0"/>
              </a:rPr>
              <a:t>40 </a:t>
            </a:r>
          </a:p>
        </p:txBody>
      </p:sp>
      <p:sp>
        <p:nvSpPr>
          <p:cNvPr id="85" name="Textfeld 84"/>
          <p:cNvSpPr txBox="1"/>
          <p:nvPr/>
        </p:nvSpPr>
        <p:spPr>
          <a:xfrm>
            <a:off x="857673" y="6737358"/>
            <a:ext cx="701511" cy="338554"/>
          </a:xfrm>
          <a:prstGeom prst="rect">
            <a:avLst/>
          </a:prstGeom>
          <a:noFill/>
        </p:spPr>
        <p:txBody>
          <a:bodyPr wrap="square" rtlCol="0">
            <a:spAutoFit/>
          </a:bodyPr>
          <a:lstStyle/>
          <a:p>
            <a:r>
              <a:rPr lang="de-DE" sz="1600">
                <a:solidFill>
                  <a:schemeClr val="bg1"/>
                </a:solidFill>
                <a:latin typeface="Helvetica" panose="020B0500000000000000" pitchFamily="34" charset="0"/>
              </a:rPr>
              <a:t>50 </a:t>
            </a:r>
          </a:p>
        </p:txBody>
      </p:sp>
      <p:sp>
        <p:nvSpPr>
          <p:cNvPr id="86" name="Textfeld 85"/>
          <p:cNvSpPr txBox="1"/>
          <p:nvPr/>
        </p:nvSpPr>
        <p:spPr>
          <a:xfrm>
            <a:off x="857673" y="6309008"/>
            <a:ext cx="701511" cy="338554"/>
          </a:xfrm>
          <a:prstGeom prst="rect">
            <a:avLst/>
          </a:prstGeom>
          <a:noFill/>
        </p:spPr>
        <p:txBody>
          <a:bodyPr wrap="square" rtlCol="0">
            <a:spAutoFit/>
          </a:bodyPr>
          <a:lstStyle/>
          <a:p>
            <a:r>
              <a:rPr lang="de-DE" sz="1600">
                <a:solidFill>
                  <a:schemeClr val="bg1"/>
                </a:solidFill>
                <a:latin typeface="Helvetica" panose="020B0500000000000000" pitchFamily="34" charset="0"/>
              </a:rPr>
              <a:t>60</a:t>
            </a:r>
          </a:p>
        </p:txBody>
      </p:sp>
      <p:sp>
        <p:nvSpPr>
          <p:cNvPr id="87" name="Textfeld 86"/>
          <p:cNvSpPr txBox="1"/>
          <p:nvPr/>
        </p:nvSpPr>
        <p:spPr>
          <a:xfrm>
            <a:off x="857673" y="5850381"/>
            <a:ext cx="701511" cy="338554"/>
          </a:xfrm>
          <a:prstGeom prst="rect">
            <a:avLst/>
          </a:prstGeom>
          <a:noFill/>
        </p:spPr>
        <p:txBody>
          <a:bodyPr wrap="square" rtlCol="0">
            <a:spAutoFit/>
          </a:bodyPr>
          <a:lstStyle/>
          <a:p>
            <a:r>
              <a:rPr lang="de-DE" sz="1600">
                <a:solidFill>
                  <a:schemeClr val="bg1"/>
                </a:solidFill>
                <a:latin typeface="Helvetica" panose="020B0500000000000000" pitchFamily="34" charset="0"/>
              </a:rPr>
              <a:t>70 </a:t>
            </a:r>
          </a:p>
        </p:txBody>
      </p:sp>
      <p:sp>
        <p:nvSpPr>
          <p:cNvPr id="88" name="Textfeld 87"/>
          <p:cNvSpPr txBox="1"/>
          <p:nvPr/>
        </p:nvSpPr>
        <p:spPr>
          <a:xfrm>
            <a:off x="857673" y="5385005"/>
            <a:ext cx="701511" cy="338554"/>
          </a:xfrm>
          <a:prstGeom prst="rect">
            <a:avLst/>
          </a:prstGeom>
          <a:noFill/>
        </p:spPr>
        <p:txBody>
          <a:bodyPr wrap="square" rtlCol="0">
            <a:spAutoFit/>
          </a:bodyPr>
          <a:lstStyle/>
          <a:p>
            <a:r>
              <a:rPr lang="de-DE" sz="1600">
                <a:solidFill>
                  <a:schemeClr val="bg1"/>
                </a:solidFill>
                <a:latin typeface="Helvetica" panose="020B0500000000000000" pitchFamily="34" charset="0"/>
              </a:rPr>
              <a:t>80 </a:t>
            </a:r>
          </a:p>
        </p:txBody>
      </p:sp>
      <p:sp>
        <p:nvSpPr>
          <p:cNvPr id="89" name="Textfeld 88"/>
          <p:cNvSpPr txBox="1"/>
          <p:nvPr/>
        </p:nvSpPr>
        <p:spPr>
          <a:xfrm>
            <a:off x="857673" y="4946158"/>
            <a:ext cx="701511" cy="338554"/>
          </a:xfrm>
          <a:prstGeom prst="rect">
            <a:avLst/>
          </a:prstGeom>
          <a:noFill/>
        </p:spPr>
        <p:txBody>
          <a:bodyPr wrap="square" rtlCol="0">
            <a:spAutoFit/>
          </a:bodyPr>
          <a:lstStyle/>
          <a:p>
            <a:r>
              <a:rPr lang="de-DE" sz="1600">
                <a:solidFill>
                  <a:schemeClr val="bg1"/>
                </a:solidFill>
                <a:latin typeface="Helvetica" panose="020B0500000000000000" pitchFamily="34" charset="0"/>
              </a:rPr>
              <a:t>90 </a:t>
            </a:r>
          </a:p>
        </p:txBody>
      </p:sp>
      <p:sp>
        <p:nvSpPr>
          <p:cNvPr id="90" name="Textfeld 89"/>
          <p:cNvSpPr txBox="1"/>
          <p:nvPr/>
        </p:nvSpPr>
        <p:spPr>
          <a:xfrm>
            <a:off x="857673" y="4508664"/>
            <a:ext cx="895553" cy="338554"/>
          </a:xfrm>
          <a:prstGeom prst="rect">
            <a:avLst/>
          </a:prstGeom>
          <a:noFill/>
        </p:spPr>
        <p:txBody>
          <a:bodyPr wrap="square" rtlCol="0">
            <a:spAutoFit/>
          </a:bodyPr>
          <a:lstStyle/>
          <a:p>
            <a:r>
              <a:rPr lang="de-DE" sz="1600">
                <a:solidFill>
                  <a:schemeClr val="bg1"/>
                </a:solidFill>
                <a:latin typeface="Helvetica" panose="020B0500000000000000" pitchFamily="34" charset="0"/>
              </a:rPr>
              <a:t>10 0</a:t>
            </a:r>
          </a:p>
        </p:txBody>
      </p:sp>
      <p:sp>
        <p:nvSpPr>
          <p:cNvPr id="91" name="Textfeld 90"/>
          <p:cNvSpPr txBox="1"/>
          <p:nvPr/>
        </p:nvSpPr>
        <p:spPr>
          <a:xfrm>
            <a:off x="7385066" y="9330139"/>
            <a:ext cx="2020754" cy="400110"/>
          </a:xfrm>
          <a:prstGeom prst="rect">
            <a:avLst/>
          </a:prstGeom>
          <a:noFill/>
        </p:spPr>
        <p:txBody>
          <a:bodyPr wrap="square" rtlCol="0">
            <a:spAutoFit/>
          </a:bodyPr>
          <a:lstStyle/>
          <a:p>
            <a:pPr algn="ctr"/>
            <a:r>
              <a:rPr lang="de-DE" sz="2000" dirty="0">
                <a:solidFill>
                  <a:schemeClr val="bg1"/>
                </a:solidFill>
                <a:latin typeface="Helvetica" panose="020B0500000000000000" pitchFamily="34" charset="0"/>
              </a:rPr>
              <a:t>20</a:t>
            </a:r>
            <a:r>
              <a:rPr lang="uk-UA" sz="2000" dirty="0">
                <a:solidFill>
                  <a:schemeClr val="bg1"/>
                </a:solidFill>
                <a:latin typeface="Helvetica" panose="020B0500000000000000" pitchFamily="34" charset="0"/>
              </a:rPr>
              <a:t>2</a:t>
            </a:r>
            <a:r>
              <a:rPr lang="de-DE" sz="2000" dirty="0">
                <a:solidFill>
                  <a:schemeClr val="bg1"/>
                </a:solidFill>
                <a:latin typeface="Helvetica" panose="020B0500000000000000" pitchFamily="34" charset="0"/>
              </a:rPr>
              <a:t>3</a:t>
            </a:r>
          </a:p>
        </p:txBody>
      </p:sp>
      <p:sp>
        <p:nvSpPr>
          <p:cNvPr id="92" name="Textfeld 91"/>
          <p:cNvSpPr txBox="1"/>
          <p:nvPr/>
        </p:nvSpPr>
        <p:spPr>
          <a:xfrm>
            <a:off x="10035373" y="9323934"/>
            <a:ext cx="2020754" cy="400110"/>
          </a:xfrm>
          <a:prstGeom prst="rect">
            <a:avLst/>
          </a:prstGeom>
          <a:noFill/>
        </p:spPr>
        <p:txBody>
          <a:bodyPr wrap="square" rtlCol="0">
            <a:spAutoFit/>
          </a:bodyPr>
          <a:lstStyle/>
          <a:p>
            <a:pPr algn="ctr"/>
            <a:r>
              <a:rPr lang="de-DE" sz="2000" dirty="0">
                <a:solidFill>
                  <a:schemeClr val="bg1"/>
                </a:solidFill>
                <a:latin typeface="Helvetica" panose="020B0500000000000000" pitchFamily="34" charset="0"/>
              </a:rPr>
              <a:t>20</a:t>
            </a:r>
            <a:r>
              <a:rPr lang="uk-UA" sz="2000" dirty="0">
                <a:solidFill>
                  <a:schemeClr val="bg1"/>
                </a:solidFill>
                <a:latin typeface="Helvetica" panose="020B0500000000000000" pitchFamily="34" charset="0"/>
              </a:rPr>
              <a:t>2</a:t>
            </a:r>
            <a:r>
              <a:rPr lang="de-DE" sz="2000" dirty="0">
                <a:solidFill>
                  <a:schemeClr val="bg1"/>
                </a:solidFill>
                <a:latin typeface="Helvetica" panose="020B0500000000000000" pitchFamily="34" charset="0"/>
              </a:rPr>
              <a:t>4</a:t>
            </a:r>
          </a:p>
        </p:txBody>
      </p:sp>
      <p:sp>
        <p:nvSpPr>
          <p:cNvPr id="93" name="Textfeld 92"/>
          <p:cNvSpPr txBox="1"/>
          <p:nvPr/>
        </p:nvSpPr>
        <p:spPr>
          <a:xfrm>
            <a:off x="12685679" y="9323934"/>
            <a:ext cx="2020754" cy="400110"/>
          </a:xfrm>
          <a:prstGeom prst="rect">
            <a:avLst/>
          </a:prstGeom>
          <a:noFill/>
        </p:spPr>
        <p:txBody>
          <a:bodyPr wrap="square" rtlCol="0">
            <a:spAutoFit/>
          </a:bodyPr>
          <a:lstStyle/>
          <a:p>
            <a:pPr algn="ctr"/>
            <a:r>
              <a:rPr lang="de-DE" sz="2000" dirty="0">
                <a:solidFill>
                  <a:schemeClr val="bg1"/>
                </a:solidFill>
                <a:latin typeface="Helvetica" panose="020B0500000000000000" pitchFamily="34" charset="0"/>
              </a:rPr>
              <a:t>20</a:t>
            </a:r>
            <a:r>
              <a:rPr lang="uk-UA" sz="2000" dirty="0">
                <a:solidFill>
                  <a:schemeClr val="bg1"/>
                </a:solidFill>
                <a:latin typeface="Helvetica" panose="020B0500000000000000" pitchFamily="34" charset="0"/>
              </a:rPr>
              <a:t>2</a:t>
            </a:r>
            <a:r>
              <a:rPr lang="de-DE" sz="2000" dirty="0">
                <a:solidFill>
                  <a:schemeClr val="bg1"/>
                </a:solidFill>
                <a:latin typeface="Helvetica" panose="020B0500000000000000" pitchFamily="34" charset="0"/>
              </a:rPr>
              <a:t>5</a:t>
            </a:r>
          </a:p>
        </p:txBody>
      </p:sp>
      <p:sp>
        <p:nvSpPr>
          <p:cNvPr id="94" name="Textfeld 93"/>
          <p:cNvSpPr txBox="1"/>
          <p:nvPr/>
        </p:nvSpPr>
        <p:spPr>
          <a:xfrm>
            <a:off x="15335984" y="9300088"/>
            <a:ext cx="2020754" cy="400110"/>
          </a:xfrm>
          <a:prstGeom prst="rect">
            <a:avLst/>
          </a:prstGeom>
          <a:noFill/>
        </p:spPr>
        <p:txBody>
          <a:bodyPr wrap="square" rtlCol="0">
            <a:spAutoFit/>
          </a:bodyPr>
          <a:lstStyle/>
          <a:p>
            <a:pPr algn="ctr"/>
            <a:r>
              <a:rPr lang="de-DE" sz="2000" dirty="0">
                <a:solidFill>
                  <a:schemeClr val="bg1"/>
                </a:solidFill>
                <a:latin typeface="Helvetica" panose="020B0500000000000000" pitchFamily="34" charset="0"/>
              </a:rPr>
              <a:t>20</a:t>
            </a:r>
            <a:r>
              <a:rPr lang="uk-UA" sz="2000" dirty="0">
                <a:solidFill>
                  <a:schemeClr val="bg1"/>
                </a:solidFill>
                <a:latin typeface="Helvetica" panose="020B0500000000000000" pitchFamily="34" charset="0"/>
              </a:rPr>
              <a:t>2</a:t>
            </a:r>
            <a:r>
              <a:rPr lang="de-DE" sz="2000" dirty="0">
                <a:solidFill>
                  <a:schemeClr val="bg1"/>
                </a:solidFill>
                <a:latin typeface="Helvetica" panose="020B0500000000000000" pitchFamily="34" charset="0"/>
              </a:rPr>
              <a:t>6</a:t>
            </a:r>
          </a:p>
        </p:txBody>
      </p:sp>
      <p:sp>
        <p:nvSpPr>
          <p:cNvPr id="95" name="Rechteck 94"/>
          <p:cNvSpPr/>
          <p:nvPr/>
        </p:nvSpPr>
        <p:spPr>
          <a:xfrm rot="10800000">
            <a:off x="5358421" y="6201774"/>
            <a:ext cx="311438" cy="2916000"/>
          </a:xfrm>
          <a:prstGeom prst="rect">
            <a:avLst/>
          </a:prstGeom>
          <a:solidFill>
            <a:schemeClr val="bg1">
              <a:alpha val="60000"/>
            </a:schemeClr>
          </a:solidFill>
          <a:ln>
            <a:noFill/>
          </a:ln>
          <a:effectLst>
            <a:outerShdw blurRad="38100" dist="38100" algn="c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latin typeface="Helvetica" panose="020B0500000000000000" pitchFamily="34" charset="0"/>
            </a:endParaRPr>
          </a:p>
        </p:txBody>
      </p:sp>
      <p:sp>
        <p:nvSpPr>
          <p:cNvPr id="96" name="Rechteck 95"/>
          <p:cNvSpPr/>
          <p:nvPr/>
        </p:nvSpPr>
        <p:spPr>
          <a:xfrm rot="10800000">
            <a:off x="5699623" y="5864236"/>
            <a:ext cx="311438" cy="3253543"/>
          </a:xfrm>
          <a:prstGeom prst="rect">
            <a:avLst/>
          </a:prstGeom>
          <a:solidFill>
            <a:schemeClr val="bg1">
              <a:alpha val="80000"/>
            </a:schemeClr>
          </a:solidFill>
          <a:ln>
            <a:noFill/>
          </a:ln>
          <a:effectLst>
            <a:outerShdw blurRad="38100" dist="38100" algn="c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latin typeface="Helvetica" panose="020B0500000000000000" pitchFamily="34" charset="0"/>
            </a:endParaRPr>
          </a:p>
        </p:txBody>
      </p:sp>
      <p:sp>
        <p:nvSpPr>
          <p:cNvPr id="97" name="Rechteck 96"/>
          <p:cNvSpPr/>
          <p:nvPr/>
        </p:nvSpPr>
        <p:spPr>
          <a:xfrm rot="10800000">
            <a:off x="6040826" y="6160008"/>
            <a:ext cx="311438" cy="2957766"/>
          </a:xfrm>
          <a:prstGeom prst="rect">
            <a:avLst/>
          </a:prstGeom>
          <a:solidFill>
            <a:schemeClr val="bg1"/>
          </a:solidFill>
          <a:ln>
            <a:noFill/>
          </a:ln>
          <a:effectLst>
            <a:outerShdw blurRad="38100" dist="38100" algn="c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latin typeface="Helvetica" panose="020B0500000000000000" pitchFamily="34" charset="0"/>
            </a:endParaRPr>
          </a:p>
        </p:txBody>
      </p:sp>
      <p:sp>
        <p:nvSpPr>
          <p:cNvPr id="98" name="Rechteck 97"/>
          <p:cNvSpPr/>
          <p:nvPr/>
        </p:nvSpPr>
        <p:spPr>
          <a:xfrm rot="10800000">
            <a:off x="7867890" y="6160008"/>
            <a:ext cx="311438" cy="2957766"/>
          </a:xfrm>
          <a:prstGeom prst="rect">
            <a:avLst/>
          </a:prstGeom>
          <a:solidFill>
            <a:schemeClr val="bg1">
              <a:alpha val="60000"/>
            </a:schemeClr>
          </a:solidFill>
          <a:ln>
            <a:noFill/>
          </a:ln>
          <a:effectLst>
            <a:outerShdw blurRad="38100" dist="38100" algn="c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latin typeface="Helvetica" panose="020B0500000000000000" pitchFamily="34" charset="0"/>
            </a:endParaRPr>
          </a:p>
        </p:txBody>
      </p:sp>
      <p:sp>
        <p:nvSpPr>
          <p:cNvPr id="99" name="Rechteck 98"/>
          <p:cNvSpPr/>
          <p:nvPr/>
        </p:nvSpPr>
        <p:spPr>
          <a:xfrm rot="10800000">
            <a:off x="8209092" y="5864236"/>
            <a:ext cx="311438" cy="3253543"/>
          </a:xfrm>
          <a:prstGeom prst="rect">
            <a:avLst/>
          </a:prstGeom>
          <a:solidFill>
            <a:schemeClr val="bg1">
              <a:alpha val="80000"/>
            </a:schemeClr>
          </a:solidFill>
          <a:ln>
            <a:noFill/>
          </a:ln>
          <a:effectLst>
            <a:outerShdw blurRad="38100" dist="38100" algn="c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latin typeface="Helvetica" panose="020B0500000000000000" pitchFamily="34" charset="0"/>
            </a:endParaRPr>
          </a:p>
        </p:txBody>
      </p:sp>
      <p:sp>
        <p:nvSpPr>
          <p:cNvPr id="100" name="Rechteck 99"/>
          <p:cNvSpPr/>
          <p:nvPr/>
        </p:nvSpPr>
        <p:spPr>
          <a:xfrm rot="10800000">
            <a:off x="8550295" y="4787311"/>
            <a:ext cx="311438" cy="4330467"/>
          </a:xfrm>
          <a:prstGeom prst="rect">
            <a:avLst/>
          </a:prstGeom>
          <a:solidFill>
            <a:schemeClr val="bg1"/>
          </a:solidFill>
          <a:ln>
            <a:noFill/>
          </a:ln>
          <a:effectLst>
            <a:outerShdw blurRad="38100" dist="38100" algn="c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latin typeface="Helvetica" panose="020B0500000000000000" pitchFamily="34" charset="0"/>
            </a:endParaRPr>
          </a:p>
        </p:txBody>
      </p:sp>
      <p:sp>
        <p:nvSpPr>
          <p:cNvPr id="101" name="Rechteck 100"/>
          <p:cNvSpPr/>
          <p:nvPr/>
        </p:nvSpPr>
        <p:spPr>
          <a:xfrm rot="10800000">
            <a:off x="10531491" y="5180992"/>
            <a:ext cx="311438" cy="3936787"/>
          </a:xfrm>
          <a:prstGeom prst="rect">
            <a:avLst/>
          </a:prstGeom>
          <a:solidFill>
            <a:schemeClr val="bg1">
              <a:alpha val="60000"/>
            </a:schemeClr>
          </a:solidFill>
          <a:ln>
            <a:noFill/>
          </a:ln>
          <a:effectLst>
            <a:outerShdw blurRad="38100" dist="38100" algn="c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latin typeface="Helvetica" panose="020B0500000000000000" pitchFamily="34" charset="0"/>
            </a:endParaRPr>
          </a:p>
        </p:txBody>
      </p:sp>
      <p:sp>
        <p:nvSpPr>
          <p:cNvPr id="102" name="Rechteck 101"/>
          <p:cNvSpPr/>
          <p:nvPr/>
        </p:nvSpPr>
        <p:spPr>
          <a:xfrm rot="10800000">
            <a:off x="10882217" y="5864236"/>
            <a:ext cx="311438" cy="3253543"/>
          </a:xfrm>
          <a:prstGeom prst="rect">
            <a:avLst/>
          </a:prstGeom>
          <a:solidFill>
            <a:schemeClr val="bg1">
              <a:alpha val="80000"/>
            </a:schemeClr>
          </a:solidFill>
          <a:ln>
            <a:noFill/>
          </a:ln>
          <a:effectLst>
            <a:outerShdw blurRad="38100" dist="38100" algn="c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latin typeface="Helvetica" panose="020B0500000000000000" pitchFamily="34" charset="0"/>
            </a:endParaRPr>
          </a:p>
        </p:txBody>
      </p:sp>
      <p:sp>
        <p:nvSpPr>
          <p:cNvPr id="103" name="Rechteck 102"/>
          <p:cNvSpPr/>
          <p:nvPr/>
        </p:nvSpPr>
        <p:spPr>
          <a:xfrm rot="10800000">
            <a:off x="11232947" y="6160008"/>
            <a:ext cx="311438" cy="2957766"/>
          </a:xfrm>
          <a:prstGeom prst="rect">
            <a:avLst/>
          </a:prstGeom>
          <a:solidFill>
            <a:schemeClr val="bg1"/>
          </a:solidFill>
          <a:ln>
            <a:noFill/>
          </a:ln>
          <a:effectLst>
            <a:outerShdw blurRad="38100" dist="38100" algn="c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latin typeface="Helvetica" panose="020B0500000000000000" pitchFamily="34" charset="0"/>
            </a:endParaRPr>
          </a:p>
        </p:txBody>
      </p:sp>
      <p:sp>
        <p:nvSpPr>
          <p:cNvPr id="104" name="Rechteck 103"/>
          <p:cNvSpPr/>
          <p:nvPr/>
        </p:nvSpPr>
        <p:spPr>
          <a:xfrm rot="10800000">
            <a:off x="13206358" y="5538881"/>
            <a:ext cx="311438" cy="3578897"/>
          </a:xfrm>
          <a:prstGeom prst="rect">
            <a:avLst/>
          </a:prstGeom>
          <a:solidFill>
            <a:schemeClr val="bg1">
              <a:alpha val="60000"/>
            </a:schemeClr>
          </a:solidFill>
          <a:ln>
            <a:noFill/>
          </a:ln>
          <a:effectLst>
            <a:outerShdw blurRad="38100" dist="38100" algn="c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latin typeface="Helvetica" panose="020B0500000000000000" pitchFamily="34" charset="0"/>
            </a:endParaRPr>
          </a:p>
        </p:txBody>
      </p:sp>
      <p:sp>
        <p:nvSpPr>
          <p:cNvPr id="105" name="Rechteck 104"/>
          <p:cNvSpPr/>
          <p:nvPr/>
        </p:nvSpPr>
        <p:spPr>
          <a:xfrm rot="10800000">
            <a:off x="13552324" y="5864236"/>
            <a:ext cx="311438" cy="3253543"/>
          </a:xfrm>
          <a:prstGeom prst="rect">
            <a:avLst/>
          </a:prstGeom>
          <a:solidFill>
            <a:schemeClr val="bg1">
              <a:alpha val="80000"/>
            </a:schemeClr>
          </a:solidFill>
          <a:ln>
            <a:noFill/>
          </a:ln>
          <a:effectLst>
            <a:outerShdw blurRad="38100" dist="38100" algn="c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latin typeface="Helvetica" panose="020B0500000000000000" pitchFamily="34" charset="0"/>
            </a:endParaRPr>
          </a:p>
        </p:txBody>
      </p:sp>
      <p:sp>
        <p:nvSpPr>
          <p:cNvPr id="106" name="Rechteck 105"/>
          <p:cNvSpPr/>
          <p:nvPr/>
        </p:nvSpPr>
        <p:spPr>
          <a:xfrm rot="10800000">
            <a:off x="13898290" y="5538881"/>
            <a:ext cx="311438" cy="3578897"/>
          </a:xfrm>
          <a:prstGeom prst="rect">
            <a:avLst/>
          </a:prstGeom>
          <a:solidFill>
            <a:schemeClr val="bg1"/>
          </a:solidFill>
          <a:ln>
            <a:noFill/>
          </a:ln>
          <a:effectLst>
            <a:outerShdw blurRad="38100" dist="38100" algn="c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latin typeface="Helvetica" panose="020B0500000000000000" pitchFamily="34" charset="0"/>
            </a:endParaRPr>
          </a:p>
        </p:txBody>
      </p:sp>
      <p:sp>
        <p:nvSpPr>
          <p:cNvPr id="107" name="Rechteck 106"/>
          <p:cNvSpPr/>
          <p:nvPr/>
        </p:nvSpPr>
        <p:spPr>
          <a:xfrm rot="10800000">
            <a:off x="15842049" y="5864234"/>
            <a:ext cx="311438" cy="3253543"/>
          </a:xfrm>
          <a:prstGeom prst="rect">
            <a:avLst/>
          </a:prstGeom>
          <a:solidFill>
            <a:schemeClr val="bg1">
              <a:alpha val="60000"/>
            </a:schemeClr>
          </a:solidFill>
          <a:ln>
            <a:noFill/>
          </a:ln>
          <a:effectLst>
            <a:outerShdw blurRad="38100" dist="38100" algn="c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latin typeface="Helvetica" panose="020B0500000000000000" pitchFamily="34" charset="0"/>
            </a:endParaRPr>
          </a:p>
        </p:txBody>
      </p:sp>
      <p:sp>
        <p:nvSpPr>
          <p:cNvPr id="108" name="Rechteck 107"/>
          <p:cNvSpPr/>
          <p:nvPr/>
        </p:nvSpPr>
        <p:spPr>
          <a:xfrm rot="10800000">
            <a:off x="16188016" y="5180991"/>
            <a:ext cx="311438" cy="3936787"/>
          </a:xfrm>
          <a:prstGeom prst="rect">
            <a:avLst/>
          </a:prstGeom>
          <a:solidFill>
            <a:schemeClr val="bg1">
              <a:alpha val="80000"/>
            </a:schemeClr>
          </a:solidFill>
          <a:ln>
            <a:noFill/>
          </a:ln>
          <a:effectLst>
            <a:outerShdw blurRad="38100" dist="38100" algn="c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latin typeface="Helvetica" panose="020B0500000000000000" pitchFamily="34" charset="0"/>
            </a:endParaRPr>
          </a:p>
        </p:txBody>
      </p:sp>
      <p:sp>
        <p:nvSpPr>
          <p:cNvPr id="109" name="Rechteck 108"/>
          <p:cNvSpPr/>
          <p:nvPr/>
        </p:nvSpPr>
        <p:spPr>
          <a:xfrm rot="10800000">
            <a:off x="16533982" y="4787310"/>
            <a:ext cx="311438" cy="4330467"/>
          </a:xfrm>
          <a:prstGeom prst="rect">
            <a:avLst/>
          </a:prstGeom>
          <a:solidFill>
            <a:schemeClr val="bg1"/>
          </a:solidFill>
          <a:ln>
            <a:noFill/>
          </a:ln>
          <a:effectLst>
            <a:outerShdw blurRad="38100" dist="38100" algn="c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latin typeface="Helvetica" panose="020B0500000000000000" pitchFamily="34" charset="0"/>
            </a:endParaRPr>
          </a:p>
        </p:txBody>
      </p:sp>
      <p:sp>
        <p:nvSpPr>
          <p:cNvPr id="110" name="Textfeld 109"/>
          <p:cNvSpPr txBox="1"/>
          <p:nvPr/>
        </p:nvSpPr>
        <p:spPr>
          <a:xfrm rot="16200000">
            <a:off x="5191068" y="2730347"/>
            <a:ext cx="2020754" cy="400110"/>
          </a:xfrm>
          <a:prstGeom prst="rect">
            <a:avLst/>
          </a:prstGeom>
          <a:noFill/>
        </p:spPr>
        <p:txBody>
          <a:bodyPr wrap="square" rtlCol="0">
            <a:spAutoFit/>
          </a:bodyPr>
          <a:lstStyle/>
          <a:p>
            <a:r>
              <a:rPr lang="de-DE" sz="2000">
                <a:solidFill>
                  <a:schemeClr val="bg1"/>
                </a:solidFill>
                <a:latin typeface="Helvetica" panose="020B0500000000000000" pitchFamily="34" charset="0"/>
              </a:rPr>
              <a:t>57 %</a:t>
            </a:r>
          </a:p>
        </p:txBody>
      </p:sp>
      <p:sp>
        <p:nvSpPr>
          <p:cNvPr id="111" name="Textfeld 110"/>
          <p:cNvSpPr txBox="1"/>
          <p:nvPr/>
        </p:nvSpPr>
        <p:spPr>
          <a:xfrm rot="16200000">
            <a:off x="7687133" y="2730347"/>
            <a:ext cx="2020754" cy="400110"/>
          </a:xfrm>
          <a:prstGeom prst="rect">
            <a:avLst/>
          </a:prstGeom>
          <a:noFill/>
        </p:spPr>
        <p:txBody>
          <a:bodyPr wrap="square" rtlCol="0">
            <a:spAutoFit/>
          </a:bodyPr>
          <a:lstStyle/>
          <a:p>
            <a:r>
              <a:rPr lang="de-DE" sz="2000">
                <a:solidFill>
                  <a:schemeClr val="bg1"/>
                </a:solidFill>
                <a:latin typeface="Helvetica" panose="020B0500000000000000" pitchFamily="34" charset="0"/>
              </a:rPr>
              <a:t>87 %</a:t>
            </a:r>
          </a:p>
        </p:txBody>
      </p:sp>
      <p:sp>
        <p:nvSpPr>
          <p:cNvPr id="112" name="Textfeld 111"/>
          <p:cNvSpPr txBox="1"/>
          <p:nvPr/>
        </p:nvSpPr>
        <p:spPr>
          <a:xfrm rot="16200000">
            <a:off x="10360168" y="2730347"/>
            <a:ext cx="2020754" cy="400110"/>
          </a:xfrm>
          <a:prstGeom prst="rect">
            <a:avLst/>
          </a:prstGeom>
          <a:noFill/>
        </p:spPr>
        <p:txBody>
          <a:bodyPr wrap="square" rtlCol="0">
            <a:spAutoFit/>
          </a:bodyPr>
          <a:lstStyle/>
          <a:p>
            <a:r>
              <a:rPr lang="de-DE" sz="2000">
                <a:solidFill>
                  <a:schemeClr val="bg1"/>
                </a:solidFill>
                <a:latin typeface="Helvetica" panose="020B0500000000000000" pitchFamily="34" charset="0"/>
              </a:rPr>
              <a:t>56 %</a:t>
            </a:r>
          </a:p>
        </p:txBody>
      </p:sp>
      <p:sp>
        <p:nvSpPr>
          <p:cNvPr id="113" name="Textfeld 112"/>
          <p:cNvSpPr txBox="1"/>
          <p:nvPr/>
        </p:nvSpPr>
        <p:spPr>
          <a:xfrm rot="16200000">
            <a:off x="13033205" y="2730347"/>
            <a:ext cx="2020754" cy="400110"/>
          </a:xfrm>
          <a:prstGeom prst="rect">
            <a:avLst/>
          </a:prstGeom>
          <a:noFill/>
        </p:spPr>
        <p:txBody>
          <a:bodyPr wrap="square" rtlCol="0">
            <a:spAutoFit/>
          </a:bodyPr>
          <a:lstStyle/>
          <a:p>
            <a:r>
              <a:rPr lang="de-DE" sz="2000">
                <a:solidFill>
                  <a:schemeClr val="bg1"/>
                </a:solidFill>
                <a:latin typeface="Helvetica" panose="020B0500000000000000" pitchFamily="34" charset="0"/>
              </a:rPr>
              <a:t>67 %</a:t>
            </a:r>
          </a:p>
        </p:txBody>
      </p:sp>
      <p:sp>
        <p:nvSpPr>
          <p:cNvPr id="114" name="Textfeld 113"/>
          <p:cNvSpPr txBox="1"/>
          <p:nvPr/>
        </p:nvSpPr>
        <p:spPr>
          <a:xfrm rot="16200000">
            <a:off x="15654731" y="2730347"/>
            <a:ext cx="2020754" cy="400110"/>
          </a:xfrm>
          <a:prstGeom prst="rect">
            <a:avLst/>
          </a:prstGeom>
          <a:noFill/>
        </p:spPr>
        <p:txBody>
          <a:bodyPr wrap="square" rtlCol="0">
            <a:spAutoFit/>
          </a:bodyPr>
          <a:lstStyle/>
          <a:p>
            <a:r>
              <a:rPr lang="de-DE" sz="2000">
                <a:solidFill>
                  <a:schemeClr val="bg1"/>
                </a:solidFill>
                <a:latin typeface="Helvetica" panose="020B0500000000000000" pitchFamily="34" charset="0"/>
              </a:rPr>
              <a:t>89 %</a:t>
            </a:r>
          </a:p>
        </p:txBody>
      </p:sp>
      <p:sp>
        <p:nvSpPr>
          <p:cNvPr id="123" name="Textfeld 122"/>
          <p:cNvSpPr txBox="1"/>
          <p:nvPr/>
        </p:nvSpPr>
        <p:spPr>
          <a:xfrm>
            <a:off x="4335475" y="11001291"/>
            <a:ext cx="4764828" cy="553870"/>
          </a:xfrm>
          <a:prstGeom prst="rect">
            <a:avLst/>
          </a:prstGeom>
          <a:noFill/>
        </p:spPr>
        <p:txBody>
          <a:bodyPr wrap="square" rtlCol="0">
            <a:spAutoFit/>
          </a:bodyPr>
          <a:lstStyle/>
          <a:p>
            <a:r>
              <a:rPr lang="de-DE" sz="2999" dirty="0">
                <a:solidFill>
                  <a:schemeClr val="bg1"/>
                </a:solidFill>
                <a:latin typeface="Helvetica" panose="020B0500000000000000" pitchFamily="34" charset="0"/>
              </a:rPr>
              <a:t>Aspekt eins</a:t>
            </a:r>
          </a:p>
        </p:txBody>
      </p:sp>
      <p:sp>
        <p:nvSpPr>
          <p:cNvPr id="124" name="Textfeld 123"/>
          <p:cNvSpPr txBox="1"/>
          <p:nvPr/>
        </p:nvSpPr>
        <p:spPr>
          <a:xfrm>
            <a:off x="4364972" y="11419635"/>
            <a:ext cx="3658408"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sp>
        <p:nvSpPr>
          <p:cNvPr id="126" name="Ellipse 125"/>
          <p:cNvSpPr/>
          <p:nvPr/>
        </p:nvSpPr>
        <p:spPr>
          <a:xfrm>
            <a:off x="2661735" y="10843088"/>
            <a:ext cx="1254994" cy="1254994"/>
          </a:xfrm>
          <a:prstGeom prst="ellipse">
            <a:avLst/>
          </a:prstGeom>
          <a:no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129" name="Textfeld 128"/>
          <p:cNvSpPr txBox="1"/>
          <p:nvPr/>
        </p:nvSpPr>
        <p:spPr>
          <a:xfrm>
            <a:off x="11641006" y="11099334"/>
            <a:ext cx="4764828" cy="553870"/>
          </a:xfrm>
          <a:prstGeom prst="rect">
            <a:avLst/>
          </a:prstGeom>
          <a:noFill/>
        </p:spPr>
        <p:txBody>
          <a:bodyPr wrap="square" rtlCol="0">
            <a:spAutoFit/>
          </a:bodyPr>
          <a:lstStyle/>
          <a:p>
            <a:r>
              <a:rPr lang="de-DE" sz="2999" dirty="0">
                <a:solidFill>
                  <a:schemeClr val="bg1"/>
                </a:solidFill>
                <a:latin typeface="Helvetica" panose="020B0500000000000000" pitchFamily="34" charset="0"/>
              </a:rPr>
              <a:t>Aspekt zwei</a:t>
            </a:r>
          </a:p>
        </p:txBody>
      </p:sp>
      <p:sp>
        <p:nvSpPr>
          <p:cNvPr id="130" name="Textfeld 129"/>
          <p:cNvSpPr txBox="1"/>
          <p:nvPr/>
        </p:nvSpPr>
        <p:spPr>
          <a:xfrm>
            <a:off x="11670506" y="11517677"/>
            <a:ext cx="3658408"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sp>
        <p:nvSpPr>
          <p:cNvPr id="131" name="Textfeld 130"/>
          <p:cNvSpPr txBox="1"/>
          <p:nvPr/>
        </p:nvSpPr>
        <p:spPr>
          <a:xfrm>
            <a:off x="18703342" y="11100321"/>
            <a:ext cx="4764828" cy="553870"/>
          </a:xfrm>
          <a:prstGeom prst="rect">
            <a:avLst/>
          </a:prstGeom>
          <a:noFill/>
        </p:spPr>
        <p:txBody>
          <a:bodyPr wrap="square" rtlCol="0">
            <a:spAutoFit/>
          </a:bodyPr>
          <a:lstStyle/>
          <a:p>
            <a:r>
              <a:rPr lang="de-DE" sz="2999" dirty="0">
                <a:solidFill>
                  <a:schemeClr val="bg1"/>
                </a:solidFill>
                <a:latin typeface="Helvetica" panose="020B0500000000000000" pitchFamily="34" charset="0"/>
              </a:rPr>
              <a:t>Aspekt drei</a:t>
            </a:r>
          </a:p>
        </p:txBody>
      </p:sp>
      <p:sp>
        <p:nvSpPr>
          <p:cNvPr id="132" name="Textfeld 131"/>
          <p:cNvSpPr txBox="1"/>
          <p:nvPr/>
        </p:nvSpPr>
        <p:spPr>
          <a:xfrm>
            <a:off x="18732840" y="11518666"/>
            <a:ext cx="3658408"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sp>
        <p:nvSpPr>
          <p:cNvPr id="133" name="Ellipse 132"/>
          <p:cNvSpPr/>
          <p:nvPr/>
        </p:nvSpPr>
        <p:spPr>
          <a:xfrm>
            <a:off x="9982058" y="10890180"/>
            <a:ext cx="1254994" cy="1254994"/>
          </a:xfrm>
          <a:prstGeom prst="ellipse">
            <a:avLst/>
          </a:prstGeom>
          <a:no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134" name="Ellipse 133"/>
          <p:cNvSpPr/>
          <p:nvPr/>
        </p:nvSpPr>
        <p:spPr>
          <a:xfrm>
            <a:off x="17033003" y="10890180"/>
            <a:ext cx="1254994" cy="1254994"/>
          </a:xfrm>
          <a:prstGeom prst="ellipse">
            <a:avLst/>
          </a:prstGeom>
          <a:no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cxnSp>
        <p:nvCxnSpPr>
          <p:cNvPr id="137" name="Gerader Verbinder 136"/>
          <p:cNvCxnSpPr/>
          <p:nvPr/>
        </p:nvCxnSpPr>
        <p:spPr>
          <a:xfrm flipV="1">
            <a:off x="19146443" y="4187422"/>
            <a:ext cx="0" cy="3430390"/>
          </a:xfrm>
          <a:prstGeom prst="line">
            <a:avLst/>
          </a:prstGeom>
          <a:ln>
            <a:solidFill>
              <a:schemeClr val="bg2"/>
            </a:solidFill>
            <a:prstDash val="solid"/>
          </a:ln>
        </p:spPr>
        <p:style>
          <a:lnRef idx="1">
            <a:schemeClr val="accent1"/>
          </a:lnRef>
          <a:fillRef idx="0">
            <a:schemeClr val="accent1"/>
          </a:fillRef>
          <a:effectRef idx="0">
            <a:schemeClr val="accent1"/>
          </a:effectRef>
          <a:fontRef idx="minor">
            <a:schemeClr val="tx1"/>
          </a:fontRef>
        </p:style>
      </p:cxnSp>
      <p:sp>
        <p:nvSpPr>
          <p:cNvPr id="138" name="Textfeld 137"/>
          <p:cNvSpPr txBox="1"/>
          <p:nvPr/>
        </p:nvSpPr>
        <p:spPr>
          <a:xfrm>
            <a:off x="17817319" y="9300088"/>
            <a:ext cx="2020754" cy="400110"/>
          </a:xfrm>
          <a:prstGeom prst="rect">
            <a:avLst/>
          </a:prstGeom>
          <a:noFill/>
        </p:spPr>
        <p:txBody>
          <a:bodyPr wrap="square" rtlCol="0">
            <a:spAutoFit/>
          </a:bodyPr>
          <a:lstStyle/>
          <a:p>
            <a:pPr algn="ctr"/>
            <a:r>
              <a:rPr lang="de-DE" sz="2000" dirty="0">
                <a:solidFill>
                  <a:schemeClr val="bg1"/>
                </a:solidFill>
                <a:latin typeface="Helvetica" panose="020B0500000000000000" pitchFamily="34" charset="0"/>
              </a:rPr>
              <a:t>20</a:t>
            </a:r>
            <a:r>
              <a:rPr lang="uk-UA" sz="2000" dirty="0">
                <a:solidFill>
                  <a:schemeClr val="bg1"/>
                </a:solidFill>
                <a:latin typeface="Helvetica" panose="020B0500000000000000" pitchFamily="34" charset="0"/>
              </a:rPr>
              <a:t>27</a:t>
            </a:r>
            <a:endParaRPr lang="de-DE" sz="2000" dirty="0">
              <a:solidFill>
                <a:schemeClr val="bg1"/>
              </a:solidFill>
              <a:latin typeface="Helvetica" panose="020B0500000000000000" pitchFamily="34" charset="0"/>
            </a:endParaRPr>
          </a:p>
        </p:txBody>
      </p:sp>
      <p:sp>
        <p:nvSpPr>
          <p:cNvPr id="139" name="Rechteck 138"/>
          <p:cNvSpPr/>
          <p:nvPr/>
        </p:nvSpPr>
        <p:spPr>
          <a:xfrm rot="10800000">
            <a:off x="18323384" y="5864234"/>
            <a:ext cx="311438" cy="3253543"/>
          </a:xfrm>
          <a:prstGeom prst="rect">
            <a:avLst/>
          </a:prstGeom>
          <a:solidFill>
            <a:schemeClr val="bg1">
              <a:alpha val="60000"/>
            </a:schemeClr>
          </a:solidFill>
          <a:ln>
            <a:noFill/>
          </a:ln>
          <a:effectLst>
            <a:outerShdw blurRad="38100" dist="38100" algn="c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latin typeface="Helvetica" panose="020B0500000000000000" pitchFamily="34" charset="0"/>
            </a:endParaRPr>
          </a:p>
        </p:txBody>
      </p:sp>
      <p:sp>
        <p:nvSpPr>
          <p:cNvPr id="140" name="Rechteck 139"/>
          <p:cNvSpPr/>
          <p:nvPr/>
        </p:nvSpPr>
        <p:spPr>
          <a:xfrm rot="10800000">
            <a:off x="18669351" y="5180991"/>
            <a:ext cx="311438" cy="3936787"/>
          </a:xfrm>
          <a:prstGeom prst="rect">
            <a:avLst/>
          </a:prstGeom>
          <a:solidFill>
            <a:schemeClr val="bg1">
              <a:alpha val="80000"/>
            </a:schemeClr>
          </a:solidFill>
          <a:ln>
            <a:noFill/>
          </a:ln>
          <a:effectLst>
            <a:outerShdw blurRad="38100" dist="38100" algn="c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latin typeface="Helvetica" panose="020B0500000000000000" pitchFamily="34" charset="0"/>
            </a:endParaRPr>
          </a:p>
        </p:txBody>
      </p:sp>
      <p:sp>
        <p:nvSpPr>
          <p:cNvPr id="141" name="Rechteck 140"/>
          <p:cNvSpPr/>
          <p:nvPr/>
        </p:nvSpPr>
        <p:spPr>
          <a:xfrm rot="10800000">
            <a:off x="19015317" y="4787310"/>
            <a:ext cx="311438" cy="4330467"/>
          </a:xfrm>
          <a:prstGeom prst="rect">
            <a:avLst/>
          </a:prstGeom>
          <a:solidFill>
            <a:schemeClr val="bg1"/>
          </a:solidFill>
          <a:ln>
            <a:noFill/>
          </a:ln>
          <a:effectLst>
            <a:outerShdw blurRad="38100" dist="38100" algn="c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latin typeface="Helvetica" panose="020B0500000000000000" pitchFamily="34" charset="0"/>
            </a:endParaRPr>
          </a:p>
        </p:txBody>
      </p:sp>
      <p:sp>
        <p:nvSpPr>
          <p:cNvPr id="142" name="Textfeld 141"/>
          <p:cNvSpPr txBox="1"/>
          <p:nvPr/>
        </p:nvSpPr>
        <p:spPr>
          <a:xfrm rot="16200000">
            <a:off x="18116323" y="2730347"/>
            <a:ext cx="2020754" cy="400110"/>
          </a:xfrm>
          <a:prstGeom prst="rect">
            <a:avLst/>
          </a:prstGeom>
          <a:noFill/>
        </p:spPr>
        <p:txBody>
          <a:bodyPr wrap="square" rtlCol="0">
            <a:spAutoFit/>
          </a:bodyPr>
          <a:lstStyle/>
          <a:p>
            <a:r>
              <a:rPr lang="de-DE" sz="2000">
                <a:solidFill>
                  <a:schemeClr val="bg1"/>
                </a:solidFill>
                <a:latin typeface="Helvetica" panose="020B0500000000000000" pitchFamily="34" charset="0"/>
              </a:rPr>
              <a:t>89 %</a:t>
            </a:r>
          </a:p>
        </p:txBody>
      </p:sp>
      <p:pic>
        <p:nvPicPr>
          <p:cNvPr id="119" name="Graphic 118">
            <a:extLst>
              <a:ext uri="{FF2B5EF4-FFF2-40B4-BE49-F238E27FC236}">
                <a16:creationId xmlns:a16="http://schemas.microsoft.com/office/drawing/2014/main" id="{0C032718-6906-412D-B63C-76EB9BA400B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311755" y="11212877"/>
            <a:ext cx="609600" cy="609600"/>
          </a:xfrm>
          <a:prstGeom prst="rect">
            <a:avLst/>
          </a:prstGeom>
        </p:spPr>
      </p:pic>
      <p:pic>
        <p:nvPicPr>
          <p:cNvPr id="120" name="Graphic 119">
            <a:extLst>
              <a:ext uri="{FF2B5EF4-FFF2-40B4-BE49-F238E27FC236}">
                <a16:creationId xmlns:a16="http://schemas.microsoft.com/office/drawing/2014/main" id="{AE3CAD0A-BD1B-4B4E-8B11-A8C847BDFF9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973837" y="11167897"/>
            <a:ext cx="609600" cy="609600"/>
          </a:xfrm>
          <a:prstGeom prst="rect">
            <a:avLst/>
          </a:prstGeom>
        </p:spPr>
      </p:pic>
      <p:pic>
        <p:nvPicPr>
          <p:cNvPr id="121" name="Graphic 120">
            <a:extLst>
              <a:ext uri="{FF2B5EF4-FFF2-40B4-BE49-F238E27FC236}">
                <a16:creationId xmlns:a16="http://schemas.microsoft.com/office/drawing/2014/main" id="{F99C1542-49AC-43DB-91E8-583D1726ACB4}"/>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7392596" y="11203755"/>
            <a:ext cx="609600" cy="609600"/>
          </a:xfrm>
          <a:prstGeom prst="rect">
            <a:avLst/>
          </a:prstGeom>
        </p:spPr>
      </p:pic>
    </p:spTree>
    <p:extLst>
      <p:ext uri="{BB962C8B-B14F-4D97-AF65-F5344CB8AC3E}">
        <p14:creationId xmlns:p14="http://schemas.microsoft.com/office/powerpoint/2010/main" val="1447277295"/>
      </p:ext>
    </p:extLst>
  </p:cSld>
  <p:clrMapOvr>
    <a:masterClrMapping/>
  </p:clrMapOvr>
  <p:transition spd="slow">
    <p:push/>
  </p:transition>
</p:sld>
</file>

<file path=ppt/slides/slide7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 name="Rechteck 38"/>
          <p:cNvSpPr/>
          <p:nvPr/>
        </p:nvSpPr>
        <p:spPr>
          <a:xfrm>
            <a:off x="4748981" y="5374"/>
            <a:ext cx="7757651" cy="13710626"/>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de-DE"/>
          </a:p>
        </p:txBody>
      </p:sp>
      <p:sp>
        <p:nvSpPr>
          <p:cNvPr id="17" name="Textfeld 16"/>
          <p:cNvSpPr txBox="1"/>
          <p:nvPr/>
        </p:nvSpPr>
        <p:spPr>
          <a:xfrm>
            <a:off x="5575357" y="3574549"/>
            <a:ext cx="4764828" cy="553870"/>
          </a:xfrm>
          <a:prstGeom prst="rect">
            <a:avLst/>
          </a:prstGeom>
          <a:noFill/>
        </p:spPr>
        <p:txBody>
          <a:bodyPr wrap="square" rtlCol="0">
            <a:spAutoFit/>
          </a:bodyPr>
          <a:lstStyle/>
          <a:p>
            <a:r>
              <a:rPr lang="de-DE" sz="2999" dirty="0">
                <a:solidFill>
                  <a:schemeClr val="bg1"/>
                </a:solidFill>
                <a:latin typeface="Helvetica" panose="020B0500000000000000" pitchFamily="34" charset="0"/>
              </a:rPr>
              <a:t>Aspekt eins</a:t>
            </a:r>
          </a:p>
        </p:txBody>
      </p:sp>
      <p:sp>
        <p:nvSpPr>
          <p:cNvPr id="18" name="Textfeld 17"/>
          <p:cNvSpPr txBox="1"/>
          <p:nvPr/>
        </p:nvSpPr>
        <p:spPr>
          <a:xfrm>
            <a:off x="5604855" y="3992892"/>
            <a:ext cx="3658408"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sp>
        <p:nvSpPr>
          <p:cNvPr id="19" name="Textfeld 18"/>
          <p:cNvSpPr txBox="1"/>
          <p:nvPr/>
        </p:nvSpPr>
        <p:spPr>
          <a:xfrm>
            <a:off x="5583682" y="6527334"/>
            <a:ext cx="4764828" cy="553870"/>
          </a:xfrm>
          <a:prstGeom prst="rect">
            <a:avLst/>
          </a:prstGeom>
          <a:noFill/>
        </p:spPr>
        <p:txBody>
          <a:bodyPr wrap="square" rtlCol="0">
            <a:spAutoFit/>
          </a:bodyPr>
          <a:lstStyle/>
          <a:p>
            <a:r>
              <a:rPr lang="de-DE" sz="2999" dirty="0">
                <a:solidFill>
                  <a:schemeClr val="bg1"/>
                </a:solidFill>
                <a:latin typeface="Helvetica" panose="020B0500000000000000" pitchFamily="34" charset="0"/>
              </a:rPr>
              <a:t>Aspekt zwei</a:t>
            </a:r>
          </a:p>
        </p:txBody>
      </p:sp>
      <p:sp>
        <p:nvSpPr>
          <p:cNvPr id="20" name="Textfeld 19"/>
          <p:cNvSpPr txBox="1"/>
          <p:nvPr/>
        </p:nvSpPr>
        <p:spPr>
          <a:xfrm>
            <a:off x="5613182" y="6945677"/>
            <a:ext cx="3658408"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sp>
        <p:nvSpPr>
          <p:cNvPr id="21" name="Textfeld 20"/>
          <p:cNvSpPr txBox="1"/>
          <p:nvPr/>
        </p:nvSpPr>
        <p:spPr>
          <a:xfrm>
            <a:off x="5587086" y="9441480"/>
            <a:ext cx="4764828" cy="553870"/>
          </a:xfrm>
          <a:prstGeom prst="rect">
            <a:avLst/>
          </a:prstGeom>
          <a:noFill/>
        </p:spPr>
        <p:txBody>
          <a:bodyPr wrap="square" rtlCol="0">
            <a:spAutoFit/>
          </a:bodyPr>
          <a:lstStyle/>
          <a:p>
            <a:r>
              <a:rPr lang="de-DE" sz="2999" dirty="0">
                <a:solidFill>
                  <a:schemeClr val="bg1"/>
                </a:solidFill>
                <a:latin typeface="Helvetica" panose="020B0500000000000000" pitchFamily="34" charset="0"/>
              </a:rPr>
              <a:t>Aspekt drei</a:t>
            </a:r>
          </a:p>
        </p:txBody>
      </p:sp>
      <p:sp>
        <p:nvSpPr>
          <p:cNvPr id="22" name="Textfeld 21"/>
          <p:cNvSpPr txBox="1"/>
          <p:nvPr/>
        </p:nvSpPr>
        <p:spPr>
          <a:xfrm>
            <a:off x="5616584" y="9859823"/>
            <a:ext cx="3658408"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sp>
        <p:nvSpPr>
          <p:cNvPr id="34" name="Ellipse 33"/>
          <p:cNvSpPr/>
          <p:nvPr/>
        </p:nvSpPr>
        <p:spPr>
          <a:xfrm>
            <a:off x="10454012" y="3347477"/>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37" name="Ellipse 36"/>
          <p:cNvSpPr/>
          <p:nvPr/>
        </p:nvSpPr>
        <p:spPr>
          <a:xfrm>
            <a:off x="10454012" y="6318180"/>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40" name="Ellipse 39"/>
          <p:cNvSpPr/>
          <p:nvPr/>
        </p:nvSpPr>
        <p:spPr>
          <a:xfrm>
            <a:off x="10454012" y="9195774"/>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grpSp>
        <p:nvGrpSpPr>
          <p:cNvPr id="36" name="Gruppieren 35"/>
          <p:cNvGrpSpPr/>
          <p:nvPr/>
        </p:nvGrpSpPr>
        <p:grpSpPr>
          <a:xfrm>
            <a:off x="18593223" y="5142923"/>
            <a:ext cx="3402264" cy="3404960"/>
            <a:chOff x="13330222" y="5764694"/>
            <a:chExt cx="2321990" cy="2323830"/>
          </a:xfrm>
        </p:grpSpPr>
        <p:sp>
          <p:nvSpPr>
            <p:cNvPr id="57" name="Shape 3506"/>
            <p:cNvSpPr/>
            <p:nvPr/>
          </p:nvSpPr>
          <p:spPr>
            <a:xfrm rot="11840417">
              <a:off x="13330222" y="5766832"/>
              <a:ext cx="2321691" cy="2321692"/>
            </a:xfrm>
            <a:prstGeom prst="ellipse">
              <a:avLst/>
            </a:prstGeom>
            <a:solidFill>
              <a:schemeClr val="tx1">
                <a:lumMod val="50000"/>
                <a:lumOff val="50000"/>
              </a:schemeClr>
            </a:solidFill>
            <a:ln>
              <a:noFill/>
            </a:ln>
          </p:spPr>
          <p:txBody>
            <a:bodyPr lIns="91426" tIns="45700" rIns="91426" bIns="45700" anchor="ctr" anchorCtr="0">
              <a:noAutofit/>
            </a:bodyPr>
            <a:lstStyle/>
            <a:p>
              <a:pPr algn="ctr"/>
              <a:endParaRPr sz="3600">
                <a:latin typeface="Lato"/>
                <a:ea typeface="Lato"/>
                <a:cs typeface="Lato"/>
                <a:sym typeface="Lato"/>
              </a:endParaRPr>
            </a:p>
          </p:txBody>
        </p:sp>
        <p:sp>
          <p:nvSpPr>
            <p:cNvPr id="58" name="Shape 3507"/>
            <p:cNvSpPr/>
            <p:nvPr/>
          </p:nvSpPr>
          <p:spPr>
            <a:xfrm rot="5422425">
              <a:off x="13345422" y="5764398"/>
              <a:ext cx="2306493" cy="2307086"/>
            </a:xfrm>
            <a:prstGeom prst="pie">
              <a:avLst>
                <a:gd name="adj1" fmla="val 10766470"/>
                <a:gd name="adj2" fmla="val 18846883"/>
              </a:avLst>
            </a:prstGeom>
            <a:solidFill>
              <a:schemeClr val="accent1"/>
            </a:solidFill>
            <a:ln>
              <a:noFill/>
            </a:ln>
            <a:effectLst>
              <a:outerShdw blurRad="38100" dist="38100" algn="ctr" rotWithShape="0">
                <a:srgbClr val="000000">
                  <a:alpha val="23000"/>
                </a:srgbClr>
              </a:outerShdw>
            </a:effectLst>
          </p:spPr>
          <p:txBody>
            <a:bodyPr lIns="91426" tIns="45700" rIns="91426" bIns="45700" anchor="ctr" anchorCtr="0">
              <a:noAutofit/>
            </a:bodyPr>
            <a:lstStyle/>
            <a:p>
              <a:pPr algn="ctr"/>
              <a:endParaRPr sz="3600">
                <a:latin typeface="Calibri"/>
                <a:ea typeface="Calibri"/>
                <a:cs typeface="Calibri"/>
                <a:sym typeface="Calibri"/>
              </a:endParaRPr>
            </a:p>
          </p:txBody>
        </p:sp>
        <p:sp>
          <p:nvSpPr>
            <p:cNvPr id="59" name="Shape 3508"/>
            <p:cNvSpPr/>
            <p:nvPr/>
          </p:nvSpPr>
          <p:spPr>
            <a:xfrm rot="5422425">
              <a:off x="13578017" y="6023651"/>
              <a:ext cx="1826101" cy="1826101"/>
            </a:xfrm>
            <a:prstGeom prst="ellipse">
              <a:avLst/>
            </a:prstGeom>
            <a:solidFill>
              <a:schemeClr val="bg1"/>
            </a:solidFill>
            <a:ln>
              <a:noFill/>
            </a:ln>
          </p:spPr>
          <p:txBody>
            <a:bodyPr lIns="91426" tIns="45700" rIns="91426" bIns="45700" anchor="ctr" anchorCtr="0">
              <a:noAutofit/>
            </a:bodyPr>
            <a:lstStyle/>
            <a:p>
              <a:pPr algn="ctr"/>
              <a:endParaRPr sz="3600">
                <a:latin typeface="Lato"/>
                <a:ea typeface="Lato"/>
                <a:cs typeface="Lato"/>
                <a:sym typeface="Lato"/>
              </a:endParaRPr>
            </a:p>
          </p:txBody>
        </p:sp>
      </p:grpSp>
      <p:grpSp>
        <p:nvGrpSpPr>
          <p:cNvPr id="61" name="Gruppieren 60"/>
          <p:cNvGrpSpPr/>
          <p:nvPr/>
        </p:nvGrpSpPr>
        <p:grpSpPr>
          <a:xfrm>
            <a:off x="14842441" y="4087569"/>
            <a:ext cx="3525554" cy="3528347"/>
            <a:chOff x="13330222" y="5764694"/>
            <a:chExt cx="2321990" cy="2323830"/>
          </a:xfrm>
        </p:grpSpPr>
        <p:sp>
          <p:nvSpPr>
            <p:cNvPr id="63" name="Shape 3506"/>
            <p:cNvSpPr/>
            <p:nvPr/>
          </p:nvSpPr>
          <p:spPr>
            <a:xfrm rot="11840417">
              <a:off x="13330222" y="5766832"/>
              <a:ext cx="2321691" cy="2321692"/>
            </a:xfrm>
            <a:prstGeom prst="ellipse">
              <a:avLst/>
            </a:prstGeom>
            <a:solidFill>
              <a:schemeClr val="tx1">
                <a:lumMod val="50000"/>
                <a:lumOff val="50000"/>
              </a:schemeClr>
            </a:solidFill>
            <a:ln>
              <a:noFill/>
            </a:ln>
          </p:spPr>
          <p:txBody>
            <a:bodyPr lIns="91426" tIns="45700" rIns="91426" bIns="45700" anchor="ctr" anchorCtr="0">
              <a:noAutofit/>
            </a:bodyPr>
            <a:lstStyle/>
            <a:p>
              <a:pPr algn="ctr"/>
              <a:endParaRPr sz="3600">
                <a:latin typeface="Lato"/>
                <a:ea typeface="Lato"/>
                <a:cs typeface="Lato"/>
                <a:sym typeface="Lato"/>
              </a:endParaRPr>
            </a:p>
          </p:txBody>
        </p:sp>
        <p:sp>
          <p:nvSpPr>
            <p:cNvPr id="64" name="Shape 3507"/>
            <p:cNvSpPr/>
            <p:nvPr/>
          </p:nvSpPr>
          <p:spPr>
            <a:xfrm rot="5422425">
              <a:off x="13345422" y="5764398"/>
              <a:ext cx="2306493" cy="2307086"/>
            </a:xfrm>
            <a:prstGeom prst="pie">
              <a:avLst>
                <a:gd name="adj1" fmla="val 10766470"/>
                <a:gd name="adj2" fmla="val 3204455"/>
              </a:avLst>
            </a:prstGeom>
            <a:solidFill>
              <a:schemeClr val="accent1"/>
            </a:solidFill>
            <a:ln>
              <a:noFill/>
            </a:ln>
            <a:effectLst>
              <a:outerShdw blurRad="38100" dist="38100" algn="ctr" rotWithShape="0">
                <a:srgbClr val="000000">
                  <a:alpha val="23000"/>
                </a:srgbClr>
              </a:outerShdw>
            </a:effectLst>
          </p:spPr>
          <p:txBody>
            <a:bodyPr lIns="91426" tIns="45700" rIns="91426" bIns="45700" anchor="ctr" anchorCtr="0">
              <a:noAutofit/>
            </a:bodyPr>
            <a:lstStyle/>
            <a:p>
              <a:pPr algn="ctr"/>
              <a:endParaRPr sz="3600">
                <a:latin typeface="Calibri"/>
                <a:ea typeface="Calibri"/>
                <a:cs typeface="Calibri"/>
                <a:sym typeface="Calibri"/>
              </a:endParaRPr>
            </a:p>
          </p:txBody>
        </p:sp>
        <p:sp>
          <p:nvSpPr>
            <p:cNvPr id="65" name="Shape 3508"/>
            <p:cNvSpPr/>
            <p:nvPr/>
          </p:nvSpPr>
          <p:spPr>
            <a:xfrm rot="5422425">
              <a:off x="13578017" y="6023651"/>
              <a:ext cx="1826101" cy="1826101"/>
            </a:xfrm>
            <a:prstGeom prst="ellipse">
              <a:avLst/>
            </a:prstGeom>
            <a:solidFill>
              <a:schemeClr val="bg1"/>
            </a:solidFill>
            <a:ln>
              <a:noFill/>
            </a:ln>
          </p:spPr>
          <p:txBody>
            <a:bodyPr lIns="91426" tIns="45700" rIns="91426" bIns="45700" anchor="ctr" anchorCtr="0">
              <a:noAutofit/>
            </a:bodyPr>
            <a:lstStyle/>
            <a:p>
              <a:pPr algn="ctr"/>
              <a:endParaRPr sz="3600">
                <a:latin typeface="Lato"/>
                <a:ea typeface="Lato"/>
                <a:cs typeface="Lato"/>
                <a:sym typeface="Lato"/>
              </a:endParaRPr>
            </a:p>
          </p:txBody>
        </p:sp>
      </p:grpSp>
      <p:grpSp>
        <p:nvGrpSpPr>
          <p:cNvPr id="69" name="Gruppieren 68"/>
          <p:cNvGrpSpPr/>
          <p:nvPr/>
        </p:nvGrpSpPr>
        <p:grpSpPr>
          <a:xfrm>
            <a:off x="16133254" y="6174793"/>
            <a:ext cx="4060643" cy="4063861"/>
            <a:chOff x="13330222" y="5764694"/>
            <a:chExt cx="2321990" cy="2323830"/>
          </a:xfrm>
        </p:grpSpPr>
        <p:sp>
          <p:nvSpPr>
            <p:cNvPr id="72" name="Shape 3506"/>
            <p:cNvSpPr/>
            <p:nvPr/>
          </p:nvSpPr>
          <p:spPr>
            <a:xfrm rot="11840417">
              <a:off x="13330222" y="5766832"/>
              <a:ext cx="2321691" cy="2321692"/>
            </a:xfrm>
            <a:prstGeom prst="ellipse">
              <a:avLst/>
            </a:prstGeom>
            <a:solidFill>
              <a:schemeClr val="tx1">
                <a:lumMod val="50000"/>
                <a:lumOff val="50000"/>
              </a:schemeClr>
            </a:solidFill>
            <a:ln>
              <a:noFill/>
            </a:ln>
          </p:spPr>
          <p:txBody>
            <a:bodyPr lIns="91426" tIns="45700" rIns="91426" bIns="45700" anchor="ctr" anchorCtr="0">
              <a:noAutofit/>
            </a:bodyPr>
            <a:lstStyle/>
            <a:p>
              <a:pPr algn="ctr"/>
              <a:endParaRPr sz="3600">
                <a:latin typeface="Lato"/>
                <a:ea typeface="Lato"/>
                <a:cs typeface="Lato"/>
                <a:sym typeface="Lato"/>
              </a:endParaRPr>
            </a:p>
          </p:txBody>
        </p:sp>
        <p:sp>
          <p:nvSpPr>
            <p:cNvPr id="73" name="Shape 3507"/>
            <p:cNvSpPr/>
            <p:nvPr/>
          </p:nvSpPr>
          <p:spPr>
            <a:xfrm rot="5422425">
              <a:off x="13345422" y="5764398"/>
              <a:ext cx="2306493" cy="2307086"/>
            </a:xfrm>
            <a:prstGeom prst="pie">
              <a:avLst>
                <a:gd name="adj1" fmla="val 10766470"/>
                <a:gd name="adj2" fmla="val 6555835"/>
              </a:avLst>
            </a:prstGeom>
            <a:solidFill>
              <a:schemeClr val="accent1"/>
            </a:solidFill>
            <a:ln>
              <a:noFill/>
            </a:ln>
            <a:effectLst>
              <a:outerShdw blurRad="38100" dist="38100" algn="ctr" rotWithShape="0">
                <a:srgbClr val="000000">
                  <a:alpha val="23000"/>
                </a:srgbClr>
              </a:outerShdw>
            </a:effectLst>
          </p:spPr>
          <p:txBody>
            <a:bodyPr lIns="91426" tIns="45700" rIns="91426" bIns="45700" anchor="ctr" anchorCtr="0">
              <a:noAutofit/>
            </a:bodyPr>
            <a:lstStyle/>
            <a:p>
              <a:pPr algn="ctr"/>
              <a:endParaRPr sz="3600">
                <a:latin typeface="Calibri"/>
                <a:ea typeface="Calibri"/>
                <a:cs typeface="Calibri"/>
                <a:sym typeface="Calibri"/>
              </a:endParaRPr>
            </a:p>
          </p:txBody>
        </p:sp>
        <p:sp>
          <p:nvSpPr>
            <p:cNvPr id="74" name="Shape 3508"/>
            <p:cNvSpPr/>
            <p:nvPr/>
          </p:nvSpPr>
          <p:spPr>
            <a:xfrm rot="5422425">
              <a:off x="13578017" y="6023651"/>
              <a:ext cx="1826101" cy="1826101"/>
            </a:xfrm>
            <a:prstGeom prst="ellipse">
              <a:avLst/>
            </a:prstGeom>
            <a:solidFill>
              <a:schemeClr val="bg1"/>
            </a:solidFill>
            <a:ln>
              <a:noFill/>
            </a:ln>
          </p:spPr>
          <p:txBody>
            <a:bodyPr lIns="91426" tIns="45700" rIns="91426" bIns="45700" anchor="ctr" anchorCtr="0">
              <a:noAutofit/>
            </a:bodyPr>
            <a:lstStyle/>
            <a:p>
              <a:pPr algn="ctr"/>
              <a:endParaRPr sz="3600">
                <a:latin typeface="Lato"/>
                <a:ea typeface="Lato"/>
                <a:cs typeface="Lato"/>
                <a:sym typeface="Lato"/>
              </a:endParaRPr>
            </a:p>
          </p:txBody>
        </p:sp>
      </p:grpSp>
      <p:sp>
        <p:nvSpPr>
          <p:cNvPr id="75" name="Shape 616"/>
          <p:cNvSpPr/>
          <p:nvPr/>
        </p:nvSpPr>
        <p:spPr>
          <a:xfrm>
            <a:off x="15810041" y="10463145"/>
            <a:ext cx="4575307" cy="1112712"/>
          </a:xfrm>
          <a:prstGeom prst="rect">
            <a:avLst/>
          </a:prstGeom>
          <a:noFill/>
          <a:ln>
            <a:noFill/>
          </a:ln>
        </p:spPr>
        <p:txBody>
          <a:bodyPr lIns="182824" tIns="91400" rIns="182824" bIns="91400" anchor="t" anchorCtr="0">
            <a:noAutofit/>
          </a:bodyPr>
          <a:lstStyle/>
          <a:p>
            <a:pPr algn="ctr">
              <a:lnSpc>
                <a:spcPct val="130000"/>
              </a:lnSpc>
              <a:buSzPct val="25000"/>
            </a:pPr>
            <a:r>
              <a:rPr lang="de-DE" sz="3000">
                <a:solidFill>
                  <a:schemeClr val="accent1"/>
                </a:solidFill>
                <a:latin typeface="Helvetica" panose="020B0500000000000000" pitchFamily="34" charset="0"/>
                <a:ea typeface="Roboto"/>
                <a:cs typeface="Roboto"/>
                <a:sym typeface="Roboto"/>
              </a:rPr>
              <a:t>1.346</a:t>
            </a:r>
            <a:r>
              <a:rPr lang="de-DE" sz="3000">
                <a:latin typeface="Helvetica" panose="020B0500000000000000" pitchFamily="34" charset="0"/>
                <a:ea typeface="Roboto"/>
                <a:cs typeface="Roboto"/>
                <a:sym typeface="Roboto"/>
              </a:rPr>
              <a:t> | 51 %</a:t>
            </a:r>
          </a:p>
        </p:txBody>
      </p:sp>
      <p:sp>
        <p:nvSpPr>
          <p:cNvPr id="76" name="Shape 616"/>
          <p:cNvSpPr/>
          <p:nvPr/>
        </p:nvSpPr>
        <p:spPr>
          <a:xfrm>
            <a:off x="14407741" y="3125262"/>
            <a:ext cx="4276511" cy="1112712"/>
          </a:xfrm>
          <a:prstGeom prst="rect">
            <a:avLst/>
          </a:prstGeom>
          <a:noFill/>
          <a:ln>
            <a:noFill/>
          </a:ln>
        </p:spPr>
        <p:txBody>
          <a:bodyPr lIns="182824" tIns="91400" rIns="182824" bIns="91400" anchor="t" anchorCtr="0">
            <a:noAutofit/>
          </a:bodyPr>
          <a:lstStyle/>
          <a:p>
            <a:pPr algn="ctr">
              <a:lnSpc>
                <a:spcPct val="130000"/>
              </a:lnSpc>
              <a:buSzPct val="25000"/>
            </a:pPr>
            <a:r>
              <a:rPr lang="de-DE" sz="3000">
                <a:solidFill>
                  <a:schemeClr val="accent1"/>
                </a:solidFill>
                <a:latin typeface="Helvetica" panose="020B0500000000000000" pitchFamily="34" charset="0"/>
                <a:ea typeface="Roboto"/>
                <a:cs typeface="Roboto"/>
                <a:sym typeface="Roboto"/>
              </a:rPr>
              <a:t>4.531</a:t>
            </a:r>
            <a:r>
              <a:rPr lang="de-DE" sz="3000">
                <a:latin typeface="Helvetica" panose="020B0500000000000000" pitchFamily="34" charset="0"/>
                <a:ea typeface="Roboto"/>
                <a:cs typeface="Roboto"/>
                <a:sym typeface="Roboto"/>
              </a:rPr>
              <a:t> | 62 %</a:t>
            </a:r>
          </a:p>
        </p:txBody>
      </p:sp>
      <p:sp>
        <p:nvSpPr>
          <p:cNvPr id="77" name="Shape 616"/>
          <p:cNvSpPr/>
          <p:nvPr/>
        </p:nvSpPr>
        <p:spPr>
          <a:xfrm>
            <a:off x="18024703" y="4177552"/>
            <a:ext cx="4538863" cy="1112712"/>
          </a:xfrm>
          <a:prstGeom prst="rect">
            <a:avLst/>
          </a:prstGeom>
          <a:noFill/>
          <a:ln>
            <a:noFill/>
          </a:ln>
        </p:spPr>
        <p:txBody>
          <a:bodyPr lIns="182824" tIns="91400" rIns="182824" bIns="91400" anchor="t" anchorCtr="0">
            <a:noAutofit/>
          </a:bodyPr>
          <a:lstStyle/>
          <a:p>
            <a:pPr algn="ctr">
              <a:lnSpc>
                <a:spcPct val="130000"/>
              </a:lnSpc>
              <a:buSzPct val="25000"/>
            </a:pPr>
            <a:r>
              <a:rPr lang="de-DE" sz="3000">
                <a:solidFill>
                  <a:schemeClr val="accent1"/>
                </a:solidFill>
                <a:latin typeface="Helvetica" panose="020B0500000000000000" pitchFamily="34" charset="0"/>
                <a:ea typeface="Roboto"/>
                <a:cs typeface="Roboto"/>
                <a:sym typeface="Roboto"/>
              </a:rPr>
              <a:t>3.483</a:t>
            </a:r>
            <a:r>
              <a:rPr lang="de-DE" sz="3000">
                <a:latin typeface="Helvetica" panose="020B0500000000000000" pitchFamily="34" charset="0"/>
                <a:ea typeface="Roboto"/>
                <a:cs typeface="Roboto"/>
                <a:sym typeface="Roboto"/>
              </a:rPr>
              <a:t> | 57 %</a:t>
            </a:r>
          </a:p>
        </p:txBody>
      </p:sp>
      <p:pic>
        <p:nvPicPr>
          <p:cNvPr id="41" name="Graphic 40">
            <a:extLst>
              <a:ext uri="{FF2B5EF4-FFF2-40B4-BE49-F238E27FC236}">
                <a16:creationId xmlns:a16="http://schemas.microsoft.com/office/drawing/2014/main" id="{6824D54E-098B-4E27-BD1A-8F1617907B7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776709" y="6640877"/>
            <a:ext cx="609600" cy="609600"/>
          </a:xfrm>
          <a:prstGeom prst="rect">
            <a:avLst/>
          </a:prstGeom>
        </p:spPr>
      </p:pic>
      <p:pic>
        <p:nvPicPr>
          <p:cNvPr id="42" name="Graphic 41">
            <a:extLst>
              <a:ext uri="{FF2B5EF4-FFF2-40B4-BE49-F238E27FC236}">
                <a16:creationId xmlns:a16="http://schemas.microsoft.com/office/drawing/2014/main" id="{349EA0DF-F1C0-4E19-9719-CE8F00AC7334}"/>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810749" y="3685148"/>
            <a:ext cx="609600" cy="609600"/>
          </a:xfrm>
          <a:prstGeom prst="rect">
            <a:avLst/>
          </a:prstGeom>
        </p:spPr>
      </p:pic>
      <p:pic>
        <p:nvPicPr>
          <p:cNvPr id="43" name="Graphic 42">
            <a:extLst>
              <a:ext uri="{FF2B5EF4-FFF2-40B4-BE49-F238E27FC236}">
                <a16:creationId xmlns:a16="http://schemas.microsoft.com/office/drawing/2014/main" id="{FD8E1102-14C4-4901-B4CC-C2E2BF503AAC}"/>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792820" y="9576036"/>
            <a:ext cx="609600" cy="609600"/>
          </a:xfrm>
          <a:prstGeom prst="rect">
            <a:avLst/>
          </a:prstGeom>
        </p:spPr>
      </p:pic>
      <p:pic>
        <p:nvPicPr>
          <p:cNvPr id="44" name="Graphic 43">
            <a:extLst>
              <a:ext uri="{FF2B5EF4-FFF2-40B4-BE49-F238E27FC236}">
                <a16:creationId xmlns:a16="http://schemas.microsoft.com/office/drawing/2014/main" id="{4A4FB3D5-32C5-4532-B966-EA28791C90D8}"/>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6281252" y="5578430"/>
            <a:ext cx="670560" cy="670560"/>
          </a:xfrm>
          <a:prstGeom prst="rect">
            <a:avLst/>
          </a:prstGeom>
        </p:spPr>
      </p:pic>
      <p:pic>
        <p:nvPicPr>
          <p:cNvPr id="45" name="Graphic 44">
            <a:extLst>
              <a:ext uri="{FF2B5EF4-FFF2-40B4-BE49-F238E27FC236}">
                <a16:creationId xmlns:a16="http://schemas.microsoft.com/office/drawing/2014/main" id="{5543BBAA-C583-4656-A561-F46A9A981064}"/>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20060564" y="6551209"/>
            <a:ext cx="670560" cy="670560"/>
          </a:xfrm>
          <a:prstGeom prst="rect">
            <a:avLst/>
          </a:prstGeom>
        </p:spPr>
      </p:pic>
      <p:pic>
        <p:nvPicPr>
          <p:cNvPr id="46" name="Graphic 45">
            <a:extLst>
              <a:ext uri="{FF2B5EF4-FFF2-40B4-BE49-F238E27FC236}">
                <a16:creationId xmlns:a16="http://schemas.microsoft.com/office/drawing/2014/main" id="{C8D2B044-55A0-442F-B85D-2F11945439CB}"/>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7764940" y="7781923"/>
            <a:ext cx="892516" cy="892516"/>
          </a:xfrm>
          <a:prstGeom prst="rect">
            <a:avLst/>
          </a:prstGeom>
        </p:spPr>
      </p:pic>
    </p:spTree>
    <p:extLst>
      <p:ext uri="{BB962C8B-B14F-4D97-AF65-F5344CB8AC3E}">
        <p14:creationId xmlns:p14="http://schemas.microsoft.com/office/powerpoint/2010/main" val="3906492108"/>
      </p:ext>
    </p:extLst>
  </p:cSld>
  <p:clrMapOvr>
    <a:masterClrMapping/>
  </p:clrMapOvr>
  <p:transition spd="slow">
    <p:push/>
  </p:transition>
</p:sld>
</file>

<file path=ppt/slides/slide79.xml><?xml version="1.0" encoding="utf-8"?>
<p:sld xmlns:a="http://schemas.openxmlformats.org/drawingml/2006/main" xmlns:r="http://schemas.openxmlformats.org/officeDocument/2006/relationships" xmlns:p="http://schemas.openxmlformats.org/presentationml/2006/main">
  <p:cSld>
    <p:bg>
      <p:bgPr>
        <a:solidFill>
          <a:schemeClr val="accent1">
            <a:alpha val="90000"/>
          </a:schemeClr>
        </a:solidFill>
        <a:effectLst/>
      </p:bgPr>
    </p:bg>
    <p:spTree>
      <p:nvGrpSpPr>
        <p:cNvPr id="1" name=""/>
        <p:cNvGrpSpPr/>
        <p:nvPr/>
      </p:nvGrpSpPr>
      <p:grpSpPr>
        <a:xfrm>
          <a:off x="0" y="0"/>
          <a:ext cx="0" cy="0"/>
          <a:chOff x="0" y="0"/>
          <a:chExt cx="0" cy="0"/>
        </a:xfrm>
      </p:grpSpPr>
      <p:grpSp>
        <p:nvGrpSpPr>
          <p:cNvPr id="62" name="Gruppieren 61"/>
          <p:cNvGrpSpPr/>
          <p:nvPr/>
        </p:nvGrpSpPr>
        <p:grpSpPr>
          <a:xfrm>
            <a:off x="12619953" y="5427183"/>
            <a:ext cx="3940372" cy="3943494"/>
            <a:chOff x="13330222" y="5764694"/>
            <a:chExt cx="2321990" cy="2323830"/>
          </a:xfrm>
        </p:grpSpPr>
        <p:sp>
          <p:nvSpPr>
            <p:cNvPr id="116" name="Shape 3506"/>
            <p:cNvSpPr/>
            <p:nvPr/>
          </p:nvSpPr>
          <p:spPr>
            <a:xfrm rot="11840417">
              <a:off x="13330222" y="5766832"/>
              <a:ext cx="2321691" cy="2321692"/>
            </a:xfrm>
            <a:prstGeom prst="ellipse">
              <a:avLst/>
            </a:prstGeom>
            <a:solidFill>
              <a:schemeClr val="tx1">
                <a:lumMod val="50000"/>
                <a:lumOff val="50000"/>
              </a:schemeClr>
            </a:solidFill>
            <a:ln>
              <a:noFill/>
            </a:ln>
          </p:spPr>
          <p:txBody>
            <a:bodyPr lIns="91426" tIns="45700" rIns="91426" bIns="45700" anchor="ctr" anchorCtr="0">
              <a:noAutofit/>
            </a:bodyPr>
            <a:lstStyle/>
            <a:p>
              <a:pPr algn="ctr"/>
              <a:endParaRPr sz="3600">
                <a:solidFill>
                  <a:schemeClr val="bg1"/>
                </a:solidFill>
                <a:latin typeface="Lato"/>
                <a:ea typeface="Lato"/>
                <a:cs typeface="Lato"/>
                <a:sym typeface="Lato"/>
              </a:endParaRPr>
            </a:p>
          </p:txBody>
        </p:sp>
        <p:sp>
          <p:nvSpPr>
            <p:cNvPr id="117" name="Shape 3507"/>
            <p:cNvSpPr/>
            <p:nvPr/>
          </p:nvSpPr>
          <p:spPr>
            <a:xfrm rot="5422425">
              <a:off x="13345422" y="5764398"/>
              <a:ext cx="2306493" cy="2307086"/>
            </a:xfrm>
            <a:prstGeom prst="pie">
              <a:avLst>
                <a:gd name="adj1" fmla="val 10766470"/>
                <a:gd name="adj2" fmla="val 18846883"/>
              </a:avLst>
            </a:prstGeom>
            <a:solidFill>
              <a:schemeClr val="bg1"/>
            </a:solidFill>
            <a:ln>
              <a:noFill/>
            </a:ln>
            <a:effectLst>
              <a:outerShdw blurRad="38100" dist="38100" algn="ctr" rotWithShape="0">
                <a:srgbClr val="000000">
                  <a:alpha val="23000"/>
                </a:srgbClr>
              </a:outerShdw>
            </a:effectLst>
          </p:spPr>
          <p:txBody>
            <a:bodyPr lIns="91426" tIns="45700" rIns="91426" bIns="45700" anchor="ctr" anchorCtr="0">
              <a:noAutofit/>
            </a:bodyPr>
            <a:lstStyle/>
            <a:p>
              <a:pPr algn="ctr"/>
              <a:endParaRPr sz="3600">
                <a:solidFill>
                  <a:schemeClr val="bg1"/>
                </a:solidFill>
                <a:latin typeface="Calibri"/>
                <a:ea typeface="Calibri"/>
                <a:cs typeface="Calibri"/>
                <a:sym typeface="Calibri"/>
              </a:endParaRPr>
            </a:p>
          </p:txBody>
        </p:sp>
        <p:sp>
          <p:nvSpPr>
            <p:cNvPr id="118" name="Shape 3508"/>
            <p:cNvSpPr/>
            <p:nvPr/>
          </p:nvSpPr>
          <p:spPr>
            <a:xfrm rot="5422425">
              <a:off x="13578017" y="6023651"/>
              <a:ext cx="1826101" cy="1826101"/>
            </a:xfrm>
            <a:prstGeom prst="ellipse">
              <a:avLst/>
            </a:prstGeom>
            <a:solidFill>
              <a:schemeClr val="accent1"/>
            </a:solidFill>
            <a:ln>
              <a:noFill/>
            </a:ln>
          </p:spPr>
          <p:txBody>
            <a:bodyPr lIns="91426" tIns="45700" rIns="91426" bIns="45700" anchor="ctr" anchorCtr="0">
              <a:noAutofit/>
            </a:bodyPr>
            <a:lstStyle/>
            <a:p>
              <a:pPr algn="ctr"/>
              <a:endParaRPr sz="3600">
                <a:solidFill>
                  <a:schemeClr val="bg1"/>
                </a:solidFill>
                <a:latin typeface="Lato"/>
                <a:ea typeface="Lato"/>
                <a:cs typeface="Lato"/>
                <a:sym typeface="Lato"/>
              </a:endParaRPr>
            </a:p>
          </p:txBody>
        </p:sp>
      </p:grpSp>
      <p:grpSp>
        <p:nvGrpSpPr>
          <p:cNvPr id="120" name="Gruppieren 119"/>
          <p:cNvGrpSpPr/>
          <p:nvPr/>
        </p:nvGrpSpPr>
        <p:grpSpPr>
          <a:xfrm>
            <a:off x="8275940" y="4204912"/>
            <a:ext cx="4083162" cy="4086397"/>
            <a:chOff x="13330222" y="5764694"/>
            <a:chExt cx="2321990" cy="2323830"/>
          </a:xfrm>
        </p:grpSpPr>
        <p:sp>
          <p:nvSpPr>
            <p:cNvPr id="122" name="Shape 3506"/>
            <p:cNvSpPr/>
            <p:nvPr/>
          </p:nvSpPr>
          <p:spPr>
            <a:xfrm rot="11840417">
              <a:off x="13330222" y="5766832"/>
              <a:ext cx="2321691" cy="2321692"/>
            </a:xfrm>
            <a:prstGeom prst="ellipse">
              <a:avLst/>
            </a:prstGeom>
            <a:solidFill>
              <a:schemeClr val="tx1">
                <a:lumMod val="50000"/>
                <a:lumOff val="50000"/>
              </a:schemeClr>
            </a:solidFill>
            <a:ln>
              <a:noFill/>
            </a:ln>
          </p:spPr>
          <p:txBody>
            <a:bodyPr lIns="91426" tIns="45700" rIns="91426" bIns="45700" anchor="ctr" anchorCtr="0">
              <a:noAutofit/>
            </a:bodyPr>
            <a:lstStyle/>
            <a:p>
              <a:pPr algn="ctr"/>
              <a:endParaRPr sz="3600">
                <a:solidFill>
                  <a:schemeClr val="bg1"/>
                </a:solidFill>
                <a:latin typeface="Lato"/>
                <a:ea typeface="Lato"/>
                <a:cs typeface="Lato"/>
                <a:sym typeface="Lato"/>
              </a:endParaRPr>
            </a:p>
          </p:txBody>
        </p:sp>
        <p:sp>
          <p:nvSpPr>
            <p:cNvPr id="123" name="Shape 3507"/>
            <p:cNvSpPr/>
            <p:nvPr/>
          </p:nvSpPr>
          <p:spPr>
            <a:xfrm rot="5422425">
              <a:off x="13345422" y="5764398"/>
              <a:ext cx="2306493" cy="2307086"/>
            </a:xfrm>
            <a:prstGeom prst="pie">
              <a:avLst>
                <a:gd name="adj1" fmla="val 10766470"/>
                <a:gd name="adj2" fmla="val 3204455"/>
              </a:avLst>
            </a:prstGeom>
            <a:solidFill>
              <a:schemeClr val="bg1"/>
            </a:solidFill>
            <a:ln>
              <a:noFill/>
            </a:ln>
            <a:effectLst>
              <a:outerShdw blurRad="38100" dist="38100" algn="ctr" rotWithShape="0">
                <a:srgbClr val="000000">
                  <a:alpha val="23000"/>
                </a:srgbClr>
              </a:outerShdw>
            </a:effectLst>
          </p:spPr>
          <p:txBody>
            <a:bodyPr lIns="91426" tIns="45700" rIns="91426" bIns="45700" anchor="ctr" anchorCtr="0">
              <a:noAutofit/>
            </a:bodyPr>
            <a:lstStyle/>
            <a:p>
              <a:pPr algn="ctr"/>
              <a:endParaRPr sz="3600">
                <a:solidFill>
                  <a:schemeClr val="bg1"/>
                </a:solidFill>
                <a:latin typeface="Calibri"/>
                <a:ea typeface="Calibri"/>
                <a:cs typeface="Calibri"/>
                <a:sym typeface="Calibri"/>
              </a:endParaRPr>
            </a:p>
          </p:txBody>
        </p:sp>
        <p:sp>
          <p:nvSpPr>
            <p:cNvPr id="124" name="Shape 3508"/>
            <p:cNvSpPr/>
            <p:nvPr/>
          </p:nvSpPr>
          <p:spPr>
            <a:xfrm rot="5422425">
              <a:off x="13578017" y="6023651"/>
              <a:ext cx="1826101" cy="1826101"/>
            </a:xfrm>
            <a:prstGeom prst="ellipse">
              <a:avLst/>
            </a:prstGeom>
            <a:solidFill>
              <a:schemeClr val="accent1"/>
            </a:solidFill>
            <a:ln>
              <a:noFill/>
            </a:ln>
          </p:spPr>
          <p:txBody>
            <a:bodyPr lIns="91426" tIns="45700" rIns="91426" bIns="45700" anchor="ctr" anchorCtr="0">
              <a:noAutofit/>
            </a:bodyPr>
            <a:lstStyle/>
            <a:p>
              <a:pPr algn="ctr"/>
              <a:endParaRPr sz="3600">
                <a:solidFill>
                  <a:schemeClr val="bg1"/>
                </a:solidFill>
                <a:latin typeface="Lato"/>
                <a:ea typeface="Lato"/>
                <a:cs typeface="Lato"/>
                <a:sym typeface="Lato"/>
              </a:endParaRPr>
            </a:p>
          </p:txBody>
        </p:sp>
      </p:grpSp>
      <p:grpSp>
        <p:nvGrpSpPr>
          <p:cNvPr id="126" name="Gruppieren 125"/>
          <p:cNvGrpSpPr/>
          <p:nvPr/>
        </p:nvGrpSpPr>
        <p:grpSpPr>
          <a:xfrm>
            <a:off x="9694913" y="6644530"/>
            <a:ext cx="4702882" cy="4706608"/>
            <a:chOff x="13330222" y="5764694"/>
            <a:chExt cx="2321990" cy="2323830"/>
          </a:xfrm>
        </p:grpSpPr>
        <p:sp>
          <p:nvSpPr>
            <p:cNvPr id="128" name="Shape 3506"/>
            <p:cNvSpPr/>
            <p:nvPr/>
          </p:nvSpPr>
          <p:spPr>
            <a:xfrm rot="11840417">
              <a:off x="13330222" y="5766832"/>
              <a:ext cx="2321691" cy="2321692"/>
            </a:xfrm>
            <a:prstGeom prst="ellipse">
              <a:avLst/>
            </a:prstGeom>
            <a:solidFill>
              <a:schemeClr val="tx1">
                <a:lumMod val="50000"/>
                <a:lumOff val="50000"/>
              </a:schemeClr>
            </a:solidFill>
            <a:ln>
              <a:noFill/>
            </a:ln>
          </p:spPr>
          <p:txBody>
            <a:bodyPr lIns="91426" tIns="45700" rIns="91426" bIns="45700" anchor="ctr" anchorCtr="0">
              <a:noAutofit/>
            </a:bodyPr>
            <a:lstStyle/>
            <a:p>
              <a:pPr algn="ctr"/>
              <a:endParaRPr sz="3600">
                <a:solidFill>
                  <a:schemeClr val="bg1"/>
                </a:solidFill>
                <a:latin typeface="Lato"/>
                <a:ea typeface="Lato"/>
                <a:cs typeface="Lato"/>
                <a:sym typeface="Lato"/>
              </a:endParaRPr>
            </a:p>
          </p:txBody>
        </p:sp>
        <p:sp>
          <p:nvSpPr>
            <p:cNvPr id="129" name="Shape 3507"/>
            <p:cNvSpPr/>
            <p:nvPr/>
          </p:nvSpPr>
          <p:spPr>
            <a:xfrm rot="5422425">
              <a:off x="13345422" y="5764398"/>
              <a:ext cx="2306493" cy="2307086"/>
            </a:xfrm>
            <a:prstGeom prst="pie">
              <a:avLst>
                <a:gd name="adj1" fmla="val 10766470"/>
                <a:gd name="adj2" fmla="val 6555835"/>
              </a:avLst>
            </a:prstGeom>
            <a:solidFill>
              <a:schemeClr val="bg1"/>
            </a:solidFill>
            <a:ln>
              <a:noFill/>
            </a:ln>
            <a:effectLst>
              <a:outerShdw blurRad="38100" dist="38100" algn="ctr" rotWithShape="0">
                <a:srgbClr val="000000">
                  <a:alpha val="23000"/>
                </a:srgbClr>
              </a:outerShdw>
            </a:effectLst>
          </p:spPr>
          <p:txBody>
            <a:bodyPr lIns="91426" tIns="45700" rIns="91426" bIns="45700" anchor="ctr" anchorCtr="0">
              <a:noAutofit/>
            </a:bodyPr>
            <a:lstStyle/>
            <a:p>
              <a:pPr algn="ctr"/>
              <a:endParaRPr sz="3600">
                <a:solidFill>
                  <a:schemeClr val="bg1"/>
                </a:solidFill>
                <a:latin typeface="Calibri"/>
                <a:ea typeface="Calibri"/>
                <a:cs typeface="Calibri"/>
                <a:sym typeface="Calibri"/>
              </a:endParaRPr>
            </a:p>
          </p:txBody>
        </p:sp>
        <p:sp>
          <p:nvSpPr>
            <p:cNvPr id="130" name="Shape 3508"/>
            <p:cNvSpPr/>
            <p:nvPr/>
          </p:nvSpPr>
          <p:spPr>
            <a:xfrm rot="5422425">
              <a:off x="13578017" y="6023651"/>
              <a:ext cx="1826101" cy="1826101"/>
            </a:xfrm>
            <a:prstGeom prst="ellipse">
              <a:avLst/>
            </a:prstGeom>
            <a:solidFill>
              <a:srgbClr val="5C96CA"/>
            </a:solidFill>
            <a:ln>
              <a:noFill/>
            </a:ln>
          </p:spPr>
          <p:txBody>
            <a:bodyPr lIns="91426" tIns="45700" rIns="91426" bIns="45700" anchor="ctr" anchorCtr="0">
              <a:noAutofit/>
            </a:bodyPr>
            <a:lstStyle/>
            <a:p>
              <a:pPr algn="ctr"/>
              <a:endParaRPr sz="3600">
                <a:solidFill>
                  <a:schemeClr val="bg1"/>
                </a:solidFill>
                <a:latin typeface="Lato"/>
                <a:ea typeface="Lato"/>
                <a:cs typeface="Lato"/>
                <a:sym typeface="Lato"/>
              </a:endParaRPr>
            </a:p>
          </p:txBody>
        </p:sp>
      </p:grpSp>
      <p:sp>
        <p:nvSpPr>
          <p:cNvPr id="131" name="Shape 616"/>
          <p:cNvSpPr/>
          <p:nvPr/>
        </p:nvSpPr>
        <p:spPr>
          <a:xfrm>
            <a:off x="10570809" y="11668567"/>
            <a:ext cx="5298946" cy="1288701"/>
          </a:xfrm>
          <a:prstGeom prst="rect">
            <a:avLst/>
          </a:prstGeom>
          <a:noFill/>
          <a:ln>
            <a:noFill/>
          </a:ln>
        </p:spPr>
        <p:txBody>
          <a:bodyPr lIns="182824" tIns="91400" rIns="182824" bIns="91400" anchor="t" anchorCtr="0">
            <a:noAutofit/>
          </a:bodyPr>
          <a:lstStyle/>
          <a:p>
            <a:pPr>
              <a:lnSpc>
                <a:spcPct val="130000"/>
              </a:lnSpc>
              <a:buSzPct val="25000"/>
            </a:pPr>
            <a:r>
              <a:rPr lang="de-DE" sz="4000">
                <a:solidFill>
                  <a:schemeClr val="tx1">
                    <a:lumMod val="75000"/>
                    <a:lumOff val="25000"/>
                  </a:schemeClr>
                </a:solidFill>
                <a:latin typeface="Helvetica" panose="020B0500000000000000" pitchFamily="34" charset="0"/>
                <a:ea typeface="Roboto"/>
                <a:cs typeface="Roboto"/>
                <a:sym typeface="Roboto"/>
              </a:rPr>
              <a:t>1.346 | 51 %</a:t>
            </a:r>
          </a:p>
        </p:txBody>
      </p:sp>
      <p:sp>
        <p:nvSpPr>
          <p:cNvPr id="132" name="Shape 616"/>
          <p:cNvSpPr/>
          <p:nvPr/>
        </p:nvSpPr>
        <p:spPr>
          <a:xfrm>
            <a:off x="8625307" y="2860681"/>
            <a:ext cx="4952892" cy="1288701"/>
          </a:xfrm>
          <a:prstGeom prst="rect">
            <a:avLst/>
          </a:prstGeom>
          <a:noFill/>
          <a:ln>
            <a:noFill/>
          </a:ln>
        </p:spPr>
        <p:txBody>
          <a:bodyPr lIns="182824" tIns="91400" rIns="182824" bIns="91400" anchor="t" anchorCtr="0">
            <a:noAutofit/>
          </a:bodyPr>
          <a:lstStyle/>
          <a:p>
            <a:pPr>
              <a:lnSpc>
                <a:spcPct val="130000"/>
              </a:lnSpc>
              <a:buSzPct val="25000"/>
            </a:pPr>
            <a:r>
              <a:rPr lang="de-DE" sz="4000">
                <a:solidFill>
                  <a:schemeClr val="tx1">
                    <a:lumMod val="75000"/>
                    <a:lumOff val="25000"/>
                  </a:schemeClr>
                </a:solidFill>
                <a:latin typeface="Helvetica" panose="020B0500000000000000" pitchFamily="34" charset="0"/>
                <a:ea typeface="Roboto"/>
                <a:cs typeface="Roboto"/>
                <a:sym typeface="Roboto"/>
              </a:rPr>
              <a:t>4.531 | 62 %</a:t>
            </a:r>
          </a:p>
        </p:txBody>
      </p:sp>
      <p:sp>
        <p:nvSpPr>
          <p:cNvPr id="133" name="Shape 616"/>
          <p:cNvSpPr/>
          <p:nvPr/>
        </p:nvSpPr>
        <p:spPr>
          <a:xfrm>
            <a:off x="13161987" y="4178016"/>
            <a:ext cx="5256738" cy="1288701"/>
          </a:xfrm>
          <a:prstGeom prst="rect">
            <a:avLst/>
          </a:prstGeom>
          <a:noFill/>
          <a:ln>
            <a:noFill/>
          </a:ln>
        </p:spPr>
        <p:txBody>
          <a:bodyPr lIns="182824" tIns="91400" rIns="182824" bIns="91400" anchor="t" anchorCtr="0">
            <a:noAutofit/>
          </a:bodyPr>
          <a:lstStyle/>
          <a:p>
            <a:pPr>
              <a:lnSpc>
                <a:spcPct val="130000"/>
              </a:lnSpc>
              <a:buSzPct val="25000"/>
            </a:pPr>
            <a:r>
              <a:rPr lang="de-DE" sz="4000">
                <a:solidFill>
                  <a:schemeClr val="tx1">
                    <a:lumMod val="75000"/>
                    <a:lumOff val="25000"/>
                  </a:schemeClr>
                </a:solidFill>
                <a:latin typeface="Helvetica" panose="020B0500000000000000" pitchFamily="34" charset="0"/>
                <a:ea typeface="Roboto"/>
                <a:cs typeface="Roboto"/>
                <a:sym typeface="Roboto"/>
              </a:rPr>
              <a:t>3.483 | 57 %</a:t>
            </a:r>
          </a:p>
        </p:txBody>
      </p:sp>
      <p:sp>
        <p:nvSpPr>
          <p:cNvPr id="134" name="Textfeld 133"/>
          <p:cNvSpPr txBox="1"/>
          <p:nvPr/>
        </p:nvSpPr>
        <p:spPr>
          <a:xfrm>
            <a:off x="2807660" y="4764704"/>
            <a:ext cx="4869340" cy="553870"/>
          </a:xfrm>
          <a:prstGeom prst="rect">
            <a:avLst/>
          </a:prstGeom>
          <a:noFill/>
        </p:spPr>
        <p:txBody>
          <a:bodyPr wrap="square" rtlCol="0">
            <a:spAutoFit/>
          </a:bodyPr>
          <a:lstStyle/>
          <a:p>
            <a:pPr algn="r"/>
            <a:r>
              <a:rPr lang="de-DE" sz="2999" dirty="0">
                <a:solidFill>
                  <a:schemeClr val="bg1"/>
                </a:solidFill>
                <a:latin typeface="Century Gothic" panose="020B0502020202020204" pitchFamily="34" charset="0"/>
              </a:rPr>
              <a:t>01 | Titel eins</a:t>
            </a:r>
          </a:p>
        </p:txBody>
      </p:sp>
      <p:sp>
        <p:nvSpPr>
          <p:cNvPr id="135" name="Textfeld 134"/>
          <p:cNvSpPr txBox="1"/>
          <p:nvPr/>
        </p:nvSpPr>
        <p:spPr>
          <a:xfrm>
            <a:off x="2807660" y="5444174"/>
            <a:ext cx="4869340" cy="1701684"/>
          </a:xfrm>
          <a:prstGeom prst="rect">
            <a:avLst/>
          </a:prstGeom>
          <a:noFill/>
        </p:spPr>
        <p:txBody>
          <a:bodyPr wrap="square" rtlCol="0">
            <a:spAutoFit/>
          </a:bodyPr>
          <a:lstStyle/>
          <a:p>
            <a:pPr algn="r">
              <a:lnSpc>
                <a:spcPct val="150000"/>
              </a:lnSpc>
            </a:pPr>
            <a:r>
              <a:rPr lang="de-DE" dirty="0">
                <a:solidFill>
                  <a:schemeClr val="bg1"/>
                </a:solidFill>
                <a:latin typeface="Century Gothic" panose="020B0502020202020204" pitchFamily="34" charset="0"/>
              </a:rPr>
              <a:t>Hier eigenen Text einfügen … </a:t>
            </a:r>
            <a:r>
              <a:rPr lang="de-DE" dirty="0" err="1">
                <a:solidFill>
                  <a:schemeClr val="bg1"/>
                </a:solidFill>
                <a:latin typeface="Century Gothic" panose="020B0502020202020204" pitchFamily="34" charset="0"/>
              </a:rPr>
              <a:t>Lorem</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ipsum</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dolor</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sit</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amet</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consetetur</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sadipscing</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elitr</a:t>
            </a:r>
            <a:r>
              <a:rPr lang="de-DE" dirty="0">
                <a:solidFill>
                  <a:schemeClr val="bg1"/>
                </a:solidFill>
                <a:latin typeface="Century Gothic" panose="020B0502020202020204" pitchFamily="34" charset="0"/>
              </a:rPr>
              <a:t>, sed </a:t>
            </a:r>
            <a:r>
              <a:rPr lang="de-DE" dirty="0" err="1">
                <a:solidFill>
                  <a:schemeClr val="bg1"/>
                </a:solidFill>
                <a:latin typeface="Century Gothic" panose="020B0502020202020204" pitchFamily="34" charset="0"/>
              </a:rPr>
              <a:t>diam</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nonumy</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eirmod</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tempor</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invidunt</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ut</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labore</a:t>
            </a:r>
            <a:r>
              <a:rPr lang="de-DE" dirty="0">
                <a:solidFill>
                  <a:schemeClr val="bg1"/>
                </a:solidFill>
                <a:latin typeface="Century Gothic" panose="020B0502020202020204" pitchFamily="34" charset="0"/>
              </a:rPr>
              <a:t> et </a:t>
            </a:r>
            <a:r>
              <a:rPr lang="de-DE" dirty="0" err="1">
                <a:solidFill>
                  <a:schemeClr val="bg1"/>
                </a:solidFill>
                <a:latin typeface="Century Gothic" panose="020B0502020202020204" pitchFamily="34" charset="0"/>
              </a:rPr>
              <a:t>dolore</a:t>
            </a:r>
            <a:r>
              <a:rPr lang="de-DE" dirty="0">
                <a:solidFill>
                  <a:schemeClr val="bg1"/>
                </a:solidFill>
                <a:latin typeface="Century Gothic" panose="020B0502020202020204" pitchFamily="34" charset="0"/>
              </a:rPr>
              <a:t>.</a:t>
            </a:r>
          </a:p>
        </p:txBody>
      </p:sp>
      <p:sp>
        <p:nvSpPr>
          <p:cNvPr id="136" name="Textfeld 135"/>
          <p:cNvSpPr txBox="1"/>
          <p:nvPr/>
        </p:nvSpPr>
        <p:spPr>
          <a:xfrm>
            <a:off x="4816150" y="8846053"/>
            <a:ext cx="4520846" cy="553870"/>
          </a:xfrm>
          <a:prstGeom prst="rect">
            <a:avLst/>
          </a:prstGeom>
          <a:noFill/>
        </p:spPr>
        <p:txBody>
          <a:bodyPr wrap="square" rtlCol="0">
            <a:spAutoFit/>
          </a:bodyPr>
          <a:lstStyle/>
          <a:p>
            <a:pPr algn="r"/>
            <a:r>
              <a:rPr lang="de-DE" sz="2999" dirty="0">
                <a:solidFill>
                  <a:schemeClr val="bg1"/>
                </a:solidFill>
                <a:latin typeface="Century Gothic" panose="020B0502020202020204" pitchFamily="34" charset="0"/>
              </a:rPr>
              <a:t>03 | Titel drei</a:t>
            </a:r>
          </a:p>
        </p:txBody>
      </p:sp>
      <p:sp>
        <p:nvSpPr>
          <p:cNvPr id="137" name="Textfeld 136"/>
          <p:cNvSpPr txBox="1"/>
          <p:nvPr/>
        </p:nvSpPr>
        <p:spPr>
          <a:xfrm>
            <a:off x="4467655" y="9525524"/>
            <a:ext cx="4869340" cy="1754326"/>
          </a:xfrm>
          <a:prstGeom prst="rect">
            <a:avLst/>
          </a:prstGeom>
          <a:noFill/>
        </p:spPr>
        <p:txBody>
          <a:bodyPr wrap="square" rtlCol="0">
            <a:spAutoFit/>
          </a:bodyPr>
          <a:lstStyle/>
          <a:p>
            <a:pPr algn="r">
              <a:lnSpc>
                <a:spcPct val="150000"/>
              </a:lnSpc>
            </a:pPr>
            <a:r>
              <a:rPr lang="de-DE" dirty="0">
                <a:solidFill>
                  <a:schemeClr val="bg1"/>
                </a:solidFill>
                <a:latin typeface="Century Gothic" panose="020B0502020202020204" pitchFamily="34" charset="0"/>
              </a:rPr>
              <a:t>Hier eigenen Text einfügen … </a:t>
            </a:r>
            <a:r>
              <a:rPr lang="de-DE" dirty="0" err="1">
                <a:solidFill>
                  <a:schemeClr val="bg1"/>
                </a:solidFill>
                <a:latin typeface="Century Gothic" panose="020B0502020202020204" pitchFamily="34" charset="0"/>
              </a:rPr>
              <a:t>Lorem</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ipsum</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dolor</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sit</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amet</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consetetur</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sadipscing</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elitr</a:t>
            </a:r>
            <a:r>
              <a:rPr lang="de-DE" dirty="0">
                <a:solidFill>
                  <a:schemeClr val="bg1"/>
                </a:solidFill>
                <a:latin typeface="Century Gothic" panose="020B0502020202020204" pitchFamily="34" charset="0"/>
              </a:rPr>
              <a:t>, sed </a:t>
            </a:r>
            <a:r>
              <a:rPr lang="de-DE" dirty="0" err="1">
                <a:solidFill>
                  <a:schemeClr val="bg1"/>
                </a:solidFill>
                <a:latin typeface="Century Gothic" panose="020B0502020202020204" pitchFamily="34" charset="0"/>
              </a:rPr>
              <a:t>diam</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nonumy</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eirmod</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tempor</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invidunt</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ut</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labore</a:t>
            </a:r>
            <a:r>
              <a:rPr lang="de-DE" dirty="0">
                <a:solidFill>
                  <a:schemeClr val="bg1"/>
                </a:solidFill>
                <a:latin typeface="Century Gothic" panose="020B0502020202020204" pitchFamily="34" charset="0"/>
              </a:rPr>
              <a:t> et </a:t>
            </a:r>
            <a:r>
              <a:rPr lang="de-DE" dirty="0" err="1">
                <a:solidFill>
                  <a:schemeClr val="bg1"/>
                </a:solidFill>
                <a:latin typeface="Century Gothic" panose="020B0502020202020204" pitchFamily="34" charset="0"/>
              </a:rPr>
              <a:t>dolore</a:t>
            </a:r>
            <a:r>
              <a:rPr lang="de-DE" dirty="0">
                <a:solidFill>
                  <a:schemeClr val="bg1"/>
                </a:solidFill>
                <a:latin typeface="Century Gothic" panose="020B0502020202020204" pitchFamily="34" charset="0"/>
              </a:rPr>
              <a:t>.</a:t>
            </a:r>
          </a:p>
        </p:txBody>
      </p:sp>
      <p:sp>
        <p:nvSpPr>
          <p:cNvPr id="138" name="Textfeld 137"/>
          <p:cNvSpPr txBox="1"/>
          <p:nvPr/>
        </p:nvSpPr>
        <p:spPr>
          <a:xfrm>
            <a:off x="16970910" y="5956438"/>
            <a:ext cx="5315843" cy="553870"/>
          </a:xfrm>
          <a:prstGeom prst="rect">
            <a:avLst/>
          </a:prstGeom>
          <a:noFill/>
        </p:spPr>
        <p:txBody>
          <a:bodyPr wrap="square" rtlCol="0">
            <a:spAutoFit/>
          </a:bodyPr>
          <a:lstStyle/>
          <a:p>
            <a:r>
              <a:rPr lang="de-DE" sz="2999" dirty="0">
                <a:solidFill>
                  <a:schemeClr val="bg1"/>
                </a:solidFill>
                <a:latin typeface="Century Gothic" panose="020B0502020202020204" pitchFamily="34" charset="0"/>
              </a:rPr>
              <a:t>02 | Titel zwei</a:t>
            </a:r>
          </a:p>
        </p:txBody>
      </p:sp>
      <p:sp>
        <p:nvSpPr>
          <p:cNvPr id="139" name="Textfeld 138"/>
          <p:cNvSpPr txBox="1"/>
          <p:nvPr/>
        </p:nvSpPr>
        <p:spPr>
          <a:xfrm>
            <a:off x="16970906" y="6635908"/>
            <a:ext cx="4869340" cy="1754326"/>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Hier eigenen Text einfügen … </a:t>
            </a:r>
            <a:r>
              <a:rPr lang="de-DE" dirty="0" err="1">
                <a:solidFill>
                  <a:schemeClr val="bg1"/>
                </a:solidFill>
                <a:latin typeface="Century Gothic" panose="020B0502020202020204" pitchFamily="34" charset="0"/>
              </a:rPr>
              <a:t>Lorem</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ipsum</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dolor</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sit</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amet</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consetetur</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sadipscing</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elitr</a:t>
            </a:r>
            <a:r>
              <a:rPr lang="de-DE" dirty="0">
                <a:solidFill>
                  <a:schemeClr val="bg1"/>
                </a:solidFill>
                <a:latin typeface="Century Gothic" panose="020B0502020202020204" pitchFamily="34" charset="0"/>
              </a:rPr>
              <a:t>, sed </a:t>
            </a:r>
            <a:r>
              <a:rPr lang="de-DE" dirty="0" err="1">
                <a:solidFill>
                  <a:schemeClr val="bg1"/>
                </a:solidFill>
                <a:latin typeface="Century Gothic" panose="020B0502020202020204" pitchFamily="34" charset="0"/>
              </a:rPr>
              <a:t>diam</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nonumy</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eirmod</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tempor</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invidunt</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ut</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labore</a:t>
            </a:r>
            <a:r>
              <a:rPr lang="de-DE" dirty="0">
                <a:solidFill>
                  <a:schemeClr val="bg1"/>
                </a:solidFill>
                <a:latin typeface="Century Gothic" panose="020B0502020202020204" pitchFamily="34" charset="0"/>
              </a:rPr>
              <a:t> et </a:t>
            </a:r>
            <a:r>
              <a:rPr lang="de-DE" dirty="0" err="1">
                <a:solidFill>
                  <a:schemeClr val="bg1"/>
                </a:solidFill>
                <a:latin typeface="Century Gothic" panose="020B0502020202020204" pitchFamily="34" charset="0"/>
              </a:rPr>
              <a:t>dolore</a:t>
            </a:r>
            <a:r>
              <a:rPr lang="de-DE" dirty="0">
                <a:solidFill>
                  <a:schemeClr val="bg1"/>
                </a:solidFill>
                <a:latin typeface="Century Gothic" panose="020B0502020202020204" pitchFamily="34" charset="0"/>
              </a:rPr>
              <a:t>.</a:t>
            </a:r>
          </a:p>
        </p:txBody>
      </p:sp>
      <p:pic>
        <p:nvPicPr>
          <p:cNvPr id="29" name="Graphic 28">
            <a:extLst>
              <a:ext uri="{FF2B5EF4-FFF2-40B4-BE49-F238E27FC236}">
                <a16:creationId xmlns:a16="http://schemas.microsoft.com/office/drawing/2014/main" id="{006BEF6C-E060-4787-A110-4B1FB640091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970099" y="5954944"/>
            <a:ext cx="670560" cy="670560"/>
          </a:xfrm>
          <a:prstGeom prst="rect">
            <a:avLst/>
          </a:prstGeom>
        </p:spPr>
      </p:pic>
      <p:pic>
        <p:nvPicPr>
          <p:cNvPr id="30" name="Graphic 29">
            <a:extLst>
              <a:ext uri="{FF2B5EF4-FFF2-40B4-BE49-F238E27FC236}">
                <a16:creationId xmlns:a16="http://schemas.microsoft.com/office/drawing/2014/main" id="{80E77112-DF47-45F5-AA93-7B010ED5405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4233873" y="7075071"/>
            <a:ext cx="670560" cy="670560"/>
          </a:xfrm>
          <a:prstGeom prst="rect">
            <a:avLst/>
          </a:prstGeom>
        </p:spPr>
      </p:pic>
      <p:pic>
        <p:nvPicPr>
          <p:cNvPr id="31" name="Graphic 30">
            <a:extLst>
              <a:ext uri="{FF2B5EF4-FFF2-40B4-BE49-F238E27FC236}">
                <a16:creationId xmlns:a16="http://schemas.microsoft.com/office/drawing/2014/main" id="{C3ACADBF-4688-4430-BD73-CFC142C02B78}"/>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1540114" y="8553741"/>
            <a:ext cx="892516" cy="892516"/>
          </a:xfrm>
          <a:prstGeom prst="rect">
            <a:avLst/>
          </a:prstGeom>
        </p:spPr>
      </p:pic>
    </p:spTree>
    <p:extLst>
      <p:ext uri="{BB962C8B-B14F-4D97-AF65-F5344CB8AC3E}">
        <p14:creationId xmlns:p14="http://schemas.microsoft.com/office/powerpoint/2010/main" val="2875883433"/>
      </p:ext>
    </p:extLst>
  </p:cSld>
  <p:clrMapOvr>
    <a:masterClrMapping/>
  </p:clrMapOvr>
  <p:transition spd="slow">
    <p:push/>
  </p:transition>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hteck 10"/>
          <p:cNvSpPr/>
          <p:nvPr/>
        </p:nvSpPr>
        <p:spPr>
          <a:xfrm>
            <a:off x="0" y="0"/>
            <a:ext cx="10468428" cy="13716000"/>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de-DE"/>
          </a:p>
        </p:txBody>
      </p:sp>
      <p:sp>
        <p:nvSpPr>
          <p:cNvPr id="33" name="Textfeld 32"/>
          <p:cNvSpPr txBox="1"/>
          <p:nvPr/>
        </p:nvSpPr>
        <p:spPr>
          <a:xfrm>
            <a:off x="1265433" y="2476433"/>
            <a:ext cx="9202995" cy="2585323"/>
          </a:xfrm>
          <a:prstGeom prst="rect">
            <a:avLst/>
          </a:prstGeom>
          <a:noFill/>
        </p:spPr>
        <p:txBody>
          <a:bodyPr wrap="square" rtlCol="0">
            <a:spAutoFit/>
          </a:bodyPr>
          <a:lstStyle/>
          <a:p>
            <a:r>
              <a:rPr lang="en-US" sz="5400" dirty="0" err="1">
                <a:solidFill>
                  <a:schemeClr val="bg1"/>
                </a:solidFill>
                <a:latin typeface="Helvetica" panose="020B0500000000000000" pitchFamily="34" charset="0"/>
              </a:rPr>
              <a:t>Platziere</a:t>
            </a:r>
            <a:r>
              <a:rPr lang="en-US" sz="5400" dirty="0">
                <a:solidFill>
                  <a:schemeClr val="bg1"/>
                </a:solidFill>
                <a:latin typeface="Helvetica" panose="020B0500000000000000" pitchFamily="34" charset="0"/>
              </a:rPr>
              <a:t> </a:t>
            </a:r>
            <a:r>
              <a:rPr lang="en-US" sz="5400" dirty="0" err="1">
                <a:solidFill>
                  <a:schemeClr val="bg1"/>
                </a:solidFill>
                <a:latin typeface="Helvetica" panose="020B0500000000000000" pitchFamily="34" charset="0"/>
              </a:rPr>
              <a:t>hier</a:t>
            </a:r>
            <a:r>
              <a:rPr lang="en-US" sz="5400" dirty="0">
                <a:solidFill>
                  <a:schemeClr val="bg1"/>
                </a:solidFill>
                <a:latin typeface="Helvetica" panose="020B0500000000000000" pitchFamily="34" charset="0"/>
              </a:rPr>
              <a:t> die </a:t>
            </a:r>
            <a:r>
              <a:rPr lang="en-US" sz="5400" dirty="0" err="1">
                <a:solidFill>
                  <a:schemeClr val="bg1"/>
                </a:solidFill>
                <a:latin typeface="Helvetica" panose="020B0500000000000000" pitchFamily="34" charset="0"/>
              </a:rPr>
              <a:t>Kernaussage</a:t>
            </a:r>
            <a:r>
              <a:rPr lang="en-US" sz="5400" dirty="0">
                <a:solidFill>
                  <a:schemeClr val="bg1"/>
                </a:solidFill>
                <a:latin typeface="Helvetica" panose="020B0500000000000000" pitchFamily="34" charset="0"/>
              </a:rPr>
              <a:t> </a:t>
            </a:r>
            <a:r>
              <a:rPr lang="en-US" sz="5400" dirty="0" err="1">
                <a:solidFill>
                  <a:schemeClr val="bg1"/>
                </a:solidFill>
                <a:latin typeface="Helvetica" panose="020B0500000000000000" pitchFamily="34" charset="0"/>
              </a:rPr>
              <a:t>deiner</a:t>
            </a:r>
            <a:endParaRPr lang="en-US" sz="5400" dirty="0">
              <a:solidFill>
                <a:schemeClr val="bg1"/>
              </a:solidFill>
              <a:latin typeface="Helvetica" panose="020B0500000000000000" pitchFamily="34" charset="0"/>
            </a:endParaRPr>
          </a:p>
          <a:p>
            <a:r>
              <a:rPr lang="en-US" sz="5400" b="1" dirty="0" err="1">
                <a:solidFill>
                  <a:schemeClr val="bg1"/>
                </a:solidFill>
                <a:latin typeface="Helvetica" panose="020B0500000000000000" pitchFamily="34" charset="0"/>
              </a:rPr>
              <a:t>Präsentationsfolie</a:t>
            </a:r>
            <a:endParaRPr lang="en-US" sz="5400" b="1" dirty="0">
              <a:solidFill>
                <a:schemeClr val="bg1"/>
              </a:solidFill>
              <a:latin typeface="Helvetica" panose="020B0500000000000000" pitchFamily="34" charset="0"/>
            </a:endParaRPr>
          </a:p>
        </p:txBody>
      </p:sp>
      <p:sp>
        <p:nvSpPr>
          <p:cNvPr id="16" name="Textfeld 15"/>
          <p:cNvSpPr txBox="1"/>
          <p:nvPr/>
        </p:nvSpPr>
        <p:spPr>
          <a:xfrm>
            <a:off x="13119256" y="8733553"/>
            <a:ext cx="4764828" cy="553870"/>
          </a:xfrm>
          <a:prstGeom prst="rect">
            <a:avLst/>
          </a:prstGeom>
          <a:noFill/>
        </p:spPr>
        <p:txBody>
          <a:bodyPr wrap="square" rtlCol="0">
            <a:spAutoFit/>
          </a:bodyPr>
          <a:lstStyle/>
          <a:p>
            <a:r>
              <a:rPr lang="de-DE" sz="2999" dirty="0">
                <a:solidFill>
                  <a:schemeClr val="accent1"/>
                </a:solidFill>
                <a:latin typeface="Helvetica" panose="020B0500000000000000" pitchFamily="34" charset="0"/>
              </a:rPr>
              <a:t>Aspekt eins</a:t>
            </a:r>
          </a:p>
        </p:txBody>
      </p:sp>
      <p:sp>
        <p:nvSpPr>
          <p:cNvPr id="17" name="Textfeld 16"/>
          <p:cNvSpPr txBox="1"/>
          <p:nvPr/>
        </p:nvSpPr>
        <p:spPr>
          <a:xfrm>
            <a:off x="13148754" y="9151896"/>
            <a:ext cx="3658408" cy="455189"/>
          </a:xfrm>
          <a:prstGeom prst="rect">
            <a:avLst/>
          </a:prstGeom>
          <a:noFill/>
        </p:spPr>
        <p:txBody>
          <a:bodyPr wrap="square" rtlCol="0">
            <a:spAutoFit/>
          </a:bodyPr>
          <a:lstStyle/>
          <a:p>
            <a:pPr>
              <a:lnSpc>
                <a:spcPct val="150000"/>
              </a:lnSpc>
            </a:pPr>
            <a:r>
              <a:rPr lang="de-DE" dirty="0">
                <a:latin typeface="Century Gothic" panose="020B0502020202020204" pitchFamily="34" charset="0"/>
              </a:rPr>
              <a:t>Eigenen Text einfügen</a:t>
            </a:r>
          </a:p>
        </p:txBody>
      </p:sp>
      <p:sp>
        <p:nvSpPr>
          <p:cNvPr id="18" name="Textfeld 17"/>
          <p:cNvSpPr txBox="1"/>
          <p:nvPr/>
        </p:nvSpPr>
        <p:spPr>
          <a:xfrm>
            <a:off x="19473664" y="8734541"/>
            <a:ext cx="4764828" cy="553870"/>
          </a:xfrm>
          <a:prstGeom prst="rect">
            <a:avLst/>
          </a:prstGeom>
          <a:noFill/>
        </p:spPr>
        <p:txBody>
          <a:bodyPr wrap="square" rtlCol="0">
            <a:spAutoFit/>
          </a:bodyPr>
          <a:lstStyle/>
          <a:p>
            <a:r>
              <a:rPr lang="de-DE" sz="2999" dirty="0">
                <a:solidFill>
                  <a:schemeClr val="accent1"/>
                </a:solidFill>
                <a:latin typeface="Helvetica" panose="020B0500000000000000" pitchFamily="34" charset="0"/>
              </a:rPr>
              <a:t>Aspekt drei</a:t>
            </a:r>
          </a:p>
        </p:txBody>
      </p:sp>
      <p:sp>
        <p:nvSpPr>
          <p:cNvPr id="19" name="Textfeld 18"/>
          <p:cNvSpPr txBox="1"/>
          <p:nvPr/>
        </p:nvSpPr>
        <p:spPr>
          <a:xfrm>
            <a:off x="19503161" y="9152885"/>
            <a:ext cx="3658408" cy="455189"/>
          </a:xfrm>
          <a:prstGeom prst="rect">
            <a:avLst/>
          </a:prstGeom>
          <a:noFill/>
        </p:spPr>
        <p:txBody>
          <a:bodyPr wrap="square" rtlCol="0">
            <a:spAutoFit/>
          </a:bodyPr>
          <a:lstStyle/>
          <a:p>
            <a:pPr>
              <a:lnSpc>
                <a:spcPct val="150000"/>
              </a:lnSpc>
            </a:pPr>
            <a:r>
              <a:rPr lang="de-DE" dirty="0">
                <a:latin typeface="Century Gothic" panose="020B0502020202020204" pitchFamily="34" charset="0"/>
              </a:rPr>
              <a:t>Eigenen Text einfügen</a:t>
            </a:r>
          </a:p>
        </p:txBody>
      </p:sp>
      <p:sp>
        <p:nvSpPr>
          <p:cNvPr id="20" name="Ellipse 19"/>
          <p:cNvSpPr/>
          <p:nvPr/>
        </p:nvSpPr>
        <p:spPr>
          <a:xfrm>
            <a:off x="11456904" y="8576338"/>
            <a:ext cx="1254994" cy="1254994"/>
          </a:xfrm>
          <a:prstGeom prst="ellipse">
            <a:avLst/>
          </a:prstGeom>
          <a:no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21" name="Ellipse 20"/>
          <p:cNvSpPr/>
          <p:nvPr/>
        </p:nvSpPr>
        <p:spPr>
          <a:xfrm>
            <a:off x="17799924" y="8576338"/>
            <a:ext cx="1254994" cy="1254994"/>
          </a:xfrm>
          <a:prstGeom prst="ellipse">
            <a:avLst/>
          </a:prstGeom>
          <a:no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24" name="Textfeld 23"/>
          <p:cNvSpPr txBox="1"/>
          <p:nvPr/>
        </p:nvSpPr>
        <p:spPr>
          <a:xfrm>
            <a:off x="13115852" y="10597892"/>
            <a:ext cx="4764828" cy="553870"/>
          </a:xfrm>
          <a:prstGeom prst="rect">
            <a:avLst/>
          </a:prstGeom>
          <a:noFill/>
        </p:spPr>
        <p:txBody>
          <a:bodyPr wrap="square" rtlCol="0">
            <a:spAutoFit/>
          </a:bodyPr>
          <a:lstStyle/>
          <a:p>
            <a:r>
              <a:rPr lang="de-DE" sz="2999" dirty="0">
                <a:solidFill>
                  <a:schemeClr val="accent1"/>
                </a:solidFill>
                <a:latin typeface="Helvetica" panose="020B0500000000000000" pitchFamily="34" charset="0"/>
              </a:rPr>
              <a:t>Aspekt zwei</a:t>
            </a:r>
          </a:p>
        </p:txBody>
      </p:sp>
      <p:sp>
        <p:nvSpPr>
          <p:cNvPr id="25" name="Textfeld 24"/>
          <p:cNvSpPr txBox="1"/>
          <p:nvPr/>
        </p:nvSpPr>
        <p:spPr>
          <a:xfrm>
            <a:off x="13145352" y="11016235"/>
            <a:ext cx="3658408" cy="455189"/>
          </a:xfrm>
          <a:prstGeom prst="rect">
            <a:avLst/>
          </a:prstGeom>
          <a:noFill/>
        </p:spPr>
        <p:txBody>
          <a:bodyPr wrap="square" rtlCol="0">
            <a:spAutoFit/>
          </a:bodyPr>
          <a:lstStyle/>
          <a:p>
            <a:pPr>
              <a:lnSpc>
                <a:spcPct val="150000"/>
              </a:lnSpc>
            </a:pPr>
            <a:r>
              <a:rPr lang="de-DE" dirty="0">
                <a:latin typeface="Century Gothic" panose="020B0502020202020204" pitchFamily="34" charset="0"/>
              </a:rPr>
              <a:t>Eigenen Text einfügen</a:t>
            </a:r>
          </a:p>
        </p:txBody>
      </p:sp>
      <p:sp>
        <p:nvSpPr>
          <p:cNvPr id="26" name="Textfeld 25"/>
          <p:cNvSpPr txBox="1"/>
          <p:nvPr/>
        </p:nvSpPr>
        <p:spPr>
          <a:xfrm>
            <a:off x="19470263" y="10598879"/>
            <a:ext cx="4764828" cy="553870"/>
          </a:xfrm>
          <a:prstGeom prst="rect">
            <a:avLst/>
          </a:prstGeom>
          <a:noFill/>
        </p:spPr>
        <p:txBody>
          <a:bodyPr wrap="square" rtlCol="0">
            <a:spAutoFit/>
          </a:bodyPr>
          <a:lstStyle/>
          <a:p>
            <a:r>
              <a:rPr lang="de-DE" sz="2999" dirty="0">
                <a:solidFill>
                  <a:schemeClr val="accent1"/>
                </a:solidFill>
                <a:latin typeface="Helvetica" panose="020B0500000000000000" pitchFamily="34" charset="0"/>
              </a:rPr>
              <a:t>Aspekt vier</a:t>
            </a:r>
          </a:p>
        </p:txBody>
      </p:sp>
      <p:sp>
        <p:nvSpPr>
          <p:cNvPr id="27" name="Textfeld 26"/>
          <p:cNvSpPr txBox="1"/>
          <p:nvPr/>
        </p:nvSpPr>
        <p:spPr>
          <a:xfrm>
            <a:off x="19499761" y="11017224"/>
            <a:ext cx="3658408" cy="455189"/>
          </a:xfrm>
          <a:prstGeom prst="rect">
            <a:avLst/>
          </a:prstGeom>
          <a:noFill/>
        </p:spPr>
        <p:txBody>
          <a:bodyPr wrap="square" rtlCol="0">
            <a:spAutoFit/>
          </a:bodyPr>
          <a:lstStyle/>
          <a:p>
            <a:pPr>
              <a:lnSpc>
                <a:spcPct val="150000"/>
              </a:lnSpc>
            </a:pPr>
            <a:r>
              <a:rPr lang="de-DE" dirty="0">
                <a:latin typeface="Century Gothic" panose="020B0502020202020204" pitchFamily="34" charset="0"/>
              </a:rPr>
              <a:t>Eigenen Text einfügen</a:t>
            </a:r>
          </a:p>
        </p:txBody>
      </p:sp>
      <p:sp>
        <p:nvSpPr>
          <p:cNvPr id="29" name="Ellipse 28"/>
          <p:cNvSpPr/>
          <p:nvPr/>
        </p:nvSpPr>
        <p:spPr>
          <a:xfrm>
            <a:off x="11456904" y="10388738"/>
            <a:ext cx="1254994" cy="1254994"/>
          </a:xfrm>
          <a:prstGeom prst="ellipse">
            <a:avLst/>
          </a:prstGeom>
          <a:no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30" name="Ellipse 29"/>
          <p:cNvSpPr/>
          <p:nvPr/>
        </p:nvSpPr>
        <p:spPr>
          <a:xfrm>
            <a:off x="17799924" y="10388738"/>
            <a:ext cx="1254994" cy="1254994"/>
          </a:xfrm>
          <a:prstGeom prst="ellipse">
            <a:avLst/>
          </a:prstGeom>
          <a:no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32" name="Textfeld 31"/>
          <p:cNvSpPr txBox="1"/>
          <p:nvPr/>
        </p:nvSpPr>
        <p:spPr>
          <a:xfrm>
            <a:off x="1198962" y="9511577"/>
            <a:ext cx="8459798" cy="2059282"/>
          </a:xfrm>
          <a:prstGeom prst="rect">
            <a:avLst/>
          </a:prstGeom>
          <a:noFill/>
        </p:spPr>
        <p:txBody>
          <a:bodyPr wrap="square" rtlCol="0">
            <a:spAutoFit/>
          </a:bodyPr>
          <a:lstStyle/>
          <a:p>
            <a:pPr>
              <a:lnSpc>
                <a:spcPct val="150000"/>
              </a:lnSpc>
            </a:pPr>
            <a:r>
              <a:rPr lang="de-DE" sz="2200" dirty="0">
                <a:solidFill>
                  <a:schemeClr val="bg1"/>
                </a:solidFill>
                <a:latin typeface="Century Gothic" panose="020B0502020202020204" pitchFamily="34" charset="0"/>
              </a:rPr>
              <a:t>Hier eigenen Text einfügen … </a:t>
            </a:r>
            <a:r>
              <a:rPr lang="de-DE" sz="2200" dirty="0" err="1">
                <a:solidFill>
                  <a:schemeClr val="bg1"/>
                </a:solidFill>
                <a:latin typeface="Century Gothic" panose="020B0502020202020204" pitchFamily="34" charset="0"/>
              </a:rPr>
              <a:t>Lorem</a:t>
            </a:r>
            <a:r>
              <a:rPr lang="de-DE" sz="2200" dirty="0">
                <a:solidFill>
                  <a:schemeClr val="bg1"/>
                </a:solidFill>
                <a:latin typeface="Century Gothic" panose="020B0502020202020204" pitchFamily="34" charset="0"/>
              </a:rPr>
              <a:t> ipsum dolor sit amet, consetetur sadipscing elitr, sed diam nonumy eirmod tempor invidunt ut labore et dolore magna aliquyam erat, sed diam voluptua. At vero eos et accusam et </a:t>
            </a:r>
            <a:r>
              <a:rPr lang="de-DE" sz="2200" dirty="0" err="1">
                <a:solidFill>
                  <a:schemeClr val="bg1"/>
                </a:solidFill>
                <a:latin typeface="Century Gothic" panose="020B0502020202020204" pitchFamily="34" charset="0"/>
              </a:rPr>
              <a:t>justo</a:t>
            </a:r>
            <a:r>
              <a:rPr lang="de-DE" sz="2200" dirty="0">
                <a:solidFill>
                  <a:schemeClr val="bg1"/>
                </a:solidFill>
                <a:latin typeface="Century Gothic" panose="020B0502020202020204" pitchFamily="34" charset="0"/>
              </a:rPr>
              <a:t> </a:t>
            </a:r>
            <a:r>
              <a:rPr lang="de-DE" sz="2200" dirty="0" err="1">
                <a:solidFill>
                  <a:schemeClr val="bg1"/>
                </a:solidFill>
                <a:latin typeface="Century Gothic" panose="020B0502020202020204" pitchFamily="34" charset="0"/>
              </a:rPr>
              <a:t>duo</a:t>
            </a:r>
            <a:r>
              <a:rPr lang="de-DE" sz="2200" dirty="0">
                <a:solidFill>
                  <a:schemeClr val="bg1"/>
                </a:solidFill>
                <a:latin typeface="Century Gothic" panose="020B0502020202020204" pitchFamily="34" charset="0"/>
              </a:rPr>
              <a:t>.</a:t>
            </a:r>
          </a:p>
        </p:txBody>
      </p:sp>
      <p:sp>
        <p:nvSpPr>
          <p:cNvPr id="53" name="Textfeld 52"/>
          <p:cNvSpPr txBox="1"/>
          <p:nvPr/>
        </p:nvSpPr>
        <p:spPr>
          <a:xfrm>
            <a:off x="1196833" y="8860745"/>
            <a:ext cx="7347286" cy="553998"/>
          </a:xfrm>
          <a:prstGeom prst="rect">
            <a:avLst/>
          </a:prstGeom>
          <a:noFill/>
        </p:spPr>
        <p:txBody>
          <a:bodyPr wrap="square" rtlCol="0">
            <a:spAutoFit/>
          </a:bodyPr>
          <a:lstStyle/>
          <a:p>
            <a:r>
              <a:rPr lang="de-DE" sz="3000" b="1" dirty="0">
                <a:solidFill>
                  <a:schemeClr val="bg1"/>
                </a:solidFill>
                <a:latin typeface="Century Gothic" panose="020B0502020202020204" pitchFamily="34" charset="0"/>
              </a:rPr>
              <a:t>Untertitel</a:t>
            </a:r>
          </a:p>
        </p:txBody>
      </p:sp>
      <p:pic>
        <p:nvPicPr>
          <p:cNvPr id="28" name="Graphic 27">
            <a:extLst>
              <a:ext uri="{FF2B5EF4-FFF2-40B4-BE49-F238E27FC236}">
                <a16:creationId xmlns:a16="http://schemas.microsoft.com/office/drawing/2014/main" id="{C09F895E-3BD9-46AB-BCEE-898C349C03A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794641" y="8889780"/>
            <a:ext cx="609600" cy="609600"/>
          </a:xfrm>
          <a:prstGeom prst="rect">
            <a:avLst/>
          </a:prstGeom>
        </p:spPr>
      </p:pic>
      <p:pic>
        <p:nvPicPr>
          <p:cNvPr id="31" name="Graphic 30">
            <a:extLst>
              <a:ext uri="{FF2B5EF4-FFF2-40B4-BE49-F238E27FC236}">
                <a16:creationId xmlns:a16="http://schemas.microsoft.com/office/drawing/2014/main" id="{FA927EDE-C0DB-4E34-AEF5-601C12ECC76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801697" y="10714046"/>
            <a:ext cx="609600" cy="609600"/>
          </a:xfrm>
          <a:prstGeom prst="rect">
            <a:avLst/>
          </a:prstGeom>
        </p:spPr>
      </p:pic>
      <p:pic>
        <p:nvPicPr>
          <p:cNvPr id="36" name="Graphic 35">
            <a:extLst>
              <a:ext uri="{FF2B5EF4-FFF2-40B4-BE49-F238E27FC236}">
                <a16:creationId xmlns:a16="http://schemas.microsoft.com/office/drawing/2014/main" id="{2C579CAF-3B6F-4A8A-866C-34A7E2E5E9AA}"/>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8179741" y="8891628"/>
            <a:ext cx="609600" cy="609600"/>
          </a:xfrm>
          <a:prstGeom prst="rect">
            <a:avLst/>
          </a:prstGeom>
        </p:spPr>
      </p:pic>
      <p:pic>
        <p:nvPicPr>
          <p:cNvPr id="37" name="Graphic 36">
            <a:extLst>
              <a:ext uri="{FF2B5EF4-FFF2-40B4-BE49-F238E27FC236}">
                <a16:creationId xmlns:a16="http://schemas.microsoft.com/office/drawing/2014/main" id="{62142976-21B0-404B-B7B6-CBDEBAC6E68E}"/>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8161812" y="10733451"/>
            <a:ext cx="609600" cy="609600"/>
          </a:xfrm>
          <a:prstGeom prst="rect">
            <a:avLst/>
          </a:prstGeom>
        </p:spPr>
      </p:pic>
    </p:spTree>
    <p:extLst>
      <p:ext uri="{BB962C8B-B14F-4D97-AF65-F5344CB8AC3E}">
        <p14:creationId xmlns:p14="http://schemas.microsoft.com/office/powerpoint/2010/main" val="3813739975"/>
      </p:ext>
    </p:extLst>
  </p:cSld>
  <p:clrMapOvr>
    <a:masterClrMapping/>
  </p:clrMapOvr>
  <p:transition spd="slow">
    <p:push/>
  </p:transition>
</p:sld>
</file>

<file path=ppt/slides/slide8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 name="Rechteck 38"/>
          <p:cNvSpPr/>
          <p:nvPr/>
        </p:nvSpPr>
        <p:spPr>
          <a:xfrm>
            <a:off x="4748981" y="5374"/>
            <a:ext cx="7757651" cy="13710626"/>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de-DE"/>
          </a:p>
        </p:txBody>
      </p:sp>
      <p:sp>
        <p:nvSpPr>
          <p:cNvPr id="17" name="Textfeld 16"/>
          <p:cNvSpPr txBox="1"/>
          <p:nvPr/>
        </p:nvSpPr>
        <p:spPr>
          <a:xfrm>
            <a:off x="5575357" y="3574549"/>
            <a:ext cx="4764828" cy="553870"/>
          </a:xfrm>
          <a:prstGeom prst="rect">
            <a:avLst/>
          </a:prstGeom>
          <a:noFill/>
        </p:spPr>
        <p:txBody>
          <a:bodyPr wrap="square" rtlCol="0">
            <a:spAutoFit/>
          </a:bodyPr>
          <a:lstStyle/>
          <a:p>
            <a:r>
              <a:rPr lang="de-DE" sz="2999" dirty="0">
                <a:solidFill>
                  <a:schemeClr val="bg1"/>
                </a:solidFill>
                <a:latin typeface="Helvetica" panose="020B0500000000000000" pitchFamily="34" charset="0"/>
              </a:rPr>
              <a:t>Aspekt eins</a:t>
            </a:r>
          </a:p>
        </p:txBody>
      </p:sp>
      <p:sp>
        <p:nvSpPr>
          <p:cNvPr id="18" name="Textfeld 17"/>
          <p:cNvSpPr txBox="1"/>
          <p:nvPr/>
        </p:nvSpPr>
        <p:spPr>
          <a:xfrm>
            <a:off x="5604855" y="3992892"/>
            <a:ext cx="3658408"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sp>
        <p:nvSpPr>
          <p:cNvPr id="19" name="Textfeld 18"/>
          <p:cNvSpPr txBox="1"/>
          <p:nvPr/>
        </p:nvSpPr>
        <p:spPr>
          <a:xfrm>
            <a:off x="5583682" y="6527334"/>
            <a:ext cx="4764828" cy="553870"/>
          </a:xfrm>
          <a:prstGeom prst="rect">
            <a:avLst/>
          </a:prstGeom>
          <a:noFill/>
        </p:spPr>
        <p:txBody>
          <a:bodyPr wrap="square" rtlCol="0">
            <a:spAutoFit/>
          </a:bodyPr>
          <a:lstStyle/>
          <a:p>
            <a:r>
              <a:rPr lang="de-DE" sz="2999" dirty="0">
                <a:solidFill>
                  <a:schemeClr val="bg1"/>
                </a:solidFill>
                <a:latin typeface="Helvetica" panose="020B0500000000000000" pitchFamily="34" charset="0"/>
              </a:rPr>
              <a:t>Aspekt zwei</a:t>
            </a:r>
          </a:p>
        </p:txBody>
      </p:sp>
      <p:sp>
        <p:nvSpPr>
          <p:cNvPr id="20" name="Textfeld 19"/>
          <p:cNvSpPr txBox="1"/>
          <p:nvPr/>
        </p:nvSpPr>
        <p:spPr>
          <a:xfrm>
            <a:off x="5613182" y="6945677"/>
            <a:ext cx="3658408"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sp>
        <p:nvSpPr>
          <p:cNvPr id="21" name="Textfeld 20"/>
          <p:cNvSpPr txBox="1"/>
          <p:nvPr/>
        </p:nvSpPr>
        <p:spPr>
          <a:xfrm>
            <a:off x="5587086" y="9441480"/>
            <a:ext cx="4764828" cy="553870"/>
          </a:xfrm>
          <a:prstGeom prst="rect">
            <a:avLst/>
          </a:prstGeom>
          <a:noFill/>
        </p:spPr>
        <p:txBody>
          <a:bodyPr wrap="square" rtlCol="0">
            <a:spAutoFit/>
          </a:bodyPr>
          <a:lstStyle/>
          <a:p>
            <a:r>
              <a:rPr lang="de-DE" sz="2999" dirty="0">
                <a:solidFill>
                  <a:schemeClr val="bg1"/>
                </a:solidFill>
                <a:latin typeface="Helvetica" panose="020B0500000000000000" pitchFamily="34" charset="0"/>
              </a:rPr>
              <a:t>Aspekt drei</a:t>
            </a:r>
          </a:p>
        </p:txBody>
      </p:sp>
      <p:sp>
        <p:nvSpPr>
          <p:cNvPr id="22" name="Textfeld 21"/>
          <p:cNvSpPr txBox="1"/>
          <p:nvPr/>
        </p:nvSpPr>
        <p:spPr>
          <a:xfrm>
            <a:off x="5616584" y="9859823"/>
            <a:ext cx="3658408"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sp>
        <p:nvSpPr>
          <p:cNvPr id="34" name="Ellipse 33"/>
          <p:cNvSpPr/>
          <p:nvPr/>
        </p:nvSpPr>
        <p:spPr>
          <a:xfrm>
            <a:off x="10454012" y="3347477"/>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37" name="Ellipse 36"/>
          <p:cNvSpPr/>
          <p:nvPr/>
        </p:nvSpPr>
        <p:spPr>
          <a:xfrm>
            <a:off x="10454012" y="6318180"/>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40" name="Ellipse 39"/>
          <p:cNvSpPr/>
          <p:nvPr/>
        </p:nvSpPr>
        <p:spPr>
          <a:xfrm>
            <a:off x="10454012" y="9195774"/>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49" name="Shape 3506"/>
          <p:cNvSpPr/>
          <p:nvPr/>
        </p:nvSpPr>
        <p:spPr>
          <a:xfrm rot="11840417">
            <a:off x="14635423" y="8552429"/>
            <a:ext cx="2321691" cy="2321692"/>
          </a:xfrm>
          <a:prstGeom prst="ellipse">
            <a:avLst/>
          </a:prstGeom>
          <a:solidFill>
            <a:schemeClr val="tx1">
              <a:lumMod val="50000"/>
              <a:lumOff val="50000"/>
            </a:schemeClr>
          </a:solidFill>
          <a:ln>
            <a:noFill/>
          </a:ln>
        </p:spPr>
        <p:txBody>
          <a:bodyPr lIns="91426" tIns="45700" rIns="91426" bIns="45700" anchor="ctr" anchorCtr="0">
            <a:noAutofit/>
          </a:bodyPr>
          <a:lstStyle/>
          <a:p>
            <a:pPr algn="ctr"/>
            <a:endParaRPr sz="3600">
              <a:solidFill>
                <a:schemeClr val="bg2">
                  <a:lumMod val="50000"/>
                </a:schemeClr>
              </a:solidFill>
              <a:latin typeface="Lato"/>
              <a:ea typeface="Lato"/>
              <a:cs typeface="Lato"/>
              <a:sym typeface="Lato"/>
            </a:endParaRPr>
          </a:p>
        </p:txBody>
      </p:sp>
      <p:sp>
        <p:nvSpPr>
          <p:cNvPr id="50" name="Shape 3507"/>
          <p:cNvSpPr/>
          <p:nvPr/>
        </p:nvSpPr>
        <p:spPr>
          <a:xfrm rot="5422425">
            <a:off x="14650623" y="8549995"/>
            <a:ext cx="2306493" cy="2307086"/>
          </a:xfrm>
          <a:prstGeom prst="pie">
            <a:avLst>
              <a:gd name="adj1" fmla="val 10766470"/>
              <a:gd name="adj2" fmla="val 7662698"/>
            </a:avLst>
          </a:prstGeom>
          <a:solidFill>
            <a:schemeClr val="accent1"/>
          </a:solidFill>
          <a:ln>
            <a:noFill/>
          </a:ln>
          <a:effectLst>
            <a:outerShdw blurRad="38100" dist="38100" algn="ctr" rotWithShape="0">
              <a:srgbClr val="000000">
                <a:alpha val="23000"/>
              </a:srgbClr>
            </a:outerShdw>
          </a:effectLst>
        </p:spPr>
        <p:txBody>
          <a:bodyPr lIns="91426" tIns="45700" rIns="91426" bIns="45700" anchor="ctr" anchorCtr="0">
            <a:noAutofit/>
          </a:bodyPr>
          <a:lstStyle/>
          <a:p>
            <a:pPr algn="ctr"/>
            <a:endParaRPr sz="3600">
              <a:solidFill>
                <a:schemeClr val="bg2">
                  <a:lumMod val="50000"/>
                </a:schemeClr>
              </a:solidFill>
              <a:latin typeface="Calibri"/>
              <a:ea typeface="Calibri"/>
              <a:cs typeface="Calibri"/>
              <a:sym typeface="Calibri"/>
            </a:endParaRPr>
          </a:p>
        </p:txBody>
      </p:sp>
      <p:sp>
        <p:nvSpPr>
          <p:cNvPr id="51" name="Shape 3508"/>
          <p:cNvSpPr/>
          <p:nvPr/>
        </p:nvSpPr>
        <p:spPr>
          <a:xfrm rot="5422425">
            <a:off x="14821697" y="8747726"/>
            <a:ext cx="1949143" cy="1949142"/>
          </a:xfrm>
          <a:prstGeom prst="ellipse">
            <a:avLst/>
          </a:prstGeom>
          <a:solidFill>
            <a:schemeClr val="bg1"/>
          </a:solidFill>
          <a:ln>
            <a:noFill/>
          </a:ln>
        </p:spPr>
        <p:txBody>
          <a:bodyPr lIns="91426" tIns="45700" rIns="91426" bIns="45700" anchor="ctr" anchorCtr="0">
            <a:noAutofit/>
          </a:bodyPr>
          <a:lstStyle/>
          <a:p>
            <a:pPr algn="ctr"/>
            <a:endParaRPr sz="3600">
              <a:solidFill>
                <a:schemeClr val="bg2">
                  <a:lumMod val="50000"/>
                </a:schemeClr>
              </a:solidFill>
              <a:latin typeface="Lato"/>
              <a:ea typeface="Lato"/>
              <a:cs typeface="Lato"/>
              <a:sym typeface="Lato"/>
            </a:endParaRPr>
          </a:p>
        </p:txBody>
      </p:sp>
      <p:sp>
        <p:nvSpPr>
          <p:cNvPr id="52" name="Textfeld 51"/>
          <p:cNvSpPr txBox="1"/>
          <p:nvPr/>
        </p:nvSpPr>
        <p:spPr>
          <a:xfrm>
            <a:off x="13836827" y="7585955"/>
            <a:ext cx="3937876" cy="553870"/>
          </a:xfrm>
          <a:prstGeom prst="rect">
            <a:avLst/>
          </a:prstGeom>
          <a:noFill/>
        </p:spPr>
        <p:txBody>
          <a:bodyPr wrap="square" rtlCol="0">
            <a:spAutoFit/>
          </a:bodyPr>
          <a:lstStyle/>
          <a:p>
            <a:pPr algn="ctr"/>
            <a:r>
              <a:rPr lang="de-DE" sz="2999" dirty="0">
                <a:solidFill>
                  <a:schemeClr val="accent1"/>
                </a:solidFill>
                <a:latin typeface="Helvetica" panose="020B0500000000000000" pitchFamily="34" charset="0"/>
              </a:rPr>
              <a:t>05 </a:t>
            </a:r>
            <a:r>
              <a:rPr lang="de-DE" sz="2999" b="1" dirty="0">
                <a:latin typeface="Helvetica" panose="020B0500000000000000" pitchFamily="34" charset="0"/>
              </a:rPr>
              <a:t>Thema C</a:t>
            </a:r>
          </a:p>
        </p:txBody>
      </p:sp>
      <p:sp>
        <p:nvSpPr>
          <p:cNvPr id="53" name="Ellipse 52"/>
          <p:cNvSpPr/>
          <p:nvPr/>
        </p:nvSpPr>
        <p:spPr>
          <a:xfrm rot="10800000" flipV="1">
            <a:off x="15157196" y="9085026"/>
            <a:ext cx="1274632" cy="1274632"/>
          </a:xfrm>
          <a:prstGeom prst="ellipse">
            <a:avLst/>
          </a:prstGeom>
          <a:solidFill>
            <a:schemeClr val="bg1"/>
          </a:solidFill>
          <a:ln w="63500">
            <a:solidFill>
              <a:schemeClr val="accent1"/>
            </a:solidFill>
          </a:ln>
          <a:effectLst>
            <a:outerShdw blurRad="38100" dist="381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5000">
                <a:solidFill>
                  <a:schemeClr val="accent1"/>
                </a:solidFill>
              </a:rPr>
              <a:t>87</a:t>
            </a:r>
          </a:p>
        </p:txBody>
      </p:sp>
      <p:sp>
        <p:nvSpPr>
          <p:cNvPr id="55" name="Shape 3506"/>
          <p:cNvSpPr/>
          <p:nvPr/>
        </p:nvSpPr>
        <p:spPr>
          <a:xfrm rot="11840417">
            <a:off x="14635422" y="4313951"/>
            <a:ext cx="2321691" cy="2321692"/>
          </a:xfrm>
          <a:prstGeom prst="ellipse">
            <a:avLst/>
          </a:prstGeom>
          <a:solidFill>
            <a:schemeClr val="tx1">
              <a:lumMod val="50000"/>
              <a:lumOff val="50000"/>
            </a:schemeClr>
          </a:solidFill>
          <a:ln>
            <a:noFill/>
          </a:ln>
        </p:spPr>
        <p:txBody>
          <a:bodyPr lIns="91426" tIns="45700" rIns="91426" bIns="45700" anchor="ctr" anchorCtr="0">
            <a:noAutofit/>
          </a:bodyPr>
          <a:lstStyle/>
          <a:p>
            <a:pPr algn="ctr"/>
            <a:endParaRPr sz="3600">
              <a:solidFill>
                <a:schemeClr val="bg2">
                  <a:lumMod val="50000"/>
                </a:schemeClr>
              </a:solidFill>
              <a:latin typeface="Lato"/>
              <a:ea typeface="Lato"/>
              <a:cs typeface="Lato"/>
              <a:sym typeface="Lato"/>
            </a:endParaRPr>
          </a:p>
        </p:txBody>
      </p:sp>
      <p:sp>
        <p:nvSpPr>
          <p:cNvPr id="56" name="Shape 3507"/>
          <p:cNvSpPr/>
          <p:nvPr/>
        </p:nvSpPr>
        <p:spPr>
          <a:xfrm rot="5422425">
            <a:off x="14650622" y="4311517"/>
            <a:ext cx="2306493" cy="2307086"/>
          </a:xfrm>
          <a:prstGeom prst="pie">
            <a:avLst>
              <a:gd name="adj1" fmla="val 10766470"/>
              <a:gd name="adj2" fmla="val 18904780"/>
            </a:avLst>
          </a:prstGeom>
          <a:solidFill>
            <a:schemeClr val="accent1"/>
          </a:solidFill>
          <a:ln>
            <a:noFill/>
          </a:ln>
          <a:effectLst>
            <a:outerShdw blurRad="38100" dist="38100" algn="ctr" rotWithShape="0">
              <a:srgbClr val="000000">
                <a:alpha val="23000"/>
              </a:srgbClr>
            </a:outerShdw>
          </a:effectLst>
        </p:spPr>
        <p:txBody>
          <a:bodyPr lIns="91426" tIns="45700" rIns="91426" bIns="45700" anchor="ctr" anchorCtr="0">
            <a:noAutofit/>
          </a:bodyPr>
          <a:lstStyle/>
          <a:p>
            <a:pPr algn="ctr"/>
            <a:endParaRPr sz="3600">
              <a:solidFill>
                <a:schemeClr val="bg2">
                  <a:lumMod val="50000"/>
                </a:schemeClr>
              </a:solidFill>
              <a:latin typeface="Calibri"/>
              <a:ea typeface="Calibri"/>
              <a:cs typeface="Calibri"/>
              <a:sym typeface="Calibri"/>
            </a:endParaRPr>
          </a:p>
        </p:txBody>
      </p:sp>
      <p:sp>
        <p:nvSpPr>
          <p:cNvPr id="78" name="Shape 3508"/>
          <p:cNvSpPr/>
          <p:nvPr/>
        </p:nvSpPr>
        <p:spPr>
          <a:xfrm rot="5422425">
            <a:off x="14821696" y="4509248"/>
            <a:ext cx="1949143" cy="1949142"/>
          </a:xfrm>
          <a:prstGeom prst="ellipse">
            <a:avLst/>
          </a:prstGeom>
          <a:solidFill>
            <a:schemeClr val="bg1"/>
          </a:solidFill>
          <a:ln>
            <a:noFill/>
          </a:ln>
        </p:spPr>
        <p:txBody>
          <a:bodyPr lIns="91426" tIns="45700" rIns="91426" bIns="45700" anchor="ctr" anchorCtr="0">
            <a:noAutofit/>
          </a:bodyPr>
          <a:lstStyle/>
          <a:p>
            <a:pPr algn="ctr"/>
            <a:endParaRPr sz="3600">
              <a:solidFill>
                <a:schemeClr val="bg2">
                  <a:lumMod val="50000"/>
                </a:schemeClr>
              </a:solidFill>
              <a:latin typeface="Lato"/>
              <a:ea typeface="Lato"/>
              <a:cs typeface="Lato"/>
              <a:sym typeface="Lato"/>
            </a:endParaRPr>
          </a:p>
        </p:txBody>
      </p:sp>
      <p:sp>
        <p:nvSpPr>
          <p:cNvPr id="79" name="Textfeld 78"/>
          <p:cNvSpPr txBox="1"/>
          <p:nvPr/>
        </p:nvSpPr>
        <p:spPr>
          <a:xfrm>
            <a:off x="13836826" y="3347477"/>
            <a:ext cx="3937876" cy="553870"/>
          </a:xfrm>
          <a:prstGeom prst="rect">
            <a:avLst/>
          </a:prstGeom>
          <a:noFill/>
        </p:spPr>
        <p:txBody>
          <a:bodyPr wrap="square" rtlCol="0">
            <a:spAutoFit/>
          </a:bodyPr>
          <a:lstStyle/>
          <a:p>
            <a:pPr algn="ctr"/>
            <a:r>
              <a:rPr lang="de-DE" sz="2999" dirty="0">
                <a:solidFill>
                  <a:schemeClr val="accent1"/>
                </a:solidFill>
                <a:latin typeface="Helvetica" panose="020B0500000000000000" pitchFamily="34" charset="0"/>
              </a:rPr>
              <a:t>02</a:t>
            </a:r>
            <a:r>
              <a:rPr lang="de-DE" sz="2999" dirty="0">
                <a:solidFill>
                  <a:schemeClr val="bg2"/>
                </a:solidFill>
                <a:latin typeface="Helvetica" panose="020B0500000000000000" pitchFamily="34" charset="0"/>
              </a:rPr>
              <a:t> </a:t>
            </a:r>
            <a:r>
              <a:rPr lang="de-DE" sz="2999" b="1" dirty="0">
                <a:latin typeface="Helvetica" panose="020B0500000000000000" pitchFamily="34" charset="0"/>
              </a:rPr>
              <a:t>Thema A</a:t>
            </a:r>
          </a:p>
        </p:txBody>
      </p:sp>
      <p:sp>
        <p:nvSpPr>
          <p:cNvPr id="80" name="Ellipse 79"/>
          <p:cNvSpPr/>
          <p:nvPr/>
        </p:nvSpPr>
        <p:spPr>
          <a:xfrm rot="10800000" flipV="1">
            <a:off x="15157195" y="4846548"/>
            <a:ext cx="1274632" cy="1274632"/>
          </a:xfrm>
          <a:prstGeom prst="ellipse">
            <a:avLst/>
          </a:prstGeom>
          <a:solidFill>
            <a:schemeClr val="bg1"/>
          </a:solidFill>
          <a:ln w="63500">
            <a:solidFill>
              <a:schemeClr val="accent1"/>
            </a:solidFill>
          </a:ln>
          <a:effectLst>
            <a:outerShdw blurRad="38100" dist="381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5000">
                <a:solidFill>
                  <a:schemeClr val="accent1"/>
                </a:solidFill>
              </a:rPr>
              <a:t>87</a:t>
            </a:r>
          </a:p>
        </p:txBody>
      </p:sp>
      <p:sp>
        <p:nvSpPr>
          <p:cNvPr id="91" name="Shape 3506"/>
          <p:cNvSpPr/>
          <p:nvPr/>
        </p:nvSpPr>
        <p:spPr>
          <a:xfrm rot="11840417">
            <a:off x="19796008" y="8552429"/>
            <a:ext cx="2321691" cy="2321692"/>
          </a:xfrm>
          <a:prstGeom prst="ellipse">
            <a:avLst/>
          </a:prstGeom>
          <a:solidFill>
            <a:schemeClr val="tx1">
              <a:lumMod val="50000"/>
              <a:lumOff val="50000"/>
            </a:schemeClr>
          </a:solidFill>
          <a:ln>
            <a:noFill/>
          </a:ln>
        </p:spPr>
        <p:txBody>
          <a:bodyPr lIns="91426" tIns="45700" rIns="91426" bIns="45700" anchor="ctr" anchorCtr="0">
            <a:noAutofit/>
          </a:bodyPr>
          <a:lstStyle/>
          <a:p>
            <a:pPr algn="ctr"/>
            <a:endParaRPr sz="3600">
              <a:solidFill>
                <a:schemeClr val="bg2">
                  <a:lumMod val="50000"/>
                </a:schemeClr>
              </a:solidFill>
              <a:latin typeface="Lato"/>
              <a:ea typeface="Lato"/>
              <a:cs typeface="Lato"/>
              <a:sym typeface="Lato"/>
            </a:endParaRPr>
          </a:p>
        </p:txBody>
      </p:sp>
      <p:sp>
        <p:nvSpPr>
          <p:cNvPr id="92" name="Shape 3507"/>
          <p:cNvSpPr/>
          <p:nvPr/>
        </p:nvSpPr>
        <p:spPr>
          <a:xfrm rot="5422425">
            <a:off x="19811208" y="8549995"/>
            <a:ext cx="2306493" cy="2307086"/>
          </a:xfrm>
          <a:prstGeom prst="pie">
            <a:avLst>
              <a:gd name="adj1" fmla="val 10766470"/>
              <a:gd name="adj2" fmla="val 7662698"/>
            </a:avLst>
          </a:prstGeom>
          <a:solidFill>
            <a:schemeClr val="accent1"/>
          </a:solidFill>
          <a:ln>
            <a:noFill/>
          </a:ln>
          <a:effectLst>
            <a:outerShdw blurRad="38100" dist="38100" algn="ctr" rotWithShape="0">
              <a:srgbClr val="000000">
                <a:alpha val="23000"/>
              </a:srgbClr>
            </a:outerShdw>
          </a:effectLst>
        </p:spPr>
        <p:txBody>
          <a:bodyPr lIns="91426" tIns="45700" rIns="91426" bIns="45700" anchor="ctr" anchorCtr="0">
            <a:noAutofit/>
          </a:bodyPr>
          <a:lstStyle/>
          <a:p>
            <a:pPr algn="ctr"/>
            <a:endParaRPr sz="3600">
              <a:solidFill>
                <a:schemeClr val="bg2">
                  <a:lumMod val="50000"/>
                </a:schemeClr>
              </a:solidFill>
              <a:latin typeface="Calibri"/>
              <a:ea typeface="Calibri"/>
              <a:cs typeface="Calibri"/>
              <a:sym typeface="Calibri"/>
            </a:endParaRPr>
          </a:p>
        </p:txBody>
      </p:sp>
      <p:sp>
        <p:nvSpPr>
          <p:cNvPr id="93" name="Shape 3508"/>
          <p:cNvSpPr/>
          <p:nvPr/>
        </p:nvSpPr>
        <p:spPr>
          <a:xfrm rot="5422425">
            <a:off x="19982282" y="8747726"/>
            <a:ext cx="1949143" cy="1949142"/>
          </a:xfrm>
          <a:prstGeom prst="ellipse">
            <a:avLst/>
          </a:prstGeom>
          <a:solidFill>
            <a:schemeClr val="bg1"/>
          </a:solidFill>
          <a:ln>
            <a:noFill/>
          </a:ln>
        </p:spPr>
        <p:txBody>
          <a:bodyPr lIns="91426" tIns="45700" rIns="91426" bIns="45700" anchor="ctr" anchorCtr="0">
            <a:noAutofit/>
          </a:bodyPr>
          <a:lstStyle/>
          <a:p>
            <a:pPr algn="ctr"/>
            <a:endParaRPr sz="3600">
              <a:solidFill>
                <a:schemeClr val="bg2">
                  <a:lumMod val="50000"/>
                </a:schemeClr>
              </a:solidFill>
              <a:latin typeface="Lato"/>
              <a:ea typeface="Lato"/>
              <a:cs typeface="Lato"/>
              <a:sym typeface="Lato"/>
            </a:endParaRPr>
          </a:p>
        </p:txBody>
      </p:sp>
      <p:sp>
        <p:nvSpPr>
          <p:cNvPr id="94" name="Textfeld 93"/>
          <p:cNvSpPr txBox="1"/>
          <p:nvPr/>
        </p:nvSpPr>
        <p:spPr>
          <a:xfrm>
            <a:off x="18997412" y="7585955"/>
            <a:ext cx="3937876" cy="553870"/>
          </a:xfrm>
          <a:prstGeom prst="rect">
            <a:avLst/>
          </a:prstGeom>
          <a:noFill/>
        </p:spPr>
        <p:txBody>
          <a:bodyPr wrap="square" rtlCol="0">
            <a:spAutoFit/>
          </a:bodyPr>
          <a:lstStyle/>
          <a:p>
            <a:pPr algn="ctr"/>
            <a:r>
              <a:rPr lang="de-DE" sz="2999" dirty="0">
                <a:solidFill>
                  <a:schemeClr val="accent1"/>
                </a:solidFill>
                <a:latin typeface="Helvetica" panose="020B0500000000000000" pitchFamily="34" charset="0"/>
              </a:rPr>
              <a:t>05 </a:t>
            </a:r>
            <a:r>
              <a:rPr lang="de-DE" sz="2999" b="1" dirty="0">
                <a:latin typeface="Helvetica" panose="020B0500000000000000" pitchFamily="34" charset="0"/>
              </a:rPr>
              <a:t>Thema D</a:t>
            </a:r>
          </a:p>
        </p:txBody>
      </p:sp>
      <p:sp>
        <p:nvSpPr>
          <p:cNvPr id="95" name="Ellipse 94"/>
          <p:cNvSpPr/>
          <p:nvPr/>
        </p:nvSpPr>
        <p:spPr>
          <a:xfrm rot="10800000" flipV="1">
            <a:off x="20317781" y="9085026"/>
            <a:ext cx="1274632" cy="1274632"/>
          </a:xfrm>
          <a:prstGeom prst="ellipse">
            <a:avLst/>
          </a:prstGeom>
          <a:solidFill>
            <a:schemeClr val="bg1"/>
          </a:solidFill>
          <a:ln w="63500">
            <a:solidFill>
              <a:schemeClr val="accent1"/>
            </a:solidFill>
          </a:ln>
          <a:effectLst>
            <a:outerShdw blurRad="38100" dist="381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5000">
                <a:solidFill>
                  <a:schemeClr val="accent1"/>
                </a:solidFill>
              </a:rPr>
              <a:t>36</a:t>
            </a:r>
          </a:p>
        </p:txBody>
      </p:sp>
      <p:sp>
        <p:nvSpPr>
          <p:cNvPr id="96" name="Shape 3506"/>
          <p:cNvSpPr/>
          <p:nvPr/>
        </p:nvSpPr>
        <p:spPr>
          <a:xfrm rot="11840417">
            <a:off x="19796007" y="4313951"/>
            <a:ext cx="2321691" cy="2321692"/>
          </a:xfrm>
          <a:prstGeom prst="ellipse">
            <a:avLst/>
          </a:prstGeom>
          <a:solidFill>
            <a:schemeClr val="tx1">
              <a:lumMod val="50000"/>
              <a:lumOff val="50000"/>
            </a:schemeClr>
          </a:solidFill>
          <a:ln>
            <a:noFill/>
          </a:ln>
        </p:spPr>
        <p:txBody>
          <a:bodyPr lIns="91426" tIns="45700" rIns="91426" bIns="45700" anchor="ctr" anchorCtr="0">
            <a:noAutofit/>
          </a:bodyPr>
          <a:lstStyle/>
          <a:p>
            <a:pPr algn="ctr"/>
            <a:endParaRPr sz="3600">
              <a:solidFill>
                <a:schemeClr val="bg2">
                  <a:lumMod val="50000"/>
                </a:schemeClr>
              </a:solidFill>
              <a:latin typeface="Lato"/>
              <a:ea typeface="Lato"/>
              <a:cs typeface="Lato"/>
              <a:sym typeface="Lato"/>
            </a:endParaRPr>
          </a:p>
        </p:txBody>
      </p:sp>
      <p:sp>
        <p:nvSpPr>
          <p:cNvPr id="97" name="Shape 3507"/>
          <p:cNvSpPr/>
          <p:nvPr/>
        </p:nvSpPr>
        <p:spPr>
          <a:xfrm rot="5422425">
            <a:off x="19811207" y="4311517"/>
            <a:ext cx="2306493" cy="2307086"/>
          </a:xfrm>
          <a:prstGeom prst="pie">
            <a:avLst>
              <a:gd name="adj1" fmla="val 10766470"/>
              <a:gd name="adj2" fmla="val 18904780"/>
            </a:avLst>
          </a:prstGeom>
          <a:solidFill>
            <a:schemeClr val="accent1"/>
          </a:solidFill>
          <a:ln>
            <a:noFill/>
          </a:ln>
          <a:effectLst>
            <a:outerShdw blurRad="38100" dist="38100" algn="ctr" rotWithShape="0">
              <a:srgbClr val="000000">
                <a:alpha val="23000"/>
              </a:srgbClr>
            </a:outerShdw>
          </a:effectLst>
        </p:spPr>
        <p:txBody>
          <a:bodyPr lIns="91426" tIns="45700" rIns="91426" bIns="45700" anchor="ctr" anchorCtr="0">
            <a:noAutofit/>
          </a:bodyPr>
          <a:lstStyle/>
          <a:p>
            <a:pPr algn="ctr"/>
            <a:endParaRPr sz="3600">
              <a:solidFill>
                <a:schemeClr val="bg2">
                  <a:lumMod val="50000"/>
                </a:schemeClr>
              </a:solidFill>
              <a:latin typeface="Calibri"/>
              <a:ea typeface="Calibri"/>
              <a:cs typeface="Calibri"/>
              <a:sym typeface="Calibri"/>
            </a:endParaRPr>
          </a:p>
        </p:txBody>
      </p:sp>
      <p:sp>
        <p:nvSpPr>
          <p:cNvPr id="98" name="Shape 3508"/>
          <p:cNvSpPr/>
          <p:nvPr/>
        </p:nvSpPr>
        <p:spPr>
          <a:xfrm rot="5422425">
            <a:off x="19982281" y="4509248"/>
            <a:ext cx="1949143" cy="1949142"/>
          </a:xfrm>
          <a:prstGeom prst="ellipse">
            <a:avLst/>
          </a:prstGeom>
          <a:solidFill>
            <a:schemeClr val="bg1"/>
          </a:solidFill>
          <a:ln>
            <a:noFill/>
          </a:ln>
        </p:spPr>
        <p:txBody>
          <a:bodyPr lIns="91426" tIns="45700" rIns="91426" bIns="45700" anchor="ctr" anchorCtr="0">
            <a:noAutofit/>
          </a:bodyPr>
          <a:lstStyle/>
          <a:p>
            <a:pPr algn="ctr"/>
            <a:endParaRPr sz="3600">
              <a:solidFill>
                <a:schemeClr val="bg2">
                  <a:lumMod val="50000"/>
                </a:schemeClr>
              </a:solidFill>
              <a:latin typeface="Lato"/>
              <a:ea typeface="Lato"/>
              <a:cs typeface="Lato"/>
              <a:sym typeface="Lato"/>
            </a:endParaRPr>
          </a:p>
        </p:txBody>
      </p:sp>
      <p:sp>
        <p:nvSpPr>
          <p:cNvPr id="99" name="Textfeld 98"/>
          <p:cNvSpPr txBox="1"/>
          <p:nvPr/>
        </p:nvSpPr>
        <p:spPr>
          <a:xfrm>
            <a:off x="18997411" y="3347477"/>
            <a:ext cx="3937876" cy="553870"/>
          </a:xfrm>
          <a:prstGeom prst="rect">
            <a:avLst/>
          </a:prstGeom>
          <a:noFill/>
        </p:spPr>
        <p:txBody>
          <a:bodyPr wrap="square" rtlCol="0">
            <a:spAutoFit/>
          </a:bodyPr>
          <a:lstStyle/>
          <a:p>
            <a:pPr algn="ctr"/>
            <a:r>
              <a:rPr lang="de-DE" sz="2999" dirty="0">
                <a:solidFill>
                  <a:schemeClr val="accent1"/>
                </a:solidFill>
                <a:latin typeface="Helvetica" panose="020B0500000000000000" pitchFamily="34" charset="0"/>
              </a:rPr>
              <a:t>02</a:t>
            </a:r>
            <a:r>
              <a:rPr lang="de-DE" sz="2999" dirty="0">
                <a:solidFill>
                  <a:schemeClr val="bg2"/>
                </a:solidFill>
                <a:latin typeface="Helvetica" panose="020B0500000000000000" pitchFamily="34" charset="0"/>
              </a:rPr>
              <a:t> </a:t>
            </a:r>
            <a:r>
              <a:rPr lang="de-DE" sz="2999" b="1" dirty="0">
                <a:latin typeface="Helvetica" panose="020B0500000000000000" pitchFamily="34" charset="0"/>
              </a:rPr>
              <a:t>Thema B</a:t>
            </a:r>
          </a:p>
        </p:txBody>
      </p:sp>
      <p:sp>
        <p:nvSpPr>
          <p:cNvPr id="100" name="Ellipse 99"/>
          <p:cNvSpPr/>
          <p:nvPr/>
        </p:nvSpPr>
        <p:spPr>
          <a:xfrm rot="10800000" flipV="1">
            <a:off x="20317780" y="4846548"/>
            <a:ext cx="1274632" cy="1274632"/>
          </a:xfrm>
          <a:prstGeom prst="ellipse">
            <a:avLst/>
          </a:prstGeom>
          <a:solidFill>
            <a:schemeClr val="bg1"/>
          </a:solidFill>
          <a:ln w="63500">
            <a:solidFill>
              <a:schemeClr val="accent1"/>
            </a:solidFill>
          </a:ln>
          <a:effectLst>
            <a:outerShdw blurRad="38100" dist="381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5000">
                <a:solidFill>
                  <a:schemeClr val="accent1"/>
                </a:solidFill>
              </a:rPr>
              <a:t>36</a:t>
            </a:r>
          </a:p>
        </p:txBody>
      </p:sp>
      <p:pic>
        <p:nvPicPr>
          <p:cNvPr id="35" name="Graphic 34">
            <a:extLst>
              <a:ext uri="{FF2B5EF4-FFF2-40B4-BE49-F238E27FC236}">
                <a16:creationId xmlns:a16="http://schemas.microsoft.com/office/drawing/2014/main" id="{87D0F5AB-15FD-4150-A366-5D0D4A84EB9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776709" y="6640877"/>
            <a:ext cx="609600" cy="609600"/>
          </a:xfrm>
          <a:prstGeom prst="rect">
            <a:avLst/>
          </a:prstGeom>
        </p:spPr>
      </p:pic>
      <p:pic>
        <p:nvPicPr>
          <p:cNvPr id="36" name="Graphic 35">
            <a:extLst>
              <a:ext uri="{FF2B5EF4-FFF2-40B4-BE49-F238E27FC236}">
                <a16:creationId xmlns:a16="http://schemas.microsoft.com/office/drawing/2014/main" id="{7FAB73D2-281A-4138-825B-30B01E673D5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810749" y="3685148"/>
            <a:ext cx="609600" cy="609600"/>
          </a:xfrm>
          <a:prstGeom prst="rect">
            <a:avLst/>
          </a:prstGeom>
        </p:spPr>
      </p:pic>
      <p:pic>
        <p:nvPicPr>
          <p:cNvPr id="38" name="Graphic 37">
            <a:extLst>
              <a:ext uri="{FF2B5EF4-FFF2-40B4-BE49-F238E27FC236}">
                <a16:creationId xmlns:a16="http://schemas.microsoft.com/office/drawing/2014/main" id="{2752AD24-38AB-42B5-93AE-0C32BE73902C}"/>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792820" y="9576036"/>
            <a:ext cx="609600" cy="609600"/>
          </a:xfrm>
          <a:prstGeom prst="rect">
            <a:avLst/>
          </a:prstGeom>
        </p:spPr>
      </p:pic>
    </p:spTree>
    <p:extLst>
      <p:ext uri="{BB962C8B-B14F-4D97-AF65-F5344CB8AC3E}">
        <p14:creationId xmlns:p14="http://schemas.microsoft.com/office/powerpoint/2010/main" val="513043140"/>
      </p:ext>
    </p:extLst>
  </p:cSld>
  <p:clrMapOvr>
    <a:masterClrMapping/>
  </p:clrMapOvr>
  <p:transition spd="slow">
    <p:push/>
  </p:transition>
</p:sld>
</file>

<file path=ppt/slides/slide8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4" name="Ellipse 33"/>
          <p:cNvSpPr/>
          <p:nvPr/>
        </p:nvSpPr>
        <p:spPr>
          <a:xfrm>
            <a:off x="10454012" y="3443343"/>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37" name="Ellipse 36"/>
          <p:cNvSpPr/>
          <p:nvPr/>
        </p:nvSpPr>
        <p:spPr>
          <a:xfrm>
            <a:off x="10454012" y="7557046"/>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29" name="Ellipse 28"/>
          <p:cNvSpPr/>
          <p:nvPr/>
        </p:nvSpPr>
        <p:spPr>
          <a:xfrm>
            <a:off x="10454012" y="5500194"/>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32" name="Ellipse 31"/>
          <p:cNvSpPr/>
          <p:nvPr/>
        </p:nvSpPr>
        <p:spPr>
          <a:xfrm>
            <a:off x="10454012" y="9567343"/>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35" name="Shape 600"/>
          <p:cNvSpPr/>
          <p:nvPr/>
        </p:nvSpPr>
        <p:spPr>
          <a:xfrm>
            <a:off x="13260381" y="7528821"/>
            <a:ext cx="2107956" cy="800182"/>
          </a:xfrm>
          <a:prstGeom prst="rect">
            <a:avLst/>
          </a:prstGeom>
          <a:noFill/>
          <a:ln>
            <a:noFill/>
          </a:ln>
        </p:spPr>
        <p:txBody>
          <a:bodyPr lIns="182824" tIns="91400" rIns="182824" bIns="91400" anchor="t" anchorCtr="0">
            <a:noAutofit/>
          </a:bodyPr>
          <a:lstStyle/>
          <a:p>
            <a:pPr>
              <a:lnSpc>
                <a:spcPct val="130000"/>
              </a:lnSpc>
              <a:buSzPct val="25000"/>
            </a:pPr>
            <a:r>
              <a:rPr lang="de-DE" sz="3001" dirty="0">
                <a:solidFill>
                  <a:schemeClr val="tx1">
                    <a:lumMod val="75000"/>
                    <a:lumOff val="25000"/>
                  </a:schemeClr>
                </a:solidFill>
                <a:latin typeface="Helvetica" panose="020B0500000000000000" pitchFamily="34" charset="0"/>
                <a:ea typeface="Roboto"/>
                <a:cs typeface="Roboto"/>
                <a:sym typeface="Roboto"/>
              </a:rPr>
              <a:t>Thema C</a:t>
            </a:r>
            <a:endParaRPr lang="id-ID" sz="3001" dirty="0">
              <a:solidFill>
                <a:schemeClr val="tx1">
                  <a:lumMod val="75000"/>
                  <a:lumOff val="25000"/>
                </a:schemeClr>
              </a:solidFill>
              <a:latin typeface="Helvetica" panose="020B0500000000000000" pitchFamily="34" charset="0"/>
              <a:ea typeface="Roboto"/>
              <a:cs typeface="Roboto"/>
              <a:sym typeface="Roboto"/>
            </a:endParaRPr>
          </a:p>
        </p:txBody>
      </p:sp>
      <p:sp>
        <p:nvSpPr>
          <p:cNvPr id="36" name="Shape 602"/>
          <p:cNvSpPr/>
          <p:nvPr/>
        </p:nvSpPr>
        <p:spPr>
          <a:xfrm>
            <a:off x="18681202" y="7499324"/>
            <a:ext cx="2107955" cy="800182"/>
          </a:xfrm>
          <a:prstGeom prst="rect">
            <a:avLst/>
          </a:prstGeom>
          <a:noFill/>
          <a:ln>
            <a:noFill/>
          </a:ln>
        </p:spPr>
        <p:txBody>
          <a:bodyPr lIns="182824" tIns="91400" rIns="182824" bIns="91400" anchor="t" anchorCtr="0">
            <a:noAutofit/>
          </a:bodyPr>
          <a:lstStyle/>
          <a:p>
            <a:pPr>
              <a:lnSpc>
                <a:spcPct val="130000"/>
              </a:lnSpc>
              <a:buSzPct val="25000"/>
            </a:pPr>
            <a:r>
              <a:rPr lang="de-DE" sz="3001" dirty="0">
                <a:solidFill>
                  <a:schemeClr val="tx1">
                    <a:lumMod val="75000"/>
                    <a:lumOff val="25000"/>
                  </a:schemeClr>
                </a:solidFill>
                <a:latin typeface="Helvetica" panose="020B0500000000000000" pitchFamily="34" charset="0"/>
                <a:ea typeface="Roboto"/>
                <a:cs typeface="Roboto"/>
                <a:sym typeface="Roboto"/>
              </a:rPr>
              <a:t>Thema D</a:t>
            </a:r>
            <a:endParaRPr lang="id-ID" sz="3001" dirty="0">
              <a:solidFill>
                <a:schemeClr val="tx1">
                  <a:lumMod val="75000"/>
                  <a:lumOff val="25000"/>
                </a:schemeClr>
              </a:solidFill>
              <a:latin typeface="Helvetica" panose="020B0500000000000000" pitchFamily="34" charset="0"/>
              <a:ea typeface="Roboto"/>
              <a:cs typeface="Roboto"/>
              <a:sym typeface="Roboto"/>
            </a:endParaRPr>
          </a:p>
        </p:txBody>
      </p:sp>
      <p:sp>
        <p:nvSpPr>
          <p:cNvPr id="38" name="Shape 612"/>
          <p:cNvSpPr/>
          <p:nvPr/>
        </p:nvSpPr>
        <p:spPr>
          <a:xfrm>
            <a:off x="13260379" y="4193686"/>
            <a:ext cx="2235152" cy="800182"/>
          </a:xfrm>
          <a:prstGeom prst="rect">
            <a:avLst/>
          </a:prstGeom>
          <a:noFill/>
          <a:ln>
            <a:noFill/>
          </a:ln>
        </p:spPr>
        <p:txBody>
          <a:bodyPr lIns="182824" tIns="91400" rIns="182824" bIns="91400" anchor="t" anchorCtr="0">
            <a:noAutofit/>
          </a:bodyPr>
          <a:lstStyle/>
          <a:p>
            <a:pPr>
              <a:lnSpc>
                <a:spcPct val="130000"/>
              </a:lnSpc>
              <a:buSzPct val="25000"/>
            </a:pPr>
            <a:r>
              <a:rPr lang="de-DE" sz="3001" dirty="0">
                <a:solidFill>
                  <a:schemeClr val="tx1">
                    <a:lumMod val="75000"/>
                    <a:lumOff val="25000"/>
                  </a:schemeClr>
                </a:solidFill>
                <a:latin typeface="Helvetica" panose="020B0500000000000000" pitchFamily="34" charset="0"/>
                <a:ea typeface="Roboto"/>
                <a:cs typeface="Roboto"/>
                <a:sym typeface="Roboto"/>
              </a:rPr>
              <a:t>Thema A</a:t>
            </a:r>
            <a:endParaRPr lang="id-ID" sz="3001" dirty="0">
              <a:solidFill>
                <a:schemeClr val="tx1">
                  <a:lumMod val="75000"/>
                  <a:lumOff val="25000"/>
                </a:schemeClr>
              </a:solidFill>
              <a:latin typeface="Helvetica" panose="020B0500000000000000" pitchFamily="34" charset="0"/>
              <a:ea typeface="Roboto"/>
              <a:cs typeface="Roboto"/>
              <a:sym typeface="Roboto"/>
            </a:endParaRPr>
          </a:p>
        </p:txBody>
      </p:sp>
      <p:sp>
        <p:nvSpPr>
          <p:cNvPr id="39" name="Shape 614"/>
          <p:cNvSpPr/>
          <p:nvPr/>
        </p:nvSpPr>
        <p:spPr>
          <a:xfrm>
            <a:off x="18681201" y="4223183"/>
            <a:ext cx="2235152" cy="800182"/>
          </a:xfrm>
          <a:prstGeom prst="rect">
            <a:avLst/>
          </a:prstGeom>
          <a:noFill/>
          <a:ln>
            <a:noFill/>
          </a:ln>
        </p:spPr>
        <p:txBody>
          <a:bodyPr lIns="182824" tIns="91400" rIns="182824" bIns="91400" anchor="t" anchorCtr="0">
            <a:noAutofit/>
          </a:bodyPr>
          <a:lstStyle/>
          <a:p>
            <a:pPr>
              <a:lnSpc>
                <a:spcPct val="130000"/>
              </a:lnSpc>
              <a:buSzPct val="25000"/>
            </a:pPr>
            <a:r>
              <a:rPr lang="de-DE" sz="3001" dirty="0">
                <a:solidFill>
                  <a:schemeClr val="tx1">
                    <a:lumMod val="75000"/>
                    <a:lumOff val="25000"/>
                  </a:schemeClr>
                </a:solidFill>
                <a:latin typeface="Helvetica" panose="020B0500000000000000" pitchFamily="34" charset="0"/>
                <a:ea typeface="Roboto"/>
                <a:cs typeface="Roboto"/>
                <a:sym typeface="Roboto"/>
              </a:rPr>
              <a:t>Thema B</a:t>
            </a:r>
            <a:endParaRPr lang="id-ID" sz="3001" dirty="0">
              <a:solidFill>
                <a:schemeClr val="tx1">
                  <a:lumMod val="75000"/>
                  <a:lumOff val="25000"/>
                </a:schemeClr>
              </a:solidFill>
              <a:latin typeface="Helvetica" panose="020B0500000000000000" pitchFamily="34" charset="0"/>
              <a:ea typeface="Roboto"/>
              <a:cs typeface="Roboto"/>
              <a:sym typeface="Roboto"/>
            </a:endParaRPr>
          </a:p>
        </p:txBody>
      </p:sp>
      <p:sp>
        <p:nvSpPr>
          <p:cNvPr id="40" name="Shape 616"/>
          <p:cNvSpPr/>
          <p:nvPr/>
        </p:nvSpPr>
        <p:spPr>
          <a:xfrm>
            <a:off x="13198372" y="4661542"/>
            <a:ext cx="5298946" cy="1288701"/>
          </a:xfrm>
          <a:prstGeom prst="rect">
            <a:avLst/>
          </a:prstGeom>
          <a:noFill/>
          <a:ln>
            <a:noFill/>
          </a:ln>
        </p:spPr>
        <p:txBody>
          <a:bodyPr lIns="182824" tIns="91400" rIns="182824" bIns="91400" anchor="t" anchorCtr="0">
            <a:noAutofit/>
          </a:bodyPr>
          <a:lstStyle/>
          <a:p>
            <a:pPr>
              <a:lnSpc>
                <a:spcPct val="130000"/>
              </a:lnSpc>
              <a:buSzPct val="25000"/>
            </a:pPr>
            <a:r>
              <a:rPr lang="de-DE" sz="6000">
                <a:solidFill>
                  <a:schemeClr val="accent1"/>
                </a:solidFill>
                <a:latin typeface="Helvetica" panose="020B0500000000000000" pitchFamily="34" charset="0"/>
                <a:ea typeface="Roboto"/>
                <a:cs typeface="Roboto"/>
                <a:sym typeface="Roboto"/>
              </a:rPr>
              <a:t>1.346 | 51 %</a:t>
            </a:r>
          </a:p>
        </p:txBody>
      </p:sp>
      <p:sp>
        <p:nvSpPr>
          <p:cNvPr id="41" name="Shape 616"/>
          <p:cNvSpPr/>
          <p:nvPr/>
        </p:nvSpPr>
        <p:spPr>
          <a:xfrm>
            <a:off x="18681202" y="4691039"/>
            <a:ext cx="5489970" cy="1288701"/>
          </a:xfrm>
          <a:prstGeom prst="rect">
            <a:avLst/>
          </a:prstGeom>
          <a:noFill/>
          <a:ln>
            <a:noFill/>
          </a:ln>
        </p:spPr>
        <p:txBody>
          <a:bodyPr lIns="182824" tIns="91400" rIns="182824" bIns="91400" anchor="t" anchorCtr="0">
            <a:noAutofit/>
          </a:bodyPr>
          <a:lstStyle/>
          <a:p>
            <a:pPr>
              <a:lnSpc>
                <a:spcPct val="130000"/>
              </a:lnSpc>
              <a:buSzPct val="25000"/>
            </a:pPr>
            <a:r>
              <a:rPr lang="de-DE" sz="6000">
                <a:solidFill>
                  <a:schemeClr val="accent1"/>
                </a:solidFill>
                <a:latin typeface="Helvetica" panose="020B0500000000000000" pitchFamily="34" charset="0"/>
                <a:ea typeface="Roboto"/>
                <a:cs typeface="Roboto"/>
                <a:sym typeface="Roboto"/>
              </a:rPr>
              <a:t>6.214 | 83 %</a:t>
            </a:r>
          </a:p>
        </p:txBody>
      </p:sp>
      <p:sp>
        <p:nvSpPr>
          <p:cNvPr id="42" name="Shape 616"/>
          <p:cNvSpPr/>
          <p:nvPr/>
        </p:nvSpPr>
        <p:spPr>
          <a:xfrm>
            <a:off x="13198372" y="7995855"/>
            <a:ext cx="4952892" cy="1288701"/>
          </a:xfrm>
          <a:prstGeom prst="rect">
            <a:avLst/>
          </a:prstGeom>
          <a:noFill/>
          <a:ln>
            <a:noFill/>
          </a:ln>
        </p:spPr>
        <p:txBody>
          <a:bodyPr lIns="182824" tIns="91400" rIns="182824" bIns="91400" anchor="t" anchorCtr="0">
            <a:noAutofit/>
          </a:bodyPr>
          <a:lstStyle/>
          <a:p>
            <a:pPr>
              <a:lnSpc>
                <a:spcPct val="130000"/>
              </a:lnSpc>
              <a:buSzPct val="25000"/>
            </a:pPr>
            <a:r>
              <a:rPr lang="de-DE" sz="6000">
                <a:solidFill>
                  <a:schemeClr val="accent1"/>
                </a:solidFill>
                <a:latin typeface="Helvetica" panose="020B0500000000000000" pitchFamily="34" charset="0"/>
                <a:ea typeface="Roboto"/>
                <a:cs typeface="Roboto"/>
                <a:sym typeface="Roboto"/>
              </a:rPr>
              <a:t>4.531 | 62 %</a:t>
            </a:r>
          </a:p>
        </p:txBody>
      </p:sp>
      <p:sp>
        <p:nvSpPr>
          <p:cNvPr id="49" name="Shape 616"/>
          <p:cNvSpPr/>
          <p:nvPr/>
        </p:nvSpPr>
        <p:spPr>
          <a:xfrm>
            <a:off x="18681201" y="7995855"/>
            <a:ext cx="5256738" cy="1288701"/>
          </a:xfrm>
          <a:prstGeom prst="rect">
            <a:avLst/>
          </a:prstGeom>
          <a:noFill/>
          <a:ln>
            <a:noFill/>
          </a:ln>
        </p:spPr>
        <p:txBody>
          <a:bodyPr lIns="182824" tIns="91400" rIns="182824" bIns="91400" anchor="t" anchorCtr="0">
            <a:noAutofit/>
          </a:bodyPr>
          <a:lstStyle/>
          <a:p>
            <a:pPr>
              <a:lnSpc>
                <a:spcPct val="130000"/>
              </a:lnSpc>
              <a:buSzPct val="25000"/>
            </a:pPr>
            <a:r>
              <a:rPr lang="de-DE" sz="6000">
                <a:solidFill>
                  <a:schemeClr val="accent1"/>
                </a:solidFill>
                <a:latin typeface="Helvetica" panose="020B0500000000000000" pitchFamily="34" charset="0"/>
                <a:ea typeface="Roboto"/>
                <a:cs typeface="Roboto"/>
                <a:sym typeface="Roboto"/>
              </a:rPr>
              <a:t>3.483 | 57 %</a:t>
            </a:r>
          </a:p>
        </p:txBody>
      </p:sp>
      <p:sp>
        <p:nvSpPr>
          <p:cNvPr id="50" name="Textfeld 49"/>
          <p:cNvSpPr txBox="1"/>
          <p:nvPr/>
        </p:nvSpPr>
        <p:spPr>
          <a:xfrm>
            <a:off x="13368357" y="5951988"/>
            <a:ext cx="4869340" cy="870688"/>
          </a:xfrm>
          <a:prstGeom prst="rect">
            <a:avLst/>
          </a:prstGeom>
          <a:noFill/>
        </p:spPr>
        <p:txBody>
          <a:bodyPr wrap="square" rtlCol="0">
            <a:spAutoFit/>
          </a:bodyPr>
          <a:lstStyle/>
          <a:p>
            <a:pPr>
              <a:lnSpc>
                <a:spcPct val="150000"/>
              </a:lnSpc>
            </a:pPr>
            <a:r>
              <a:rPr lang="de-DE" dirty="0">
                <a:solidFill>
                  <a:schemeClr val="tx1">
                    <a:lumMod val="75000"/>
                    <a:lumOff val="25000"/>
                  </a:schemeClr>
                </a:solidFill>
                <a:latin typeface="Century Gothic" panose="020B0502020202020204" pitchFamily="34" charset="0"/>
              </a:rPr>
              <a:t>Hier einfach deinen eigenen Text einfügen</a:t>
            </a:r>
          </a:p>
        </p:txBody>
      </p:sp>
      <p:sp>
        <p:nvSpPr>
          <p:cNvPr id="51" name="Textfeld 50"/>
          <p:cNvSpPr txBox="1"/>
          <p:nvPr/>
        </p:nvSpPr>
        <p:spPr>
          <a:xfrm>
            <a:off x="18848159" y="5981485"/>
            <a:ext cx="4869340" cy="870688"/>
          </a:xfrm>
          <a:prstGeom prst="rect">
            <a:avLst/>
          </a:prstGeom>
          <a:noFill/>
        </p:spPr>
        <p:txBody>
          <a:bodyPr wrap="square" rtlCol="0">
            <a:spAutoFit/>
          </a:bodyPr>
          <a:lstStyle/>
          <a:p>
            <a:pPr>
              <a:lnSpc>
                <a:spcPct val="150000"/>
              </a:lnSpc>
            </a:pPr>
            <a:r>
              <a:rPr lang="de-DE" dirty="0">
                <a:solidFill>
                  <a:schemeClr val="tx1">
                    <a:lumMod val="75000"/>
                    <a:lumOff val="25000"/>
                  </a:schemeClr>
                </a:solidFill>
                <a:latin typeface="Century Gothic" panose="020B0502020202020204" pitchFamily="34" charset="0"/>
              </a:rPr>
              <a:t>Hier einfach deinen eigenen Text einfügen</a:t>
            </a:r>
          </a:p>
        </p:txBody>
      </p:sp>
      <p:sp>
        <p:nvSpPr>
          <p:cNvPr id="52" name="Textfeld 51"/>
          <p:cNvSpPr txBox="1"/>
          <p:nvPr/>
        </p:nvSpPr>
        <p:spPr>
          <a:xfrm>
            <a:off x="13368357" y="9225562"/>
            <a:ext cx="4869340" cy="870688"/>
          </a:xfrm>
          <a:prstGeom prst="rect">
            <a:avLst/>
          </a:prstGeom>
          <a:noFill/>
        </p:spPr>
        <p:txBody>
          <a:bodyPr wrap="square" rtlCol="0">
            <a:spAutoFit/>
          </a:bodyPr>
          <a:lstStyle/>
          <a:p>
            <a:pPr>
              <a:lnSpc>
                <a:spcPct val="150000"/>
              </a:lnSpc>
            </a:pPr>
            <a:r>
              <a:rPr lang="de-DE" dirty="0">
                <a:solidFill>
                  <a:schemeClr val="tx1">
                    <a:lumMod val="75000"/>
                    <a:lumOff val="25000"/>
                  </a:schemeClr>
                </a:solidFill>
                <a:latin typeface="Century Gothic" panose="020B0502020202020204" pitchFamily="34" charset="0"/>
              </a:rPr>
              <a:t>Hier einfach deinen eigenen Text einfügen</a:t>
            </a:r>
          </a:p>
        </p:txBody>
      </p:sp>
      <p:sp>
        <p:nvSpPr>
          <p:cNvPr id="53" name="Textfeld 52"/>
          <p:cNvSpPr txBox="1"/>
          <p:nvPr/>
        </p:nvSpPr>
        <p:spPr>
          <a:xfrm>
            <a:off x="18848159" y="9225562"/>
            <a:ext cx="4869340" cy="870688"/>
          </a:xfrm>
          <a:prstGeom prst="rect">
            <a:avLst/>
          </a:prstGeom>
          <a:noFill/>
        </p:spPr>
        <p:txBody>
          <a:bodyPr wrap="square" rtlCol="0">
            <a:spAutoFit/>
          </a:bodyPr>
          <a:lstStyle/>
          <a:p>
            <a:pPr>
              <a:lnSpc>
                <a:spcPct val="150000"/>
              </a:lnSpc>
            </a:pPr>
            <a:r>
              <a:rPr lang="de-DE" dirty="0">
                <a:solidFill>
                  <a:schemeClr val="tx1">
                    <a:lumMod val="75000"/>
                    <a:lumOff val="25000"/>
                  </a:schemeClr>
                </a:solidFill>
                <a:latin typeface="Century Gothic" panose="020B0502020202020204" pitchFamily="34" charset="0"/>
              </a:rPr>
              <a:t>Hier einfach deinen eigenen Text einfügen</a:t>
            </a:r>
          </a:p>
        </p:txBody>
      </p:sp>
      <p:pic>
        <p:nvPicPr>
          <p:cNvPr id="22" name="Graphic 21">
            <a:extLst>
              <a:ext uri="{FF2B5EF4-FFF2-40B4-BE49-F238E27FC236}">
                <a16:creationId xmlns:a16="http://schemas.microsoft.com/office/drawing/2014/main" id="{579809B6-5515-4558-B563-8B3CE1DC920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794347" y="9890040"/>
            <a:ext cx="609600" cy="609600"/>
          </a:xfrm>
          <a:prstGeom prst="rect">
            <a:avLst/>
          </a:prstGeom>
        </p:spPr>
      </p:pic>
      <p:pic>
        <p:nvPicPr>
          <p:cNvPr id="23" name="Graphic 22">
            <a:extLst>
              <a:ext uri="{FF2B5EF4-FFF2-40B4-BE49-F238E27FC236}">
                <a16:creationId xmlns:a16="http://schemas.microsoft.com/office/drawing/2014/main" id="{8271CA4E-4F45-424E-AA0F-FC906B1FE57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776418" y="3778080"/>
            <a:ext cx="609600" cy="609600"/>
          </a:xfrm>
          <a:prstGeom prst="rect">
            <a:avLst/>
          </a:prstGeom>
        </p:spPr>
      </p:pic>
      <p:pic>
        <p:nvPicPr>
          <p:cNvPr id="24" name="Graphic 23">
            <a:extLst>
              <a:ext uri="{FF2B5EF4-FFF2-40B4-BE49-F238E27FC236}">
                <a16:creationId xmlns:a16="http://schemas.microsoft.com/office/drawing/2014/main" id="{1184C8D4-5756-4F58-A664-293D2F69D6C2}"/>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790518" y="5840820"/>
            <a:ext cx="609600" cy="609600"/>
          </a:xfrm>
          <a:prstGeom prst="rect">
            <a:avLst/>
          </a:prstGeom>
        </p:spPr>
      </p:pic>
      <p:pic>
        <p:nvPicPr>
          <p:cNvPr id="25" name="Graphic 24">
            <a:extLst>
              <a:ext uri="{FF2B5EF4-FFF2-40B4-BE49-F238E27FC236}">
                <a16:creationId xmlns:a16="http://schemas.microsoft.com/office/drawing/2014/main" id="{832BDC7F-096C-40AA-A8D6-423F41D482C6}"/>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0837823" y="7879666"/>
            <a:ext cx="609600" cy="609600"/>
          </a:xfrm>
          <a:prstGeom prst="rect">
            <a:avLst/>
          </a:prstGeom>
        </p:spPr>
      </p:pic>
    </p:spTree>
    <p:extLst>
      <p:ext uri="{BB962C8B-B14F-4D97-AF65-F5344CB8AC3E}">
        <p14:creationId xmlns:p14="http://schemas.microsoft.com/office/powerpoint/2010/main" val="3200820504"/>
      </p:ext>
    </p:extLst>
  </p:cSld>
  <p:clrMapOvr>
    <a:masterClrMapping/>
  </p:clrMapOvr>
  <p:transition spd="slow">
    <p:push/>
  </p:transition>
</p:sld>
</file>

<file path=ppt/slides/slide8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 name="Rechteck 38"/>
          <p:cNvSpPr/>
          <p:nvPr/>
        </p:nvSpPr>
        <p:spPr>
          <a:xfrm>
            <a:off x="4748981" y="5374"/>
            <a:ext cx="7757651" cy="13710626"/>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de-DE"/>
          </a:p>
        </p:txBody>
      </p:sp>
      <p:sp>
        <p:nvSpPr>
          <p:cNvPr id="17" name="Textfeld 16"/>
          <p:cNvSpPr txBox="1"/>
          <p:nvPr/>
        </p:nvSpPr>
        <p:spPr>
          <a:xfrm>
            <a:off x="5575357" y="3574549"/>
            <a:ext cx="4764828" cy="553870"/>
          </a:xfrm>
          <a:prstGeom prst="rect">
            <a:avLst/>
          </a:prstGeom>
          <a:noFill/>
        </p:spPr>
        <p:txBody>
          <a:bodyPr wrap="square" rtlCol="0">
            <a:spAutoFit/>
          </a:bodyPr>
          <a:lstStyle/>
          <a:p>
            <a:r>
              <a:rPr lang="de-DE" sz="2999" dirty="0">
                <a:solidFill>
                  <a:schemeClr val="bg1"/>
                </a:solidFill>
                <a:latin typeface="Helvetica" panose="020B0500000000000000" pitchFamily="34" charset="0"/>
              </a:rPr>
              <a:t>Aspekt eins</a:t>
            </a:r>
          </a:p>
        </p:txBody>
      </p:sp>
      <p:sp>
        <p:nvSpPr>
          <p:cNvPr id="18" name="Textfeld 17"/>
          <p:cNvSpPr txBox="1"/>
          <p:nvPr/>
        </p:nvSpPr>
        <p:spPr>
          <a:xfrm>
            <a:off x="5604855" y="3992892"/>
            <a:ext cx="3658408"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sp>
        <p:nvSpPr>
          <p:cNvPr id="19" name="Textfeld 18"/>
          <p:cNvSpPr txBox="1"/>
          <p:nvPr/>
        </p:nvSpPr>
        <p:spPr>
          <a:xfrm>
            <a:off x="5583682" y="6527334"/>
            <a:ext cx="4764828" cy="553870"/>
          </a:xfrm>
          <a:prstGeom prst="rect">
            <a:avLst/>
          </a:prstGeom>
          <a:noFill/>
        </p:spPr>
        <p:txBody>
          <a:bodyPr wrap="square" rtlCol="0">
            <a:spAutoFit/>
          </a:bodyPr>
          <a:lstStyle/>
          <a:p>
            <a:r>
              <a:rPr lang="de-DE" sz="2999" dirty="0">
                <a:solidFill>
                  <a:schemeClr val="bg1"/>
                </a:solidFill>
                <a:latin typeface="Helvetica" panose="020B0500000000000000" pitchFamily="34" charset="0"/>
              </a:rPr>
              <a:t>Aspekt zwei</a:t>
            </a:r>
          </a:p>
        </p:txBody>
      </p:sp>
      <p:sp>
        <p:nvSpPr>
          <p:cNvPr id="20" name="Textfeld 19"/>
          <p:cNvSpPr txBox="1"/>
          <p:nvPr/>
        </p:nvSpPr>
        <p:spPr>
          <a:xfrm>
            <a:off x="5613182" y="6945677"/>
            <a:ext cx="3658408"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sp>
        <p:nvSpPr>
          <p:cNvPr id="21" name="Textfeld 20"/>
          <p:cNvSpPr txBox="1"/>
          <p:nvPr/>
        </p:nvSpPr>
        <p:spPr>
          <a:xfrm>
            <a:off x="5587086" y="9441480"/>
            <a:ext cx="4764828" cy="553870"/>
          </a:xfrm>
          <a:prstGeom prst="rect">
            <a:avLst/>
          </a:prstGeom>
          <a:noFill/>
        </p:spPr>
        <p:txBody>
          <a:bodyPr wrap="square" rtlCol="0">
            <a:spAutoFit/>
          </a:bodyPr>
          <a:lstStyle/>
          <a:p>
            <a:r>
              <a:rPr lang="de-DE" sz="2999" dirty="0">
                <a:solidFill>
                  <a:schemeClr val="bg1"/>
                </a:solidFill>
                <a:latin typeface="Helvetica" panose="020B0500000000000000" pitchFamily="34" charset="0"/>
              </a:rPr>
              <a:t>Aspekt drei</a:t>
            </a:r>
          </a:p>
        </p:txBody>
      </p:sp>
      <p:sp>
        <p:nvSpPr>
          <p:cNvPr id="22" name="Textfeld 21"/>
          <p:cNvSpPr txBox="1"/>
          <p:nvPr/>
        </p:nvSpPr>
        <p:spPr>
          <a:xfrm>
            <a:off x="5616584" y="9859823"/>
            <a:ext cx="3658408"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sp>
        <p:nvSpPr>
          <p:cNvPr id="34" name="Ellipse 33"/>
          <p:cNvSpPr/>
          <p:nvPr/>
        </p:nvSpPr>
        <p:spPr>
          <a:xfrm>
            <a:off x="10454012" y="3347477"/>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37" name="Ellipse 36"/>
          <p:cNvSpPr/>
          <p:nvPr/>
        </p:nvSpPr>
        <p:spPr>
          <a:xfrm>
            <a:off x="10454012" y="6318180"/>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40" name="Ellipse 39"/>
          <p:cNvSpPr/>
          <p:nvPr/>
        </p:nvSpPr>
        <p:spPr>
          <a:xfrm>
            <a:off x="10454012" y="9195774"/>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57" name="Shape 600"/>
          <p:cNvSpPr/>
          <p:nvPr/>
        </p:nvSpPr>
        <p:spPr>
          <a:xfrm>
            <a:off x="13260381" y="7528821"/>
            <a:ext cx="2011703" cy="800182"/>
          </a:xfrm>
          <a:prstGeom prst="rect">
            <a:avLst/>
          </a:prstGeom>
          <a:noFill/>
          <a:ln>
            <a:noFill/>
          </a:ln>
        </p:spPr>
        <p:txBody>
          <a:bodyPr lIns="182824" tIns="91400" rIns="182824" bIns="91400" anchor="t" anchorCtr="0">
            <a:noAutofit/>
          </a:bodyPr>
          <a:lstStyle/>
          <a:p>
            <a:pPr>
              <a:lnSpc>
                <a:spcPct val="130000"/>
              </a:lnSpc>
              <a:buSzPct val="25000"/>
            </a:pPr>
            <a:r>
              <a:rPr lang="de-DE" sz="3001" dirty="0">
                <a:solidFill>
                  <a:schemeClr val="tx1">
                    <a:lumMod val="75000"/>
                    <a:lumOff val="25000"/>
                  </a:schemeClr>
                </a:solidFill>
                <a:latin typeface="Helvetica" panose="020B0500000000000000" pitchFamily="34" charset="0"/>
                <a:ea typeface="Roboto"/>
                <a:cs typeface="Roboto"/>
                <a:sym typeface="Roboto"/>
              </a:rPr>
              <a:t>Thema C</a:t>
            </a:r>
            <a:endParaRPr lang="id-ID" sz="3001" dirty="0">
              <a:solidFill>
                <a:schemeClr val="tx1">
                  <a:lumMod val="75000"/>
                  <a:lumOff val="25000"/>
                </a:schemeClr>
              </a:solidFill>
              <a:latin typeface="Helvetica" panose="020B0500000000000000" pitchFamily="34" charset="0"/>
              <a:ea typeface="Roboto"/>
              <a:cs typeface="Roboto"/>
              <a:sym typeface="Roboto"/>
            </a:endParaRPr>
          </a:p>
          <a:p>
            <a:pPr>
              <a:lnSpc>
                <a:spcPct val="130000"/>
              </a:lnSpc>
              <a:buSzPct val="25000"/>
            </a:pPr>
            <a:endParaRPr lang="id-ID" sz="3001" dirty="0">
              <a:solidFill>
                <a:schemeClr val="tx1">
                  <a:lumMod val="75000"/>
                  <a:lumOff val="25000"/>
                </a:schemeClr>
              </a:solidFill>
              <a:latin typeface="Helvetica" panose="020B0500000000000000" pitchFamily="34" charset="0"/>
              <a:ea typeface="Roboto"/>
              <a:cs typeface="Roboto"/>
              <a:sym typeface="Roboto"/>
            </a:endParaRPr>
          </a:p>
        </p:txBody>
      </p:sp>
      <p:sp>
        <p:nvSpPr>
          <p:cNvPr id="58" name="Shape 602"/>
          <p:cNvSpPr/>
          <p:nvPr/>
        </p:nvSpPr>
        <p:spPr>
          <a:xfrm>
            <a:off x="18681203" y="7499324"/>
            <a:ext cx="2011702" cy="800182"/>
          </a:xfrm>
          <a:prstGeom prst="rect">
            <a:avLst/>
          </a:prstGeom>
          <a:noFill/>
          <a:ln>
            <a:noFill/>
          </a:ln>
        </p:spPr>
        <p:txBody>
          <a:bodyPr lIns="182824" tIns="91400" rIns="182824" bIns="91400" anchor="t" anchorCtr="0">
            <a:noAutofit/>
          </a:bodyPr>
          <a:lstStyle/>
          <a:p>
            <a:pPr>
              <a:lnSpc>
                <a:spcPct val="130000"/>
              </a:lnSpc>
              <a:buSzPct val="25000"/>
            </a:pPr>
            <a:r>
              <a:rPr lang="de-DE" sz="3001" dirty="0">
                <a:solidFill>
                  <a:schemeClr val="tx1">
                    <a:lumMod val="75000"/>
                    <a:lumOff val="25000"/>
                  </a:schemeClr>
                </a:solidFill>
                <a:latin typeface="Helvetica" panose="020B0500000000000000" pitchFamily="34" charset="0"/>
                <a:ea typeface="Roboto"/>
                <a:cs typeface="Roboto"/>
                <a:sym typeface="Roboto"/>
              </a:rPr>
              <a:t>Thema D</a:t>
            </a:r>
            <a:endParaRPr lang="id-ID" sz="3001" dirty="0">
              <a:solidFill>
                <a:schemeClr val="tx1">
                  <a:lumMod val="75000"/>
                  <a:lumOff val="25000"/>
                </a:schemeClr>
              </a:solidFill>
              <a:latin typeface="Helvetica" panose="020B0500000000000000" pitchFamily="34" charset="0"/>
              <a:ea typeface="Roboto"/>
              <a:cs typeface="Roboto"/>
              <a:sym typeface="Roboto"/>
            </a:endParaRPr>
          </a:p>
          <a:p>
            <a:pPr>
              <a:lnSpc>
                <a:spcPct val="130000"/>
              </a:lnSpc>
              <a:buSzPct val="25000"/>
            </a:pPr>
            <a:endParaRPr lang="id-ID" sz="3001" dirty="0">
              <a:solidFill>
                <a:schemeClr val="tx1">
                  <a:lumMod val="75000"/>
                  <a:lumOff val="25000"/>
                </a:schemeClr>
              </a:solidFill>
              <a:latin typeface="Helvetica" panose="020B0500000000000000" pitchFamily="34" charset="0"/>
              <a:ea typeface="Roboto"/>
              <a:cs typeface="Roboto"/>
              <a:sym typeface="Roboto"/>
            </a:endParaRPr>
          </a:p>
        </p:txBody>
      </p:sp>
      <p:sp>
        <p:nvSpPr>
          <p:cNvPr id="59" name="Shape 612"/>
          <p:cNvSpPr/>
          <p:nvPr/>
        </p:nvSpPr>
        <p:spPr>
          <a:xfrm>
            <a:off x="13260379" y="4193686"/>
            <a:ext cx="2235152" cy="800182"/>
          </a:xfrm>
          <a:prstGeom prst="rect">
            <a:avLst/>
          </a:prstGeom>
          <a:noFill/>
          <a:ln>
            <a:noFill/>
          </a:ln>
        </p:spPr>
        <p:txBody>
          <a:bodyPr lIns="182824" tIns="91400" rIns="182824" bIns="91400" anchor="t" anchorCtr="0">
            <a:noAutofit/>
          </a:bodyPr>
          <a:lstStyle/>
          <a:p>
            <a:pPr>
              <a:lnSpc>
                <a:spcPct val="130000"/>
              </a:lnSpc>
              <a:buSzPct val="25000"/>
            </a:pPr>
            <a:r>
              <a:rPr lang="de-DE" sz="3001" dirty="0">
                <a:solidFill>
                  <a:schemeClr val="tx1">
                    <a:lumMod val="75000"/>
                    <a:lumOff val="25000"/>
                  </a:schemeClr>
                </a:solidFill>
                <a:latin typeface="Helvetica" panose="020B0500000000000000" pitchFamily="34" charset="0"/>
                <a:ea typeface="Roboto"/>
                <a:cs typeface="Roboto"/>
                <a:sym typeface="Roboto"/>
              </a:rPr>
              <a:t>Thema A</a:t>
            </a:r>
            <a:endParaRPr lang="id-ID" sz="3001" dirty="0">
              <a:solidFill>
                <a:schemeClr val="tx1">
                  <a:lumMod val="75000"/>
                  <a:lumOff val="25000"/>
                </a:schemeClr>
              </a:solidFill>
              <a:latin typeface="Helvetica" panose="020B0500000000000000" pitchFamily="34" charset="0"/>
              <a:ea typeface="Roboto"/>
              <a:cs typeface="Roboto"/>
              <a:sym typeface="Roboto"/>
            </a:endParaRPr>
          </a:p>
        </p:txBody>
      </p:sp>
      <p:sp>
        <p:nvSpPr>
          <p:cNvPr id="60" name="Shape 614"/>
          <p:cNvSpPr/>
          <p:nvPr/>
        </p:nvSpPr>
        <p:spPr>
          <a:xfrm>
            <a:off x="18681202" y="4223183"/>
            <a:ext cx="2045198" cy="800182"/>
          </a:xfrm>
          <a:prstGeom prst="rect">
            <a:avLst/>
          </a:prstGeom>
          <a:noFill/>
          <a:ln>
            <a:noFill/>
          </a:ln>
        </p:spPr>
        <p:txBody>
          <a:bodyPr lIns="182824" tIns="91400" rIns="182824" bIns="91400" anchor="t" anchorCtr="0">
            <a:noAutofit/>
          </a:bodyPr>
          <a:lstStyle/>
          <a:p>
            <a:pPr>
              <a:lnSpc>
                <a:spcPct val="130000"/>
              </a:lnSpc>
              <a:buSzPct val="25000"/>
            </a:pPr>
            <a:r>
              <a:rPr lang="de-DE" sz="3001" dirty="0">
                <a:solidFill>
                  <a:schemeClr val="tx1">
                    <a:lumMod val="75000"/>
                    <a:lumOff val="25000"/>
                  </a:schemeClr>
                </a:solidFill>
                <a:latin typeface="Helvetica" panose="020B0500000000000000" pitchFamily="34" charset="0"/>
                <a:ea typeface="Roboto"/>
                <a:cs typeface="Roboto"/>
                <a:sym typeface="Roboto"/>
              </a:rPr>
              <a:t>Thema B</a:t>
            </a:r>
            <a:endParaRPr lang="id-ID" sz="3001" dirty="0">
              <a:solidFill>
                <a:schemeClr val="tx1">
                  <a:lumMod val="75000"/>
                  <a:lumOff val="25000"/>
                </a:schemeClr>
              </a:solidFill>
              <a:latin typeface="Helvetica" panose="020B0500000000000000" pitchFamily="34" charset="0"/>
              <a:ea typeface="Roboto"/>
              <a:cs typeface="Roboto"/>
              <a:sym typeface="Roboto"/>
            </a:endParaRPr>
          </a:p>
          <a:p>
            <a:pPr>
              <a:lnSpc>
                <a:spcPct val="130000"/>
              </a:lnSpc>
              <a:buSzPct val="25000"/>
            </a:pPr>
            <a:endParaRPr lang="id-ID" sz="3001" dirty="0">
              <a:solidFill>
                <a:schemeClr val="tx1">
                  <a:lumMod val="75000"/>
                  <a:lumOff val="25000"/>
                </a:schemeClr>
              </a:solidFill>
              <a:latin typeface="Helvetica" panose="020B0500000000000000" pitchFamily="34" charset="0"/>
              <a:ea typeface="Roboto"/>
              <a:cs typeface="Roboto"/>
              <a:sym typeface="Roboto"/>
            </a:endParaRPr>
          </a:p>
        </p:txBody>
      </p:sp>
      <p:sp>
        <p:nvSpPr>
          <p:cNvPr id="72" name="Shape 616"/>
          <p:cNvSpPr/>
          <p:nvPr/>
        </p:nvSpPr>
        <p:spPr>
          <a:xfrm>
            <a:off x="13198372" y="4661542"/>
            <a:ext cx="5298946" cy="1288701"/>
          </a:xfrm>
          <a:prstGeom prst="rect">
            <a:avLst/>
          </a:prstGeom>
          <a:noFill/>
          <a:ln>
            <a:noFill/>
          </a:ln>
        </p:spPr>
        <p:txBody>
          <a:bodyPr lIns="182824" tIns="91400" rIns="182824" bIns="91400" anchor="t" anchorCtr="0">
            <a:noAutofit/>
          </a:bodyPr>
          <a:lstStyle/>
          <a:p>
            <a:pPr>
              <a:lnSpc>
                <a:spcPct val="130000"/>
              </a:lnSpc>
              <a:buSzPct val="25000"/>
            </a:pPr>
            <a:r>
              <a:rPr lang="de-DE" sz="6000">
                <a:solidFill>
                  <a:schemeClr val="accent1"/>
                </a:solidFill>
                <a:latin typeface="Helvetica" panose="020B0500000000000000" pitchFamily="34" charset="0"/>
                <a:ea typeface="Roboto"/>
                <a:cs typeface="Roboto"/>
                <a:sym typeface="Roboto"/>
              </a:rPr>
              <a:t>1.346 | 51 %</a:t>
            </a:r>
          </a:p>
        </p:txBody>
      </p:sp>
      <p:sp>
        <p:nvSpPr>
          <p:cNvPr id="73" name="Shape 616"/>
          <p:cNvSpPr/>
          <p:nvPr/>
        </p:nvSpPr>
        <p:spPr>
          <a:xfrm>
            <a:off x="18681202" y="4691039"/>
            <a:ext cx="5489970" cy="1288701"/>
          </a:xfrm>
          <a:prstGeom prst="rect">
            <a:avLst/>
          </a:prstGeom>
          <a:noFill/>
          <a:ln>
            <a:noFill/>
          </a:ln>
        </p:spPr>
        <p:txBody>
          <a:bodyPr lIns="182824" tIns="91400" rIns="182824" bIns="91400" anchor="t" anchorCtr="0">
            <a:noAutofit/>
          </a:bodyPr>
          <a:lstStyle/>
          <a:p>
            <a:pPr>
              <a:lnSpc>
                <a:spcPct val="130000"/>
              </a:lnSpc>
              <a:buSzPct val="25000"/>
            </a:pPr>
            <a:r>
              <a:rPr lang="de-DE" sz="6000" dirty="0">
                <a:solidFill>
                  <a:schemeClr val="accent1"/>
                </a:solidFill>
                <a:latin typeface="Helvetica" panose="020B0500000000000000" pitchFamily="34" charset="0"/>
                <a:ea typeface="Roboto"/>
                <a:cs typeface="Roboto"/>
                <a:sym typeface="Roboto"/>
              </a:rPr>
              <a:t>6.214 | 83 %</a:t>
            </a:r>
          </a:p>
        </p:txBody>
      </p:sp>
      <p:sp>
        <p:nvSpPr>
          <p:cNvPr id="74" name="Shape 616"/>
          <p:cNvSpPr/>
          <p:nvPr/>
        </p:nvSpPr>
        <p:spPr>
          <a:xfrm>
            <a:off x="13198372" y="7995855"/>
            <a:ext cx="4952892" cy="1288701"/>
          </a:xfrm>
          <a:prstGeom prst="rect">
            <a:avLst/>
          </a:prstGeom>
          <a:noFill/>
          <a:ln>
            <a:noFill/>
          </a:ln>
        </p:spPr>
        <p:txBody>
          <a:bodyPr lIns="182824" tIns="91400" rIns="182824" bIns="91400" anchor="t" anchorCtr="0">
            <a:noAutofit/>
          </a:bodyPr>
          <a:lstStyle/>
          <a:p>
            <a:pPr>
              <a:lnSpc>
                <a:spcPct val="130000"/>
              </a:lnSpc>
              <a:buSzPct val="25000"/>
            </a:pPr>
            <a:r>
              <a:rPr lang="de-DE" sz="6000">
                <a:solidFill>
                  <a:schemeClr val="accent1"/>
                </a:solidFill>
                <a:latin typeface="Helvetica" panose="020B0500000000000000" pitchFamily="34" charset="0"/>
                <a:ea typeface="Roboto"/>
                <a:cs typeface="Roboto"/>
                <a:sym typeface="Roboto"/>
              </a:rPr>
              <a:t>4.531 | 62 %</a:t>
            </a:r>
          </a:p>
        </p:txBody>
      </p:sp>
      <p:sp>
        <p:nvSpPr>
          <p:cNvPr id="75" name="Shape 616"/>
          <p:cNvSpPr/>
          <p:nvPr/>
        </p:nvSpPr>
        <p:spPr>
          <a:xfrm>
            <a:off x="18681201" y="7995855"/>
            <a:ext cx="5256738" cy="1288701"/>
          </a:xfrm>
          <a:prstGeom prst="rect">
            <a:avLst/>
          </a:prstGeom>
          <a:noFill/>
          <a:ln>
            <a:noFill/>
          </a:ln>
        </p:spPr>
        <p:txBody>
          <a:bodyPr lIns="182824" tIns="91400" rIns="182824" bIns="91400" anchor="t" anchorCtr="0">
            <a:noAutofit/>
          </a:bodyPr>
          <a:lstStyle/>
          <a:p>
            <a:pPr>
              <a:lnSpc>
                <a:spcPct val="130000"/>
              </a:lnSpc>
              <a:buSzPct val="25000"/>
            </a:pPr>
            <a:r>
              <a:rPr lang="de-DE" sz="6000">
                <a:solidFill>
                  <a:schemeClr val="accent1"/>
                </a:solidFill>
                <a:latin typeface="Helvetica" panose="020B0500000000000000" pitchFamily="34" charset="0"/>
                <a:ea typeface="Roboto"/>
                <a:cs typeface="Roboto"/>
                <a:sym typeface="Roboto"/>
              </a:rPr>
              <a:t>3.483 | 57 %</a:t>
            </a:r>
          </a:p>
        </p:txBody>
      </p:sp>
      <p:sp>
        <p:nvSpPr>
          <p:cNvPr id="76" name="Textfeld 75"/>
          <p:cNvSpPr txBox="1"/>
          <p:nvPr/>
        </p:nvSpPr>
        <p:spPr>
          <a:xfrm>
            <a:off x="13368357" y="5951988"/>
            <a:ext cx="4869340" cy="870688"/>
          </a:xfrm>
          <a:prstGeom prst="rect">
            <a:avLst/>
          </a:prstGeom>
          <a:noFill/>
        </p:spPr>
        <p:txBody>
          <a:bodyPr wrap="square" rtlCol="0">
            <a:spAutoFit/>
          </a:bodyPr>
          <a:lstStyle/>
          <a:p>
            <a:pPr>
              <a:lnSpc>
                <a:spcPct val="150000"/>
              </a:lnSpc>
            </a:pPr>
            <a:r>
              <a:rPr lang="de-DE" dirty="0">
                <a:solidFill>
                  <a:schemeClr val="tx1">
                    <a:lumMod val="75000"/>
                    <a:lumOff val="25000"/>
                  </a:schemeClr>
                </a:solidFill>
                <a:latin typeface="Century Gothic" panose="020B0502020202020204" pitchFamily="34" charset="0"/>
              </a:rPr>
              <a:t>Hier einfach deinen eigenen Text einfügen</a:t>
            </a:r>
          </a:p>
        </p:txBody>
      </p:sp>
      <p:sp>
        <p:nvSpPr>
          <p:cNvPr id="77" name="Textfeld 76"/>
          <p:cNvSpPr txBox="1"/>
          <p:nvPr/>
        </p:nvSpPr>
        <p:spPr>
          <a:xfrm>
            <a:off x="18848159" y="5981485"/>
            <a:ext cx="4869340" cy="870688"/>
          </a:xfrm>
          <a:prstGeom prst="rect">
            <a:avLst/>
          </a:prstGeom>
          <a:noFill/>
        </p:spPr>
        <p:txBody>
          <a:bodyPr wrap="square" rtlCol="0">
            <a:spAutoFit/>
          </a:bodyPr>
          <a:lstStyle/>
          <a:p>
            <a:pPr>
              <a:lnSpc>
                <a:spcPct val="150000"/>
              </a:lnSpc>
            </a:pPr>
            <a:r>
              <a:rPr lang="de-DE" dirty="0">
                <a:solidFill>
                  <a:schemeClr val="tx1">
                    <a:lumMod val="75000"/>
                    <a:lumOff val="25000"/>
                  </a:schemeClr>
                </a:solidFill>
                <a:latin typeface="Century Gothic" panose="020B0502020202020204" pitchFamily="34" charset="0"/>
              </a:rPr>
              <a:t>Hier einfach deinen eigenen Text einfügen</a:t>
            </a:r>
          </a:p>
        </p:txBody>
      </p:sp>
      <p:sp>
        <p:nvSpPr>
          <p:cNvPr id="81" name="Textfeld 80"/>
          <p:cNvSpPr txBox="1"/>
          <p:nvPr/>
        </p:nvSpPr>
        <p:spPr>
          <a:xfrm>
            <a:off x="13368357" y="9225562"/>
            <a:ext cx="4869340" cy="870688"/>
          </a:xfrm>
          <a:prstGeom prst="rect">
            <a:avLst/>
          </a:prstGeom>
          <a:noFill/>
        </p:spPr>
        <p:txBody>
          <a:bodyPr wrap="square" rtlCol="0">
            <a:spAutoFit/>
          </a:bodyPr>
          <a:lstStyle/>
          <a:p>
            <a:pPr>
              <a:lnSpc>
                <a:spcPct val="150000"/>
              </a:lnSpc>
            </a:pPr>
            <a:r>
              <a:rPr lang="de-DE" dirty="0">
                <a:solidFill>
                  <a:schemeClr val="tx1">
                    <a:lumMod val="75000"/>
                    <a:lumOff val="25000"/>
                  </a:schemeClr>
                </a:solidFill>
                <a:latin typeface="Century Gothic" panose="020B0502020202020204" pitchFamily="34" charset="0"/>
              </a:rPr>
              <a:t>Hier einfach deinen eigenen Text einfügen</a:t>
            </a:r>
          </a:p>
        </p:txBody>
      </p:sp>
      <p:sp>
        <p:nvSpPr>
          <p:cNvPr id="82" name="Textfeld 81"/>
          <p:cNvSpPr txBox="1"/>
          <p:nvPr/>
        </p:nvSpPr>
        <p:spPr>
          <a:xfrm>
            <a:off x="18848159" y="9225562"/>
            <a:ext cx="4869340" cy="870688"/>
          </a:xfrm>
          <a:prstGeom prst="rect">
            <a:avLst/>
          </a:prstGeom>
          <a:noFill/>
        </p:spPr>
        <p:txBody>
          <a:bodyPr wrap="square" rtlCol="0">
            <a:spAutoFit/>
          </a:bodyPr>
          <a:lstStyle/>
          <a:p>
            <a:pPr>
              <a:lnSpc>
                <a:spcPct val="150000"/>
              </a:lnSpc>
            </a:pPr>
            <a:r>
              <a:rPr lang="de-DE" dirty="0">
                <a:solidFill>
                  <a:schemeClr val="tx1">
                    <a:lumMod val="75000"/>
                    <a:lumOff val="25000"/>
                  </a:schemeClr>
                </a:solidFill>
                <a:latin typeface="Century Gothic" panose="020B0502020202020204" pitchFamily="34" charset="0"/>
              </a:rPr>
              <a:t>Hier einfach deinen eigenen Text einfügen</a:t>
            </a:r>
          </a:p>
        </p:txBody>
      </p:sp>
      <p:pic>
        <p:nvPicPr>
          <p:cNvPr id="27" name="Graphic 26">
            <a:extLst>
              <a:ext uri="{FF2B5EF4-FFF2-40B4-BE49-F238E27FC236}">
                <a16:creationId xmlns:a16="http://schemas.microsoft.com/office/drawing/2014/main" id="{098EAB1F-680F-4AFE-85CA-B98B6413FF9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776709" y="6640877"/>
            <a:ext cx="609600" cy="609600"/>
          </a:xfrm>
          <a:prstGeom prst="rect">
            <a:avLst/>
          </a:prstGeom>
        </p:spPr>
      </p:pic>
      <p:pic>
        <p:nvPicPr>
          <p:cNvPr id="28" name="Graphic 27">
            <a:extLst>
              <a:ext uri="{FF2B5EF4-FFF2-40B4-BE49-F238E27FC236}">
                <a16:creationId xmlns:a16="http://schemas.microsoft.com/office/drawing/2014/main" id="{D76ECEA2-EB26-4162-ACE1-C246F744856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810749" y="3685148"/>
            <a:ext cx="609600" cy="609600"/>
          </a:xfrm>
          <a:prstGeom prst="rect">
            <a:avLst/>
          </a:prstGeom>
        </p:spPr>
      </p:pic>
      <p:pic>
        <p:nvPicPr>
          <p:cNvPr id="29" name="Graphic 28">
            <a:extLst>
              <a:ext uri="{FF2B5EF4-FFF2-40B4-BE49-F238E27FC236}">
                <a16:creationId xmlns:a16="http://schemas.microsoft.com/office/drawing/2014/main" id="{DFCF0481-ADB0-48E7-866C-309E061A8FDF}"/>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792820" y="9576036"/>
            <a:ext cx="609600" cy="609600"/>
          </a:xfrm>
          <a:prstGeom prst="rect">
            <a:avLst/>
          </a:prstGeom>
        </p:spPr>
      </p:pic>
    </p:spTree>
    <p:extLst>
      <p:ext uri="{BB962C8B-B14F-4D97-AF65-F5344CB8AC3E}">
        <p14:creationId xmlns:p14="http://schemas.microsoft.com/office/powerpoint/2010/main" val="2601221453"/>
      </p:ext>
    </p:extLst>
  </p:cSld>
  <p:clrMapOvr>
    <a:masterClrMapping/>
  </p:clrMapOvr>
  <p:transition spd="slow">
    <p:push/>
  </p:transition>
</p:sld>
</file>

<file path=ppt/slides/slide8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 name="Rechteck 38"/>
          <p:cNvSpPr/>
          <p:nvPr/>
        </p:nvSpPr>
        <p:spPr>
          <a:xfrm>
            <a:off x="4748981" y="5374"/>
            <a:ext cx="7757651" cy="13710626"/>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de-DE"/>
          </a:p>
        </p:txBody>
      </p:sp>
      <p:sp>
        <p:nvSpPr>
          <p:cNvPr id="17" name="Textfeld 16"/>
          <p:cNvSpPr txBox="1"/>
          <p:nvPr/>
        </p:nvSpPr>
        <p:spPr>
          <a:xfrm>
            <a:off x="5575357" y="3574549"/>
            <a:ext cx="4764828" cy="553870"/>
          </a:xfrm>
          <a:prstGeom prst="rect">
            <a:avLst/>
          </a:prstGeom>
          <a:noFill/>
        </p:spPr>
        <p:txBody>
          <a:bodyPr wrap="square" rtlCol="0">
            <a:spAutoFit/>
          </a:bodyPr>
          <a:lstStyle/>
          <a:p>
            <a:r>
              <a:rPr lang="de-DE" sz="2999" dirty="0">
                <a:solidFill>
                  <a:schemeClr val="bg1"/>
                </a:solidFill>
                <a:latin typeface="Helvetica" panose="020B0500000000000000" pitchFamily="34" charset="0"/>
              </a:rPr>
              <a:t>Aspekt eins</a:t>
            </a:r>
          </a:p>
        </p:txBody>
      </p:sp>
      <p:sp>
        <p:nvSpPr>
          <p:cNvPr id="18" name="Textfeld 17"/>
          <p:cNvSpPr txBox="1"/>
          <p:nvPr/>
        </p:nvSpPr>
        <p:spPr>
          <a:xfrm>
            <a:off x="5604855" y="3992892"/>
            <a:ext cx="3658408"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sp>
        <p:nvSpPr>
          <p:cNvPr id="19" name="Textfeld 18"/>
          <p:cNvSpPr txBox="1"/>
          <p:nvPr/>
        </p:nvSpPr>
        <p:spPr>
          <a:xfrm>
            <a:off x="5583682" y="6527334"/>
            <a:ext cx="4764828" cy="553870"/>
          </a:xfrm>
          <a:prstGeom prst="rect">
            <a:avLst/>
          </a:prstGeom>
          <a:noFill/>
        </p:spPr>
        <p:txBody>
          <a:bodyPr wrap="square" rtlCol="0">
            <a:spAutoFit/>
          </a:bodyPr>
          <a:lstStyle/>
          <a:p>
            <a:r>
              <a:rPr lang="de-DE" sz="2999" dirty="0">
                <a:solidFill>
                  <a:schemeClr val="bg1"/>
                </a:solidFill>
                <a:latin typeface="Helvetica" panose="020B0500000000000000" pitchFamily="34" charset="0"/>
              </a:rPr>
              <a:t>Aspekt zwei</a:t>
            </a:r>
          </a:p>
        </p:txBody>
      </p:sp>
      <p:sp>
        <p:nvSpPr>
          <p:cNvPr id="20" name="Textfeld 19"/>
          <p:cNvSpPr txBox="1"/>
          <p:nvPr/>
        </p:nvSpPr>
        <p:spPr>
          <a:xfrm>
            <a:off x="5613182" y="6945677"/>
            <a:ext cx="3658408"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sp>
        <p:nvSpPr>
          <p:cNvPr id="21" name="Textfeld 20"/>
          <p:cNvSpPr txBox="1"/>
          <p:nvPr/>
        </p:nvSpPr>
        <p:spPr>
          <a:xfrm>
            <a:off x="5587086" y="9441480"/>
            <a:ext cx="4764828" cy="553870"/>
          </a:xfrm>
          <a:prstGeom prst="rect">
            <a:avLst/>
          </a:prstGeom>
          <a:noFill/>
        </p:spPr>
        <p:txBody>
          <a:bodyPr wrap="square" rtlCol="0">
            <a:spAutoFit/>
          </a:bodyPr>
          <a:lstStyle/>
          <a:p>
            <a:r>
              <a:rPr lang="de-DE" sz="2999" dirty="0">
                <a:solidFill>
                  <a:schemeClr val="bg1"/>
                </a:solidFill>
                <a:latin typeface="Helvetica" panose="020B0500000000000000" pitchFamily="34" charset="0"/>
              </a:rPr>
              <a:t>Aspekt drei</a:t>
            </a:r>
          </a:p>
        </p:txBody>
      </p:sp>
      <p:sp>
        <p:nvSpPr>
          <p:cNvPr id="22" name="Textfeld 21"/>
          <p:cNvSpPr txBox="1"/>
          <p:nvPr/>
        </p:nvSpPr>
        <p:spPr>
          <a:xfrm>
            <a:off x="5616584" y="9859823"/>
            <a:ext cx="3658408"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graphicFrame>
        <p:nvGraphicFramePr>
          <p:cNvPr id="57" name="Chart 5"/>
          <p:cNvGraphicFramePr/>
          <p:nvPr>
            <p:extLst>
              <p:ext uri="{D42A27DB-BD31-4B8C-83A1-F6EECF244321}">
                <p14:modId xmlns:p14="http://schemas.microsoft.com/office/powerpoint/2010/main" val="3070654700"/>
              </p:ext>
            </p:extLst>
          </p:nvPr>
        </p:nvGraphicFramePr>
        <p:xfrm>
          <a:off x="10237944" y="2602897"/>
          <a:ext cx="4537379" cy="3747732"/>
        </p:xfrm>
        <a:graphic>
          <a:graphicData uri="http://schemas.openxmlformats.org/drawingml/2006/chart">
            <c:chart xmlns:c="http://schemas.openxmlformats.org/drawingml/2006/chart" xmlns:r="http://schemas.openxmlformats.org/officeDocument/2006/relationships" r:id="rId3"/>
          </a:graphicData>
        </a:graphic>
      </p:graphicFrame>
      <p:sp>
        <p:nvSpPr>
          <p:cNvPr id="58" name="Oval 6"/>
          <p:cNvSpPr/>
          <p:nvPr/>
        </p:nvSpPr>
        <p:spPr>
          <a:xfrm>
            <a:off x="10906433" y="2876563"/>
            <a:ext cx="3200400" cy="3200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TextBox 7"/>
          <p:cNvSpPr txBox="1"/>
          <p:nvPr/>
        </p:nvSpPr>
        <p:spPr>
          <a:xfrm>
            <a:off x="11094805" y="4045973"/>
            <a:ext cx="2844028" cy="861774"/>
          </a:xfrm>
          <a:prstGeom prst="rect">
            <a:avLst/>
          </a:prstGeom>
          <a:noFill/>
        </p:spPr>
        <p:txBody>
          <a:bodyPr wrap="square" rtlCol="0">
            <a:spAutoFit/>
          </a:bodyPr>
          <a:lstStyle/>
          <a:p>
            <a:pPr algn="ctr"/>
            <a:r>
              <a:rPr lang="en-US" sz="5000" spc="300">
                <a:solidFill>
                  <a:schemeClr val="tx2"/>
                </a:solidFill>
                <a:latin typeface="Century Gothic" panose="020B0502020202020204" pitchFamily="34" charset="0"/>
                <a:ea typeface="Lato Light" charset="0"/>
                <a:cs typeface="Lato Light" charset="0"/>
              </a:rPr>
              <a:t>83</a:t>
            </a:r>
            <a:endParaRPr lang="en-US" sz="5000" spc="300" dirty="0">
              <a:solidFill>
                <a:schemeClr val="tx2"/>
              </a:solidFill>
              <a:latin typeface="Century Gothic" panose="020B0502020202020204" pitchFamily="34" charset="0"/>
              <a:ea typeface="Lato Light" charset="0"/>
              <a:cs typeface="Lato Light" charset="0"/>
            </a:endParaRPr>
          </a:p>
        </p:txBody>
      </p:sp>
      <p:graphicFrame>
        <p:nvGraphicFramePr>
          <p:cNvPr id="60" name="Chart 27"/>
          <p:cNvGraphicFramePr/>
          <p:nvPr>
            <p:extLst>
              <p:ext uri="{D42A27DB-BD31-4B8C-83A1-F6EECF244321}">
                <p14:modId xmlns:p14="http://schemas.microsoft.com/office/powerpoint/2010/main" val="3186923559"/>
              </p:ext>
            </p:extLst>
          </p:nvPr>
        </p:nvGraphicFramePr>
        <p:xfrm>
          <a:off x="10270330" y="7755890"/>
          <a:ext cx="4537379" cy="3747732"/>
        </p:xfrm>
        <a:graphic>
          <a:graphicData uri="http://schemas.openxmlformats.org/drawingml/2006/chart">
            <c:chart xmlns:c="http://schemas.openxmlformats.org/drawingml/2006/chart" xmlns:r="http://schemas.openxmlformats.org/officeDocument/2006/relationships" r:id="rId4"/>
          </a:graphicData>
        </a:graphic>
      </p:graphicFrame>
      <p:sp>
        <p:nvSpPr>
          <p:cNvPr id="61" name="Oval 28"/>
          <p:cNvSpPr/>
          <p:nvPr/>
        </p:nvSpPr>
        <p:spPr>
          <a:xfrm>
            <a:off x="10938819" y="8029556"/>
            <a:ext cx="3200400" cy="3200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TextBox 29"/>
          <p:cNvSpPr txBox="1"/>
          <p:nvPr/>
        </p:nvSpPr>
        <p:spPr>
          <a:xfrm>
            <a:off x="11068197" y="9198966"/>
            <a:ext cx="2844028" cy="861774"/>
          </a:xfrm>
          <a:prstGeom prst="rect">
            <a:avLst/>
          </a:prstGeom>
          <a:noFill/>
        </p:spPr>
        <p:txBody>
          <a:bodyPr wrap="square" rtlCol="0">
            <a:spAutoFit/>
          </a:bodyPr>
          <a:lstStyle/>
          <a:p>
            <a:pPr algn="ctr"/>
            <a:r>
              <a:rPr lang="en-US" sz="5000" spc="300" dirty="0">
                <a:solidFill>
                  <a:schemeClr val="tx2"/>
                </a:solidFill>
                <a:latin typeface="Century Gothic" panose="020B0502020202020204" pitchFamily="34" charset="0"/>
                <a:ea typeface="Lato Light" charset="0"/>
                <a:cs typeface="Lato Light" charset="0"/>
              </a:rPr>
              <a:t>50</a:t>
            </a:r>
          </a:p>
        </p:txBody>
      </p:sp>
      <p:sp>
        <p:nvSpPr>
          <p:cNvPr id="63" name="Ellipse 62"/>
          <p:cNvSpPr/>
          <p:nvPr/>
        </p:nvSpPr>
        <p:spPr>
          <a:xfrm>
            <a:off x="10211522" y="2177870"/>
            <a:ext cx="4538791" cy="4538791"/>
          </a:xfrm>
          <a:prstGeom prst="ellipse">
            <a:avLst/>
          </a:prstGeom>
          <a:noFill/>
          <a:ln>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4" name="Ellipse 63"/>
          <p:cNvSpPr/>
          <p:nvPr/>
        </p:nvSpPr>
        <p:spPr>
          <a:xfrm>
            <a:off x="10209924" y="7330863"/>
            <a:ext cx="4538791" cy="4538791"/>
          </a:xfrm>
          <a:prstGeom prst="ellipse">
            <a:avLst/>
          </a:prstGeom>
          <a:noFill/>
          <a:ln>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7" name="Ellipse 66"/>
          <p:cNvSpPr/>
          <p:nvPr/>
        </p:nvSpPr>
        <p:spPr>
          <a:xfrm>
            <a:off x="13683428" y="2346641"/>
            <a:ext cx="830204" cy="830204"/>
          </a:xfrm>
          <a:prstGeom prst="ellipse">
            <a:avLst/>
          </a:prstGeom>
          <a:solidFill>
            <a:schemeClr val="accent1"/>
          </a:solidFill>
          <a:ln w="1270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endParaRPr>
          </a:p>
        </p:txBody>
      </p:sp>
      <p:sp>
        <p:nvSpPr>
          <p:cNvPr id="72" name="Ellipse 71"/>
          <p:cNvSpPr/>
          <p:nvPr/>
        </p:nvSpPr>
        <p:spPr>
          <a:xfrm>
            <a:off x="13683429" y="7508183"/>
            <a:ext cx="830204" cy="830204"/>
          </a:xfrm>
          <a:prstGeom prst="ellipse">
            <a:avLst/>
          </a:prstGeom>
          <a:solidFill>
            <a:schemeClr val="accent1"/>
          </a:solidFill>
          <a:ln w="1270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endParaRPr>
          </a:p>
        </p:txBody>
      </p:sp>
      <p:sp>
        <p:nvSpPr>
          <p:cNvPr id="74" name="Shape 600"/>
          <p:cNvSpPr/>
          <p:nvPr/>
        </p:nvSpPr>
        <p:spPr>
          <a:xfrm>
            <a:off x="14461779" y="8731523"/>
            <a:ext cx="1704959" cy="800182"/>
          </a:xfrm>
          <a:prstGeom prst="rect">
            <a:avLst/>
          </a:prstGeom>
          <a:noFill/>
          <a:ln>
            <a:noFill/>
          </a:ln>
        </p:spPr>
        <p:txBody>
          <a:bodyPr lIns="182824" tIns="91400" rIns="182824" bIns="91400" anchor="t" anchorCtr="0">
            <a:noAutofit/>
          </a:bodyPr>
          <a:lstStyle/>
          <a:p>
            <a:pPr>
              <a:lnSpc>
                <a:spcPct val="130000"/>
              </a:lnSpc>
              <a:buSzPct val="25000"/>
            </a:pPr>
            <a:r>
              <a:rPr lang="id-ID" sz="3001">
                <a:solidFill>
                  <a:schemeClr val="bg1"/>
                </a:solidFill>
                <a:latin typeface="Helvetica" panose="020B0500000000000000" pitchFamily="34" charset="0"/>
                <a:ea typeface="Roboto"/>
                <a:cs typeface="Roboto"/>
                <a:sym typeface="Roboto"/>
              </a:rPr>
              <a:t>Battery</a:t>
            </a:r>
          </a:p>
        </p:txBody>
      </p:sp>
      <p:sp>
        <p:nvSpPr>
          <p:cNvPr id="75" name="Shape 602"/>
          <p:cNvSpPr/>
          <p:nvPr/>
        </p:nvSpPr>
        <p:spPr>
          <a:xfrm>
            <a:off x="14439721" y="3401970"/>
            <a:ext cx="1688328" cy="800182"/>
          </a:xfrm>
          <a:prstGeom prst="rect">
            <a:avLst/>
          </a:prstGeom>
          <a:noFill/>
          <a:ln>
            <a:noFill/>
          </a:ln>
        </p:spPr>
        <p:txBody>
          <a:bodyPr lIns="182824" tIns="91400" rIns="182824" bIns="91400" anchor="t" anchorCtr="0">
            <a:noAutofit/>
          </a:bodyPr>
          <a:lstStyle/>
          <a:p>
            <a:pPr>
              <a:lnSpc>
                <a:spcPct val="130000"/>
              </a:lnSpc>
              <a:buSzPct val="25000"/>
            </a:pPr>
            <a:r>
              <a:rPr lang="id-ID" sz="3001">
                <a:solidFill>
                  <a:schemeClr val="bg1"/>
                </a:solidFill>
                <a:latin typeface="Helvetica" panose="020B0500000000000000" pitchFamily="34" charset="0"/>
                <a:ea typeface="Roboto"/>
                <a:cs typeface="Roboto"/>
                <a:sym typeface="Roboto"/>
              </a:rPr>
              <a:t>Photos</a:t>
            </a:r>
          </a:p>
        </p:txBody>
      </p:sp>
      <p:sp>
        <p:nvSpPr>
          <p:cNvPr id="76" name="Textfeld 75"/>
          <p:cNvSpPr txBox="1"/>
          <p:nvPr/>
        </p:nvSpPr>
        <p:spPr>
          <a:xfrm>
            <a:off x="15656099" y="3433109"/>
            <a:ext cx="5315843" cy="553870"/>
          </a:xfrm>
          <a:prstGeom prst="rect">
            <a:avLst/>
          </a:prstGeom>
          <a:noFill/>
        </p:spPr>
        <p:txBody>
          <a:bodyPr wrap="square" rtlCol="0">
            <a:spAutoFit/>
          </a:bodyPr>
          <a:lstStyle/>
          <a:p>
            <a:r>
              <a:rPr lang="de-DE" sz="2999" dirty="0">
                <a:solidFill>
                  <a:schemeClr val="tx1">
                    <a:lumMod val="75000"/>
                    <a:lumOff val="25000"/>
                  </a:schemeClr>
                </a:solidFill>
                <a:latin typeface="Century Gothic" panose="020B0502020202020204" pitchFamily="34" charset="0"/>
              </a:rPr>
              <a:t>01 | Titel eins</a:t>
            </a:r>
          </a:p>
        </p:txBody>
      </p:sp>
      <p:sp>
        <p:nvSpPr>
          <p:cNvPr id="77" name="Textfeld 76"/>
          <p:cNvSpPr txBox="1"/>
          <p:nvPr/>
        </p:nvSpPr>
        <p:spPr>
          <a:xfrm>
            <a:off x="15656095" y="4112579"/>
            <a:ext cx="4869340" cy="1701684"/>
          </a:xfrm>
          <a:prstGeom prst="rect">
            <a:avLst/>
          </a:prstGeom>
          <a:noFill/>
        </p:spPr>
        <p:txBody>
          <a:bodyPr wrap="square" rtlCol="0">
            <a:spAutoFit/>
          </a:bodyPr>
          <a:lstStyle/>
          <a:p>
            <a:pPr>
              <a:lnSpc>
                <a:spcPct val="150000"/>
              </a:lnSpc>
            </a:pPr>
            <a:r>
              <a:rPr lang="de-DE" dirty="0">
                <a:solidFill>
                  <a:schemeClr val="tx1">
                    <a:lumMod val="75000"/>
                    <a:lumOff val="25000"/>
                  </a:schemeClr>
                </a:solidFill>
                <a:latin typeface="Century Gothic" panose="020B0502020202020204" pitchFamily="34" charset="0"/>
              </a:rPr>
              <a:t>Hier eigenen Text einfügen … </a:t>
            </a:r>
            <a:r>
              <a:rPr lang="de-DE" dirty="0" err="1">
                <a:solidFill>
                  <a:schemeClr val="tx1">
                    <a:lumMod val="75000"/>
                    <a:lumOff val="25000"/>
                  </a:schemeClr>
                </a:solidFill>
                <a:latin typeface="Century Gothic" panose="020B0502020202020204" pitchFamily="34" charset="0"/>
              </a:rPr>
              <a:t>consetetur</a:t>
            </a:r>
            <a:r>
              <a:rPr lang="de-DE" dirty="0">
                <a:solidFill>
                  <a:schemeClr val="tx1">
                    <a:lumMod val="75000"/>
                    <a:lumOff val="25000"/>
                  </a:schemeClr>
                </a:solidFill>
                <a:latin typeface="Century Gothic" panose="020B0502020202020204" pitchFamily="34" charset="0"/>
              </a:rPr>
              <a:t> </a:t>
            </a:r>
            <a:r>
              <a:rPr lang="de-DE" dirty="0" err="1">
                <a:solidFill>
                  <a:schemeClr val="tx1">
                    <a:lumMod val="75000"/>
                    <a:lumOff val="25000"/>
                  </a:schemeClr>
                </a:solidFill>
                <a:latin typeface="Century Gothic" panose="020B0502020202020204" pitchFamily="34" charset="0"/>
              </a:rPr>
              <a:t>sadipscing</a:t>
            </a:r>
            <a:r>
              <a:rPr lang="de-DE" dirty="0">
                <a:solidFill>
                  <a:schemeClr val="tx1">
                    <a:lumMod val="75000"/>
                    <a:lumOff val="25000"/>
                  </a:schemeClr>
                </a:solidFill>
                <a:latin typeface="Century Gothic" panose="020B0502020202020204" pitchFamily="34" charset="0"/>
              </a:rPr>
              <a:t> </a:t>
            </a:r>
            <a:r>
              <a:rPr lang="de-DE" dirty="0" err="1">
                <a:solidFill>
                  <a:schemeClr val="tx1">
                    <a:lumMod val="75000"/>
                    <a:lumOff val="25000"/>
                  </a:schemeClr>
                </a:solidFill>
                <a:latin typeface="Century Gothic" panose="020B0502020202020204" pitchFamily="34" charset="0"/>
              </a:rPr>
              <a:t>elitr</a:t>
            </a:r>
            <a:r>
              <a:rPr lang="de-DE" dirty="0">
                <a:solidFill>
                  <a:schemeClr val="tx1">
                    <a:lumMod val="75000"/>
                    <a:lumOff val="25000"/>
                  </a:schemeClr>
                </a:solidFill>
                <a:latin typeface="Century Gothic" panose="020B0502020202020204" pitchFamily="34" charset="0"/>
              </a:rPr>
              <a:t>, sed </a:t>
            </a:r>
            <a:r>
              <a:rPr lang="de-DE" dirty="0" err="1">
                <a:solidFill>
                  <a:schemeClr val="tx1">
                    <a:lumMod val="75000"/>
                    <a:lumOff val="25000"/>
                  </a:schemeClr>
                </a:solidFill>
                <a:latin typeface="Century Gothic" panose="020B0502020202020204" pitchFamily="34" charset="0"/>
              </a:rPr>
              <a:t>diam</a:t>
            </a:r>
            <a:r>
              <a:rPr lang="de-DE" dirty="0">
                <a:solidFill>
                  <a:schemeClr val="tx1">
                    <a:lumMod val="75000"/>
                    <a:lumOff val="25000"/>
                  </a:schemeClr>
                </a:solidFill>
                <a:latin typeface="Century Gothic" panose="020B0502020202020204" pitchFamily="34" charset="0"/>
              </a:rPr>
              <a:t> </a:t>
            </a:r>
            <a:r>
              <a:rPr lang="de-DE" dirty="0" err="1">
                <a:solidFill>
                  <a:schemeClr val="tx1">
                    <a:lumMod val="75000"/>
                    <a:lumOff val="25000"/>
                  </a:schemeClr>
                </a:solidFill>
                <a:latin typeface="Century Gothic" panose="020B0502020202020204" pitchFamily="34" charset="0"/>
              </a:rPr>
              <a:t>nonumy</a:t>
            </a:r>
            <a:r>
              <a:rPr lang="de-DE" dirty="0">
                <a:solidFill>
                  <a:schemeClr val="tx1">
                    <a:lumMod val="75000"/>
                    <a:lumOff val="25000"/>
                  </a:schemeClr>
                </a:solidFill>
                <a:latin typeface="Century Gothic" panose="020B0502020202020204" pitchFamily="34" charset="0"/>
              </a:rPr>
              <a:t> </a:t>
            </a:r>
            <a:r>
              <a:rPr lang="de-DE" dirty="0" err="1">
                <a:solidFill>
                  <a:schemeClr val="tx1">
                    <a:lumMod val="75000"/>
                    <a:lumOff val="25000"/>
                  </a:schemeClr>
                </a:solidFill>
                <a:latin typeface="Century Gothic" panose="020B0502020202020204" pitchFamily="34" charset="0"/>
              </a:rPr>
              <a:t>eirmod</a:t>
            </a:r>
            <a:r>
              <a:rPr lang="de-DE" dirty="0">
                <a:solidFill>
                  <a:schemeClr val="tx1">
                    <a:lumMod val="75000"/>
                    <a:lumOff val="25000"/>
                  </a:schemeClr>
                </a:solidFill>
                <a:latin typeface="Century Gothic" panose="020B0502020202020204" pitchFamily="34" charset="0"/>
              </a:rPr>
              <a:t> </a:t>
            </a:r>
            <a:r>
              <a:rPr lang="de-DE" dirty="0" err="1">
                <a:solidFill>
                  <a:schemeClr val="tx1">
                    <a:lumMod val="75000"/>
                    <a:lumOff val="25000"/>
                  </a:schemeClr>
                </a:solidFill>
                <a:latin typeface="Century Gothic" panose="020B0502020202020204" pitchFamily="34" charset="0"/>
              </a:rPr>
              <a:t>tempor</a:t>
            </a:r>
            <a:r>
              <a:rPr lang="de-DE" dirty="0">
                <a:solidFill>
                  <a:schemeClr val="tx1">
                    <a:lumMod val="75000"/>
                    <a:lumOff val="25000"/>
                  </a:schemeClr>
                </a:solidFill>
                <a:latin typeface="Century Gothic" panose="020B0502020202020204" pitchFamily="34" charset="0"/>
              </a:rPr>
              <a:t> </a:t>
            </a:r>
            <a:r>
              <a:rPr lang="de-DE" dirty="0" err="1">
                <a:solidFill>
                  <a:schemeClr val="tx1">
                    <a:lumMod val="75000"/>
                    <a:lumOff val="25000"/>
                  </a:schemeClr>
                </a:solidFill>
                <a:latin typeface="Century Gothic" panose="020B0502020202020204" pitchFamily="34" charset="0"/>
              </a:rPr>
              <a:t>invidunt</a:t>
            </a:r>
            <a:r>
              <a:rPr lang="de-DE" dirty="0">
                <a:solidFill>
                  <a:schemeClr val="tx1">
                    <a:lumMod val="75000"/>
                    <a:lumOff val="25000"/>
                  </a:schemeClr>
                </a:solidFill>
                <a:latin typeface="Century Gothic" panose="020B0502020202020204" pitchFamily="34" charset="0"/>
              </a:rPr>
              <a:t> </a:t>
            </a:r>
            <a:r>
              <a:rPr lang="de-DE" dirty="0" err="1">
                <a:solidFill>
                  <a:schemeClr val="tx1">
                    <a:lumMod val="75000"/>
                    <a:lumOff val="25000"/>
                  </a:schemeClr>
                </a:solidFill>
                <a:latin typeface="Century Gothic" panose="020B0502020202020204" pitchFamily="34" charset="0"/>
              </a:rPr>
              <a:t>ut</a:t>
            </a:r>
            <a:r>
              <a:rPr lang="de-DE" dirty="0">
                <a:solidFill>
                  <a:schemeClr val="tx1">
                    <a:lumMod val="75000"/>
                    <a:lumOff val="25000"/>
                  </a:schemeClr>
                </a:solidFill>
                <a:latin typeface="Century Gothic" panose="020B0502020202020204" pitchFamily="34" charset="0"/>
              </a:rPr>
              <a:t> </a:t>
            </a:r>
            <a:r>
              <a:rPr lang="de-DE" dirty="0" err="1">
                <a:solidFill>
                  <a:schemeClr val="tx1">
                    <a:lumMod val="75000"/>
                    <a:lumOff val="25000"/>
                  </a:schemeClr>
                </a:solidFill>
                <a:latin typeface="Century Gothic" panose="020B0502020202020204" pitchFamily="34" charset="0"/>
              </a:rPr>
              <a:t>labore</a:t>
            </a:r>
            <a:r>
              <a:rPr lang="de-DE" dirty="0">
                <a:solidFill>
                  <a:schemeClr val="tx1">
                    <a:lumMod val="75000"/>
                    <a:lumOff val="25000"/>
                  </a:schemeClr>
                </a:solidFill>
                <a:latin typeface="Century Gothic" panose="020B0502020202020204" pitchFamily="34" charset="0"/>
              </a:rPr>
              <a:t> et </a:t>
            </a:r>
            <a:r>
              <a:rPr lang="de-DE" dirty="0" err="1">
                <a:solidFill>
                  <a:schemeClr val="tx1">
                    <a:lumMod val="75000"/>
                    <a:lumOff val="25000"/>
                  </a:schemeClr>
                </a:solidFill>
                <a:latin typeface="Century Gothic" panose="020B0502020202020204" pitchFamily="34" charset="0"/>
              </a:rPr>
              <a:t>dolore</a:t>
            </a:r>
            <a:r>
              <a:rPr lang="de-DE" dirty="0">
                <a:solidFill>
                  <a:schemeClr val="tx1">
                    <a:lumMod val="75000"/>
                    <a:lumOff val="25000"/>
                  </a:schemeClr>
                </a:solidFill>
                <a:latin typeface="Century Gothic" panose="020B0502020202020204" pitchFamily="34" charset="0"/>
              </a:rPr>
              <a:t> magna </a:t>
            </a:r>
            <a:r>
              <a:rPr lang="de-DE" dirty="0" err="1">
                <a:solidFill>
                  <a:schemeClr val="tx1">
                    <a:lumMod val="75000"/>
                    <a:lumOff val="25000"/>
                  </a:schemeClr>
                </a:solidFill>
                <a:latin typeface="Century Gothic" panose="020B0502020202020204" pitchFamily="34" charset="0"/>
              </a:rPr>
              <a:t>aliquyam</a:t>
            </a:r>
            <a:r>
              <a:rPr lang="de-DE" dirty="0">
                <a:solidFill>
                  <a:schemeClr val="tx1">
                    <a:lumMod val="75000"/>
                    <a:lumOff val="25000"/>
                  </a:schemeClr>
                </a:solidFill>
                <a:latin typeface="Century Gothic" panose="020B0502020202020204" pitchFamily="34" charset="0"/>
              </a:rPr>
              <a:t> erat, sed.</a:t>
            </a:r>
          </a:p>
        </p:txBody>
      </p:sp>
      <p:sp>
        <p:nvSpPr>
          <p:cNvPr id="91" name="Textfeld 90"/>
          <p:cNvSpPr txBox="1"/>
          <p:nvPr/>
        </p:nvSpPr>
        <p:spPr>
          <a:xfrm>
            <a:off x="15656099" y="8454588"/>
            <a:ext cx="5315843" cy="553870"/>
          </a:xfrm>
          <a:prstGeom prst="rect">
            <a:avLst/>
          </a:prstGeom>
          <a:noFill/>
        </p:spPr>
        <p:txBody>
          <a:bodyPr wrap="square" rtlCol="0">
            <a:spAutoFit/>
          </a:bodyPr>
          <a:lstStyle/>
          <a:p>
            <a:r>
              <a:rPr lang="de-DE" sz="2999" dirty="0">
                <a:solidFill>
                  <a:schemeClr val="tx1">
                    <a:lumMod val="75000"/>
                    <a:lumOff val="25000"/>
                  </a:schemeClr>
                </a:solidFill>
                <a:latin typeface="Century Gothic" panose="020B0502020202020204" pitchFamily="34" charset="0"/>
              </a:rPr>
              <a:t>02 | Titel zwei</a:t>
            </a:r>
          </a:p>
        </p:txBody>
      </p:sp>
      <p:sp>
        <p:nvSpPr>
          <p:cNvPr id="92" name="Textfeld 91"/>
          <p:cNvSpPr txBox="1"/>
          <p:nvPr/>
        </p:nvSpPr>
        <p:spPr>
          <a:xfrm>
            <a:off x="15656095" y="9134058"/>
            <a:ext cx="4869340" cy="1754326"/>
          </a:xfrm>
          <a:prstGeom prst="rect">
            <a:avLst/>
          </a:prstGeom>
          <a:noFill/>
        </p:spPr>
        <p:txBody>
          <a:bodyPr wrap="square" rtlCol="0">
            <a:spAutoFit/>
          </a:bodyPr>
          <a:lstStyle/>
          <a:p>
            <a:pPr>
              <a:lnSpc>
                <a:spcPct val="150000"/>
              </a:lnSpc>
            </a:pPr>
            <a:r>
              <a:rPr lang="de-DE" dirty="0">
                <a:solidFill>
                  <a:schemeClr val="tx1">
                    <a:lumMod val="75000"/>
                    <a:lumOff val="25000"/>
                  </a:schemeClr>
                </a:solidFill>
                <a:latin typeface="Century Gothic" panose="020B0502020202020204" pitchFamily="34" charset="0"/>
              </a:rPr>
              <a:t>Hier eigenen Text einfügen … </a:t>
            </a:r>
            <a:r>
              <a:rPr lang="de-DE" dirty="0" err="1">
                <a:solidFill>
                  <a:schemeClr val="tx1">
                    <a:lumMod val="75000"/>
                    <a:lumOff val="25000"/>
                  </a:schemeClr>
                </a:solidFill>
                <a:latin typeface="Century Gothic" panose="020B0502020202020204" pitchFamily="34" charset="0"/>
              </a:rPr>
              <a:t>consetetur</a:t>
            </a:r>
            <a:r>
              <a:rPr lang="de-DE" dirty="0">
                <a:solidFill>
                  <a:schemeClr val="tx1">
                    <a:lumMod val="75000"/>
                    <a:lumOff val="25000"/>
                  </a:schemeClr>
                </a:solidFill>
                <a:latin typeface="Century Gothic" panose="020B0502020202020204" pitchFamily="34" charset="0"/>
              </a:rPr>
              <a:t> </a:t>
            </a:r>
            <a:r>
              <a:rPr lang="de-DE" dirty="0" err="1">
                <a:solidFill>
                  <a:schemeClr val="tx1">
                    <a:lumMod val="75000"/>
                    <a:lumOff val="25000"/>
                  </a:schemeClr>
                </a:solidFill>
                <a:latin typeface="Century Gothic" panose="020B0502020202020204" pitchFamily="34" charset="0"/>
              </a:rPr>
              <a:t>sadipscing</a:t>
            </a:r>
            <a:r>
              <a:rPr lang="de-DE" dirty="0">
                <a:solidFill>
                  <a:schemeClr val="tx1">
                    <a:lumMod val="75000"/>
                    <a:lumOff val="25000"/>
                  </a:schemeClr>
                </a:solidFill>
                <a:latin typeface="Century Gothic" panose="020B0502020202020204" pitchFamily="34" charset="0"/>
              </a:rPr>
              <a:t> </a:t>
            </a:r>
            <a:r>
              <a:rPr lang="de-DE" dirty="0" err="1">
                <a:solidFill>
                  <a:schemeClr val="tx1">
                    <a:lumMod val="75000"/>
                    <a:lumOff val="25000"/>
                  </a:schemeClr>
                </a:solidFill>
                <a:latin typeface="Century Gothic" panose="020B0502020202020204" pitchFamily="34" charset="0"/>
              </a:rPr>
              <a:t>elitr</a:t>
            </a:r>
            <a:r>
              <a:rPr lang="de-DE" dirty="0">
                <a:solidFill>
                  <a:schemeClr val="tx1">
                    <a:lumMod val="75000"/>
                    <a:lumOff val="25000"/>
                  </a:schemeClr>
                </a:solidFill>
                <a:latin typeface="Century Gothic" panose="020B0502020202020204" pitchFamily="34" charset="0"/>
              </a:rPr>
              <a:t>, sed </a:t>
            </a:r>
            <a:r>
              <a:rPr lang="de-DE" dirty="0" err="1">
                <a:solidFill>
                  <a:schemeClr val="tx1">
                    <a:lumMod val="75000"/>
                    <a:lumOff val="25000"/>
                  </a:schemeClr>
                </a:solidFill>
                <a:latin typeface="Century Gothic" panose="020B0502020202020204" pitchFamily="34" charset="0"/>
              </a:rPr>
              <a:t>diam</a:t>
            </a:r>
            <a:r>
              <a:rPr lang="de-DE" dirty="0">
                <a:solidFill>
                  <a:schemeClr val="tx1">
                    <a:lumMod val="75000"/>
                    <a:lumOff val="25000"/>
                  </a:schemeClr>
                </a:solidFill>
                <a:latin typeface="Century Gothic" panose="020B0502020202020204" pitchFamily="34" charset="0"/>
              </a:rPr>
              <a:t> </a:t>
            </a:r>
            <a:r>
              <a:rPr lang="de-DE" dirty="0" err="1">
                <a:solidFill>
                  <a:schemeClr val="tx1">
                    <a:lumMod val="75000"/>
                    <a:lumOff val="25000"/>
                  </a:schemeClr>
                </a:solidFill>
                <a:latin typeface="Century Gothic" panose="020B0502020202020204" pitchFamily="34" charset="0"/>
              </a:rPr>
              <a:t>nonumy</a:t>
            </a:r>
            <a:r>
              <a:rPr lang="de-DE" dirty="0">
                <a:solidFill>
                  <a:schemeClr val="tx1">
                    <a:lumMod val="75000"/>
                    <a:lumOff val="25000"/>
                  </a:schemeClr>
                </a:solidFill>
                <a:latin typeface="Century Gothic" panose="020B0502020202020204" pitchFamily="34" charset="0"/>
              </a:rPr>
              <a:t> </a:t>
            </a:r>
            <a:r>
              <a:rPr lang="de-DE" dirty="0" err="1">
                <a:solidFill>
                  <a:schemeClr val="tx1">
                    <a:lumMod val="75000"/>
                    <a:lumOff val="25000"/>
                  </a:schemeClr>
                </a:solidFill>
                <a:latin typeface="Century Gothic" panose="020B0502020202020204" pitchFamily="34" charset="0"/>
              </a:rPr>
              <a:t>eirmod</a:t>
            </a:r>
            <a:r>
              <a:rPr lang="de-DE" dirty="0">
                <a:solidFill>
                  <a:schemeClr val="tx1">
                    <a:lumMod val="75000"/>
                    <a:lumOff val="25000"/>
                  </a:schemeClr>
                </a:solidFill>
                <a:latin typeface="Century Gothic" panose="020B0502020202020204" pitchFamily="34" charset="0"/>
              </a:rPr>
              <a:t> </a:t>
            </a:r>
            <a:r>
              <a:rPr lang="de-DE" dirty="0" err="1">
                <a:solidFill>
                  <a:schemeClr val="tx1">
                    <a:lumMod val="75000"/>
                    <a:lumOff val="25000"/>
                  </a:schemeClr>
                </a:solidFill>
                <a:latin typeface="Century Gothic" panose="020B0502020202020204" pitchFamily="34" charset="0"/>
              </a:rPr>
              <a:t>tempor</a:t>
            </a:r>
            <a:r>
              <a:rPr lang="de-DE" dirty="0">
                <a:solidFill>
                  <a:schemeClr val="tx1">
                    <a:lumMod val="75000"/>
                    <a:lumOff val="25000"/>
                  </a:schemeClr>
                </a:solidFill>
                <a:latin typeface="Century Gothic" panose="020B0502020202020204" pitchFamily="34" charset="0"/>
              </a:rPr>
              <a:t> </a:t>
            </a:r>
            <a:r>
              <a:rPr lang="de-DE" dirty="0" err="1">
                <a:solidFill>
                  <a:schemeClr val="tx1">
                    <a:lumMod val="75000"/>
                    <a:lumOff val="25000"/>
                  </a:schemeClr>
                </a:solidFill>
                <a:latin typeface="Century Gothic" panose="020B0502020202020204" pitchFamily="34" charset="0"/>
              </a:rPr>
              <a:t>invidunt</a:t>
            </a:r>
            <a:r>
              <a:rPr lang="de-DE" dirty="0">
                <a:solidFill>
                  <a:schemeClr val="tx1">
                    <a:lumMod val="75000"/>
                    <a:lumOff val="25000"/>
                  </a:schemeClr>
                </a:solidFill>
                <a:latin typeface="Century Gothic" panose="020B0502020202020204" pitchFamily="34" charset="0"/>
              </a:rPr>
              <a:t> </a:t>
            </a:r>
            <a:r>
              <a:rPr lang="de-DE" dirty="0" err="1">
                <a:solidFill>
                  <a:schemeClr val="tx1">
                    <a:lumMod val="75000"/>
                    <a:lumOff val="25000"/>
                  </a:schemeClr>
                </a:solidFill>
                <a:latin typeface="Century Gothic" panose="020B0502020202020204" pitchFamily="34" charset="0"/>
              </a:rPr>
              <a:t>ut</a:t>
            </a:r>
            <a:r>
              <a:rPr lang="de-DE" dirty="0">
                <a:solidFill>
                  <a:schemeClr val="tx1">
                    <a:lumMod val="75000"/>
                    <a:lumOff val="25000"/>
                  </a:schemeClr>
                </a:solidFill>
                <a:latin typeface="Century Gothic" panose="020B0502020202020204" pitchFamily="34" charset="0"/>
              </a:rPr>
              <a:t> </a:t>
            </a:r>
            <a:r>
              <a:rPr lang="de-DE" dirty="0" err="1">
                <a:solidFill>
                  <a:schemeClr val="tx1">
                    <a:lumMod val="75000"/>
                    <a:lumOff val="25000"/>
                  </a:schemeClr>
                </a:solidFill>
                <a:latin typeface="Century Gothic" panose="020B0502020202020204" pitchFamily="34" charset="0"/>
              </a:rPr>
              <a:t>labore</a:t>
            </a:r>
            <a:r>
              <a:rPr lang="de-DE" dirty="0">
                <a:solidFill>
                  <a:schemeClr val="tx1">
                    <a:lumMod val="75000"/>
                    <a:lumOff val="25000"/>
                  </a:schemeClr>
                </a:solidFill>
                <a:latin typeface="Century Gothic" panose="020B0502020202020204" pitchFamily="34" charset="0"/>
              </a:rPr>
              <a:t> et </a:t>
            </a:r>
            <a:r>
              <a:rPr lang="de-DE" dirty="0" err="1">
                <a:solidFill>
                  <a:schemeClr val="tx1">
                    <a:lumMod val="75000"/>
                    <a:lumOff val="25000"/>
                  </a:schemeClr>
                </a:solidFill>
                <a:latin typeface="Century Gothic" panose="020B0502020202020204" pitchFamily="34" charset="0"/>
              </a:rPr>
              <a:t>dolore</a:t>
            </a:r>
            <a:r>
              <a:rPr lang="de-DE" dirty="0">
                <a:solidFill>
                  <a:schemeClr val="tx1">
                    <a:lumMod val="75000"/>
                    <a:lumOff val="25000"/>
                  </a:schemeClr>
                </a:solidFill>
                <a:latin typeface="Century Gothic" panose="020B0502020202020204" pitchFamily="34" charset="0"/>
              </a:rPr>
              <a:t> magna </a:t>
            </a:r>
            <a:r>
              <a:rPr lang="de-DE" dirty="0" err="1">
                <a:solidFill>
                  <a:schemeClr val="tx1">
                    <a:lumMod val="75000"/>
                    <a:lumOff val="25000"/>
                  </a:schemeClr>
                </a:solidFill>
                <a:latin typeface="Century Gothic" panose="020B0502020202020204" pitchFamily="34" charset="0"/>
              </a:rPr>
              <a:t>aliquyam</a:t>
            </a:r>
            <a:r>
              <a:rPr lang="de-DE" dirty="0">
                <a:solidFill>
                  <a:schemeClr val="tx1">
                    <a:lumMod val="75000"/>
                    <a:lumOff val="25000"/>
                  </a:schemeClr>
                </a:solidFill>
                <a:latin typeface="Century Gothic" panose="020B0502020202020204" pitchFamily="34" charset="0"/>
              </a:rPr>
              <a:t> erat, sed.</a:t>
            </a:r>
          </a:p>
        </p:txBody>
      </p:sp>
      <p:pic>
        <p:nvPicPr>
          <p:cNvPr id="31" name="Graphic 30">
            <a:extLst>
              <a:ext uri="{FF2B5EF4-FFF2-40B4-BE49-F238E27FC236}">
                <a16:creationId xmlns:a16="http://schemas.microsoft.com/office/drawing/2014/main" id="{BCC1D1CA-944E-48F5-A6B4-BB9DCB00D9B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3909418" y="2579813"/>
            <a:ext cx="363859" cy="363859"/>
          </a:xfrm>
          <a:prstGeom prst="rect">
            <a:avLst/>
          </a:prstGeom>
        </p:spPr>
      </p:pic>
      <p:pic>
        <p:nvPicPr>
          <p:cNvPr id="32" name="Graphic 31">
            <a:extLst>
              <a:ext uri="{FF2B5EF4-FFF2-40B4-BE49-F238E27FC236}">
                <a16:creationId xmlns:a16="http://schemas.microsoft.com/office/drawing/2014/main" id="{9F5DF39F-FF5A-427B-ACE8-1547132D92BB}"/>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3916107" y="7753490"/>
            <a:ext cx="363859" cy="363859"/>
          </a:xfrm>
          <a:prstGeom prst="rect">
            <a:avLst/>
          </a:prstGeom>
        </p:spPr>
      </p:pic>
    </p:spTree>
    <p:extLst>
      <p:ext uri="{BB962C8B-B14F-4D97-AF65-F5344CB8AC3E}">
        <p14:creationId xmlns:p14="http://schemas.microsoft.com/office/powerpoint/2010/main" val="347846403"/>
      </p:ext>
    </p:extLst>
  </p:cSld>
  <p:clrMapOvr>
    <a:masterClrMapping/>
  </p:clrMapOvr>
  <p:transition spd="slow">
    <p:push/>
  </p:transition>
</p:sld>
</file>

<file path=ppt/slides/slide84.xml><?xml version="1.0" encoding="utf-8"?>
<p:sld xmlns:a="http://schemas.openxmlformats.org/drawingml/2006/main" xmlns:r="http://schemas.openxmlformats.org/officeDocument/2006/relationships" xmlns:p="http://schemas.openxmlformats.org/presentationml/2006/main">
  <p:cSld>
    <p:bg>
      <p:bgPr>
        <a:solidFill>
          <a:schemeClr val="accent1">
            <a:alpha val="90000"/>
          </a:schemeClr>
        </a:solidFill>
        <a:effectLst/>
      </p:bgPr>
    </p:bg>
    <p:spTree>
      <p:nvGrpSpPr>
        <p:cNvPr id="1" name=""/>
        <p:cNvGrpSpPr/>
        <p:nvPr/>
      </p:nvGrpSpPr>
      <p:grpSpPr>
        <a:xfrm>
          <a:off x="0" y="0"/>
          <a:ext cx="0" cy="0"/>
          <a:chOff x="0" y="0"/>
          <a:chExt cx="0" cy="0"/>
        </a:xfrm>
      </p:grpSpPr>
      <p:graphicFrame>
        <p:nvGraphicFramePr>
          <p:cNvPr id="66" name="Diagramm 65"/>
          <p:cNvGraphicFramePr/>
          <p:nvPr>
            <p:extLst>
              <p:ext uri="{D42A27DB-BD31-4B8C-83A1-F6EECF244321}">
                <p14:modId xmlns:p14="http://schemas.microsoft.com/office/powerpoint/2010/main" val="3115344670"/>
              </p:ext>
            </p:extLst>
          </p:nvPr>
        </p:nvGraphicFramePr>
        <p:xfrm>
          <a:off x="4452160" y="3894210"/>
          <a:ext cx="16080734" cy="8000437"/>
        </p:xfrm>
        <a:graphic>
          <a:graphicData uri="http://schemas.openxmlformats.org/drawingml/2006/chart">
            <c:chart xmlns:c="http://schemas.openxmlformats.org/drawingml/2006/chart" xmlns:r="http://schemas.openxmlformats.org/officeDocument/2006/relationships" r:id="rId3"/>
          </a:graphicData>
        </a:graphic>
      </p:graphicFrame>
      <p:grpSp>
        <p:nvGrpSpPr>
          <p:cNvPr id="79" name="Gruppieren 78"/>
          <p:cNvGrpSpPr/>
          <p:nvPr/>
        </p:nvGrpSpPr>
        <p:grpSpPr>
          <a:xfrm>
            <a:off x="0" y="4473163"/>
            <a:ext cx="24377650" cy="4643737"/>
            <a:chOff x="3625458" y="5269577"/>
            <a:chExt cx="17003458" cy="4643737"/>
          </a:xfrm>
        </p:grpSpPr>
        <p:cxnSp>
          <p:nvCxnSpPr>
            <p:cNvPr id="80" name="Gerader Verbinder 79"/>
            <p:cNvCxnSpPr/>
            <p:nvPr/>
          </p:nvCxnSpPr>
          <p:spPr>
            <a:xfrm flipH="1">
              <a:off x="3625461" y="7448017"/>
              <a:ext cx="17003455" cy="0"/>
            </a:xfrm>
            <a:prstGeom prst="line">
              <a:avLst/>
            </a:prstGeom>
            <a:ln>
              <a:solidFill>
                <a:schemeClr val="bg1">
                  <a:alpha val="1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1" name="Gerader Verbinder 80"/>
            <p:cNvCxnSpPr/>
            <p:nvPr/>
          </p:nvCxnSpPr>
          <p:spPr>
            <a:xfrm flipH="1">
              <a:off x="3625461" y="7903603"/>
              <a:ext cx="17003455" cy="0"/>
            </a:xfrm>
            <a:prstGeom prst="line">
              <a:avLst/>
            </a:prstGeom>
            <a:ln>
              <a:solidFill>
                <a:schemeClr val="bg1">
                  <a:alpha val="1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2" name="Gerader Verbinder 81"/>
            <p:cNvCxnSpPr/>
            <p:nvPr/>
          </p:nvCxnSpPr>
          <p:spPr>
            <a:xfrm flipH="1">
              <a:off x="3625461" y="8406030"/>
              <a:ext cx="17003455" cy="0"/>
            </a:xfrm>
            <a:prstGeom prst="line">
              <a:avLst/>
            </a:prstGeom>
            <a:ln>
              <a:solidFill>
                <a:schemeClr val="bg1">
                  <a:alpha val="1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3" name="Gerader Verbinder 82"/>
            <p:cNvCxnSpPr/>
            <p:nvPr/>
          </p:nvCxnSpPr>
          <p:spPr>
            <a:xfrm flipH="1">
              <a:off x="3625461" y="8908458"/>
              <a:ext cx="17003455" cy="0"/>
            </a:xfrm>
            <a:prstGeom prst="line">
              <a:avLst/>
            </a:prstGeom>
            <a:ln>
              <a:solidFill>
                <a:schemeClr val="bg1">
                  <a:alpha val="1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4" name="Gerader Verbinder 83"/>
            <p:cNvCxnSpPr/>
            <p:nvPr/>
          </p:nvCxnSpPr>
          <p:spPr>
            <a:xfrm flipH="1">
              <a:off x="3625462" y="9410886"/>
              <a:ext cx="17003454" cy="0"/>
            </a:xfrm>
            <a:prstGeom prst="line">
              <a:avLst/>
            </a:prstGeom>
            <a:ln>
              <a:solidFill>
                <a:schemeClr val="bg1">
                  <a:alpha val="1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5" name="Gerader Verbinder 84"/>
            <p:cNvCxnSpPr/>
            <p:nvPr/>
          </p:nvCxnSpPr>
          <p:spPr>
            <a:xfrm flipH="1">
              <a:off x="3625461" y="9913314"/>
              <a:ext cx="17003454" cy="0"/>
            </a:xfrm>
            <a:prstGeom prst="line">
              <a:avLst/>
            </a:prstGeom>
            <a:ln>
              <a:solidFill>
                <a:schemeClr val="bg1">
                  <a:alpha val="1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6" name="Gerader Verbinder 85"/>
            <p:cNvCxnSpPr/>
            <p:nvPr/>
          </p:nvCxnSpPr>
          <p:spPr>
            <a:xfrm flipH="1">
              <a:off x="3625461" y="7039248"/>
              <a:ext cx="17003455" cy="0"/>
            </a:xfrm>
            <a:prstGeom prst="line">
              <a:avLst/>
            </a:prstGeom>
            <a:ln>
              <a:solidFill>
                <a:schemeClr val="bg1">
                  <a:alpha val="1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7" name="Gerader Verbinder 86"/>
            <p:cNvCxnSpPr/>
            <p:nvPr/>
          </p:nvCxnSpPr>
          <p:spPr>
            <a:xfrm flipH="1">
              <a:off x="3625461" y="6576570"/>
              <a:ext cx="17003455" cy="0"/>
            </a:xfrm>
            <a:prstGeom prst="line">
              <a:avLst/>
            </a:prstGeom>
            <a:ln>
              <a:solidFill>
                <a:schemeClr val="bg1">
                  <a:alpha val="1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8" name="Gerader Verbinder 87"/>
            <p:cNvCxnSpPr/>
            <p:nvPr/>
          </p:nvCxnSpPr>
          <p:spPr>
            <a:xfrm flipH="1">
              <a:off x="3625458" y="6138274"/>
              <a:ext cx="17003458" cy="0"/>
            </a:xfrm>
            <a:prstGeom prst="line">
              <a:avLst/>
            </a:prstGeom>
            <a:ln>
              <a:solidFill>
                <a:schemeClr val="bg1">
                  <a:alpha val="1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9" name="Gerader Verbinder 88"/>
            <p:cNvCxnSpPr/>
            <p:nvPr/>
          </p:nvCxnSpPr>
          <p:spPr>
            <a:xfrm flipH="1">
              <a:off x="3625461" y="5269577"/>
              <a:ext cx="17003454" cy="0"/>
            </a:xfrm>
            <a:prstGeom prst="line">
              <a:avLst/>
            </a:prstGeom>
            <a:ln>
              <a:solidFill>
                <a:schemeClr val="bg1">
                  <a:alpha val="1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0" name="Gerader Verbinder 89"/>
            <p:cNvCxnSpPr/>
            <p:nvPr/>
          </p:nvCxnSpPr>
          <p:spPr>
            <a:xfrm flipH="1">
              <a:off x="3625458" y="5675611"/>
              <a:ext cx="17003458" cy="0"/>
            </a:xfrm>
            <a:prstGeom prst="line">
              <a:avLst/>
            </a:prstGeom>
            <a:ln>
              <a:solidFill>
                <a:schemeClr val="bg1">
                  <a:alpha val="1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91" name="Textfeld 90"/>
          <p:cNvSpPr txBox="1"/>
          <p:nvPr/>
        </p:nvSpPr>
        <p:spPr>
          <a:xfrm>
            <a:off x="857673" y="8718923"/>
            <a:ext cx="895553" cy="338554"/>
          </a:xfrm>
          <a:prstGeom prst="rect">
            <a:avLst/>
          </a:prstGeom>
          <a:noFill/>
        </p:spPr>
        <p:txBody>
          <a:bodyPr wrap="square" rtlCol="0">
            <a:spAutoFit/>
          </a:bodyPr>
          <a:lstStyle/>
          <a:p>
            <a:r>
              <a:rPr lang="de-DE" sz="1600">
                <a:solidFill>
                  <a:schemeClr val="bg1"/>
                </a:solidFill>
                <a:latin typeface="Helvetica" panose="020B0500000000000000" pitchFamily="34" charset="0"/>
              </a:rPr>
              <a:t>10 </a:t>
            </a:r>
          </a:p>
        </p:txBody>
      </p:sp>
      <p:sp>
        <p:nvSpPr>
          <p:cNvPr id="92" name="Textfeld 91"/>
          <p:cNvSpPr txBox="1"/>
          <p:nvPr/>
        </p:nvSpPr>
        <p:spPr>
          <a:xfrm>
            <a:off x="857673" y="7700315"/>
            <a:ext cx="701511" cy="338554"/>
          </a:xfrm>
          <a:prstGeom prst="rect">
            <a:avLst/>
          </a:prstGeom>
          <a:noFill/>
        </p:spPr>
        <p:txBody>
          <a:bodyPr wrap="square" rtlCol="0">
            <a:spAutoFit/>
          </a:bodyPr>
          <a:lstStyle/>
          <a:p>
            <a:r>
              <a:rPr lang="de-DE" sz="1600">
                <a:solidFill>
                  <a:schemeClr val="bg1"/>
                </a:solidFill>
                <a:latin typeface="Helvetica" panose="020B0500000000000000" pitchFamily="34" charset="0"/>
              </a:rPr>
              <a:t>30 </a:t>
            </a:r>
          </a:p>
        </p:txBody>
      </p:sp>
      <p:sp>
        <p:nvSpPr>
          <p:cNvPr id="93" name="Textfeld 92"/>
          <p:cNvSpPr txBox="1"/>
          <p:nvPr/>
        </p:nvSpPr>
        <p:spPr>
          <a:xfrm>
            <a:off x="857673" y="8207576"/>
            <a:ext cx="701511" cy="338554"/>
          </a:xfrm>
          <a:prstGeom prst="rect">
            <a:avLst/>
          </a:prstGeom>
          <a:noFill/>
        </p:spPr>
        <p:txBody>
          <a:bodyPr wrap="square" rtlCol="0">
            <a:spAutoFit/>
          </a:bodyPr>
          <a:lstStyle/>
          <a:p>
            <a:r>
              <a:rPr lang="de-DE" sz="1600">
                <a:solidFill>
                  <a:schemeClr val="bg1"/>
                </a:solidFill>
                <a:latin typeface="Helvetica" panose="020B0500000000000000" pitchFamily="34" charset="0"/>
              </a:rPr>
              <a:t>20 </a:t>
            </a:r>
          </a:p>
        </p:txBody>
      </p:sp>
      <p:sp>
        <p:nvSpPr>
          <p:cNvPr id="94" name="Textfeld 93"/>
          <p:cNvSpPr txBox="1"/>
          <p:nvPr/>
        </p:nvSpPr>
        <p:spPr>
          <a:xfrm>
            <a:off x="857673" y="7196441"/>
            <a:ext cx="701511" cy="338554"/>
          </a:xfrm>
          <a:prstGeom prst="rect">
            <a:avLst/>
          </a:prstGeom>
          <a:noFill/>
        </p:spPr>
        <p:txBody>
          <a:bodyPr wrap="square" rtlCol="0">
            <a:spAutoFit/>
          </a:bodyPr>
          <a:lstStyle/>
          <a:p>
            <a:r>
              <a:rPr lang="de-DE" sz="1600">
                <a:solidFill>
                  <a:schemeClr val="bg1"/>
                </a:solidFill>
                <a:latin typeface="Helvetica" panose="020B0500000000000000" pitchFamily="34" charset="0"/>
              </a:rPr>
              <a:t>40 </a:t>
            </a:r>
          </a:p>
        </p:txBody>
      </p:sp>
      <p:sp>
        <p:nvSpPr>
          <p:cNvPr id="95" name="Textfeld 94"/>
          <p:cNvSpPr txBox="1"/>
          <p:nvPr/>
        </p:nvSpPr>
        <p:spPr>
          <a:xfrm>
            <a:off x="857673" y="6737358"/>
            <a:ext cx="701511" cy="338554"/>
          </a:xfrm>
          <a:prstGeom prst="rect">
            <a:avLst/>
          </a:prstGeom>
          <a:noFill/>
        </p:spPr>
        <p:txBody>
          <a:bodyPr wrap="square" rtlCol="0">
            <a:spAutoFit/>
          </a:bodyPr>
          <a:lstStyle/>
          <a:p>
            <a:r>
              <a:rPr lang="de-DE" sz="1600">
                <a:solidFill>
                  <a:schemeClr val="bg1"/>
                </a:solidFill>
                <a:latin typeface="Helvetica" panose="020B0500000000000000" pitchFamily="34" charset="0"/>
              </a:rPr>
              <a:t>50 </a:t>
            </a:r>
          </a:p>
        </p:txBody>
      </p:sp>
      <p:sp>
        <p:nvSpPr>
          <p:cNvPr id="96" name="Textfeld 95"/>
          <p:cNvSpPr txBox="1"/>
          <p:nvPr/>
        </p:nvSpPr>
        <p:spPr>
          <a:xfrm>
            <a:off x="857673" y="6309008"/>
            <a:ext cx="701511" cy="338554"/>
          </a:xfrm>
          <a:prstGeom prst="rect">
            <a:avLst/>
          </a:prstGeom>
          <a:noFill/>
        </p:spPr>
        <p:txBody>
          <a:bodyPr wrap="square" rtlCol="0">
            <a:spAutoFit/>
          </a:bodyPr>
          <a:lstStyle/>
          <a:p>
            <a:r>
              <a:rPr lang="de-DE" sz="1600">
                <a:solidFill>
                  <a:schemeClr val="bg1"/>
                </a:solidFill>
                <a:latin typeface="Helvetica" panose="020B0500000000000000" pitchFamily="34" charset="0"/>
              </a:rPr>
              <a:t>60</a:t>
            </a:r>
          </a:p>
        </p:txBody>
      </p:sp>
      <p:sp>
        <p:nvSpPr>
          <p:cNvPr id="97" name="Textfeld 96"/>
          <p:cNvSpPr txBox="1"/>
          <p:nvPr/>
        </p:nvSpPr>
        <p:spPr>
          <a:xfrm>
            <a:off x="857673" y="5850381"/>
            <a:ext cx="701511" cy="338554"/>
          </a:xfrm>
          <a:prstGeom prst="rect">
            <a:avLst/>
          </a:prstGeom>
          <a:noFill/>
        </p:spPr>
        <p:txBody>
          <a:bodyPr wrap="square" rtlCol="0">
            <a:spAutoFit/>
          </a:bodyPr>
          <a:lstStyle/>
          <a:p>
            <a:r>
              <a:rPr lang="de-DE" sz="1600">
                <a:solidFill>
                  <a:schemeClr val="bg1"/>
                </a:solidFill>
                <a:latin typeface="Helvetica" panose="020B0500000000000000" pitchFamily="34" charset="0"/>
              </a:rPr>
              <a:t>70 </a:t>
            </a:r>
          </a:p>
        </p:txBody>
      </p:sp>
      <p:sp>
        <p:nvSpPr>
          <p:cNvPr id="98" name="Textfeld 97"/>
          <p:cNvSpPr txBox="1"/>
          <p:nvPr/>
        </p:nvSpPr>
        <p:spPr>
          <a:xfrm>
            <a:off x="857673" y="5385005"/>
            <a:ext cx="701511" cy="338554"/>
          </a:xfrm>
          <a:prstGeom prst="rect">
            <a:avLst/>
          </a:prstGeom>
          <a:noFill/>
        </p:spPr>
        <p:txBody>
          <a:bodyPr wrap="square" rtlCol="0">
            <a:spAutoFit/>
          </a:bodyPr>
          <a:lstStyle/>
          <a:p>
            <a:r>
              <a:rPr lang="de-DE" sz="1600">
                <a:solidFill>
                  <a:schemeClr val="bg1"/>
                </a:solidFill>
                <a:latin typeface="Helvetica" panose="020B0500000000000000" pitchFamily="34" charset="0"/>
              </a:rPr>
              <a:t>80 </a:t>
            </a:r>
          </a:p>
        </p:txBody>
      </p:sp>
      <p:sp>
        <p:nvSpPr>
          <p:cNvPr id="99" name="Textfeld 98"/>
          <p:cNvSpPr txBox="1"/>
          <p:nvPr/>
        </p:nvSpPr>
        <p:spPr>
          <a:xfrm>
            <a:off x="857673" y="4946158"/>
            <a:ext cx="701511" cy="338554"/>
          </a:xfrm>
          <a:prstGeom prst="rect">
            <a:avLst/>
          </a:prstGeom>
          <a:noFill/>
        </p:spPr>
        <p:txBody>
          <a:bodyPr wrap="square" rtlCol="0">
            <a:spAutoFit/>
          </a:bodyPr>
          <a:lstStyle/>
          <a:p>
            <a:r>
              <a:rPr lang="de-DE" sz="1600">
                <a:solidFill>
                  <a:schemeClr val="bg1"/>
                </a:solidFill>
                <a:latin typeface="Helvetica" panose="020B0500000000000000" pitchFamily="34" charset="0"/>
              </a:rPr>
              <a:t>90 </a:t>
            </a:r>
          </a:p>
        </p:txBody>
      </p:sp>
      <p:sp>
        <p:nvSpPr>
          <p:cNvPr id="100" name="Textfeld 99"/>
          <p:cNvSpPr txBox="1"/>
          <p:nvPr/>
        </p:nvSpPr>
        <p:spPr>
          <a:xfrm>
            <a:off x="857673" y="4508664"/>
            <a:ext cx="895553" cy="338554"/>
          </a:xfrm>
          <a:prstGeom prst="rect">
            <a:avLst/>
          </a:prstGeom>
          <a:noFill/>
        </p:spPr>
        <p:txBody>
          <a:bodyPr wrap="square" rtlCol="0">
            <a:spAutoFit/>
          </a:bodyPr>
          <a:lstStyle/>
          <a:p>
            <a:r>
              <a:rPr lang="de-DE" sz="1600" dirty="0">
                <a:solidFill>
                  <a:schemeClr val="bg1"/>
                </a:solidFill>
                <a:latin typeface="Helvetica" panose="020B0500000000000000" pitchFamily="34" charset="0"/>
              </a:rPr>
              <a:t>100</a:t>
            </a:r>
          </a:p>
        </p:txBody>
      </p:sp>
      <p:sp>
        <p:nvSpPr>
          <p:cNvPr id="101" name="Textfeld 100"/>
          <p:cNvSpPr txBox="1"/>
          <p:nvPr/>
        </p:nvSpPr>
        <p:spPr>
          <a:xfrm>
            <a:off x="4335475" y="11001291"/>
            <a:ext cx="4764828" cy="553870"/>
          </a:xfrm>
          <a:prstGeom prst="rect">
            <a:avLst/>
          </a:prstGeom>
          <a:noFill/>
        </p:spPr>
        <p:txBody>
          <a:bodyPr wrap="square" rtlCol="0">
            <a:spAutoFit/>
          </a:bodyPr>
          <a:lstStyle/>
          <a:p>
            <a:r>
              <a:rPr lang="de-DE" sz="2999" dirty="0">
                <a:solidFill>
                  <a:schemeClr val="bg1"/>
                </a:solidFill>
                <a:latin typeface="Helvetica" panose="020B0500000000000000" pitchFamily="34" charset="0"/>
              </a:rPr>
              <a:t>Aspekt eins</a:t>
            </a:r>
          </a:p>
        </p:txBody>
      </p:sp>
      <p:sp>
        <p:nvSpPr>
          <p:cNvPr id="102" name="Textfeld 101"/>
          <p:cNvSpPr txBox="1"/>
          <p:nvPr/>
        </p:nvSpPr>
        <p:spPr>
          <a:xfrm>
            <a:off x="4364972" y="11419635"/>
            <a:ext cx="3658408"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sp>
        <p:nvSpPr>
          <p:cNvPr id="103" name="Ellipse 102"/>
          <p:cNvSpPr/>
          <p:nvPr/>
        </p:nvSpPr>
        <p:spPr>
          <a:xfrm>
            <a:off x="2661735" y="10843088"/>
            <a:ext cx="1254994" cy="1254994"/>
          </a:xfrm>
          <a:prstGeom prst="ellipse">
            <a:avLst/>
          </a:prstGeom>
          <a:no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105" name="Textfeld 104"/>
          <p:cNvSpPr txBox="1"/>
          <p:nvPr/>
        </p:nvSpPr>
        <p:spPr>
          <a:xfrm>
            <a:off x="11641006" y="11099334"/>
            <a:ext cx="4764828" cy="553870"/>
          </a:xfrm>
          <a:prstGeom prst="rect">
            <a:avLst/>
          </a:prstGeom>
          <a:noFill/>
        </p:spPr>
        <p:txBody>
          <a:bodyPr wrap="square" rtlCol="0">
            <a:spAutoFit/>
          </a:bodyPr>
          <a:lstStyle/>
          <a:p>
            <a:r>
              <a:rPr lang="de-DE" sz="2999" dirty="0">
                <a:solidFill>
                  <a:schemeClr val="bg1"/>
                </a:solidFill>
                <a:latin typeface="Helvetica" panose="020B0500000000000000" pitchFamily="34" charset="0"/>
              </a:rPr>
              <a:t>Aspekt zwei</a:t>
            </a:r>
          </a:p>
        </p:txBody>
      </p:sp>
      <p:sp>
        <p:nvSpPr>
          <p:cNvPr id="106" name="Textfeld 105"/>
          <p:cNvSpPr txBox="1"/>
          <p:nvPr/>
        </p:nvSpPr>
        <p:spPr>
          <a:xfrm>
            <a:off x="11670506" y="11517677"/>
            <a:ext cx="3658408"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sp>
        <p:nvSpPr>
          <p:cNvPr id="107" name="Textfeld 106"/>
          <p:cNvSpPr txBox="1"/>
          <p:nvPr/>
        </p:nvSpPr>
        <p:spPr>
          <a:xfrm>
            <a:off x="18703342" y="11100321"/>
            <a:ext cx="4764828" cy="553870"/>
          </a:xfrm>
          <a:prstGeom prst="rect">
            <a:avLst/>
          </a:prstGeom>
          <a:noFill/>
        </p:spPr>
        <p:txBody>
          <a:bodyPr wrap="square" rtlCol="0">
            <a:spAutoFit/>
          </a:bodyPr>
          <a:lstStyle/>
          <a:p>
            <a:r>
              <a:rPr lang="de-DE" sz="2999" dirty="0">
                <a:solidFill>
                  <a:schemeClr val="bg1"/>
                </a:solidFill>
                <a:latin typeface="Helvetica" panose="020B0500000000000000" pitchFamily="34" charset="0"/>
              </a:rPr>
              <a:t>Aspekt drei</a:t>
            </a:r>
          </a:p>
        </p:txBody>
      </p:sp>
      <p:sp>
        <p:nvSpPr>
          <p:cNvPr id="108" name="Textfeld 107"/>
          <p:cNvSpPr txBox="1"/>
          <p:nvPr/>
        </p:nvSpPr>
        <p:spPr>
          <a:xfrm>
            <a:off x="18732840" y="11518666"/>
            <a:ext cx="3658408"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sp>
        <p:nvSpPr>
          <p:cNvPr id="109" name="Ellipse 108"/>
          <p:cNvSpPr/>
          <p:nvPr/>
        </p:nvSpPr>
        <p:spPr>
          <a:xfrm>
            <a:off x="9982058" y="10890180"/>
            <a:ext cx="1254994" cy="1254994"/>
          </a:xfrm>
          <a:prstGeom prst="ellipse">
            <a:avLst/>
          </a:prstGeom>
          <a:no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110" name="Ellipse 109"/>
          <p:cNvSpPr/>
          <p:nvPr/>
        </p:nvSpPr>
        <p:spPr>
          <a:xfrm>
            <a:off x="17033003" y="10890180"/>
            <a:ext cx="1254994" cy="1254994"/>
          </a:xfrm>
          <a:prstGeom prst="ellipse">
            <a:avLst/>
          </a:prstGeom>
          <a:no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149" name="Textfeld 148"/>
          <p:cNvSpPr txBox="1"/>
          <p:nvPr/>
        </p:nvSpPr>
        <p:spPr>
          <a:xfrm>
            <a:off x="4594719" y="3483490"/>
            <a:ext cx="1407960" cy="338554"/>
          </a:xfrm>
          <a:prstGeom prst="rect">
            <a:avLst/>
          </a:prstGeom>
          <a:noFill/>
        </p:spPr>
        <p:txBody>
          <a:bodyPr wrap="square" rtlCol="0">
            <a:spAutoFit/>
          </a:bodyPr>
          <a:lstStyle/>
          <a:p>
            <a:pPr algn="ctr"/>
            <a:r>
              <a:rPr lang="de-DE" sz="1600" dirty="0">
                <a:solidFill>
                  <a:schemeClr val="bg1"/>
                </a:solidFill>
                <a:latin typeface="Helvetica" panose="020B0500000000000000" pitchFamily="34" charset="0"/>
              </a:rPr>
              <a:t>Januar</a:t>
            </a:r>
          </a:p>
        </p:txBody>
      </p:sp>
      <p:sp>
        <p:nvSpPr>
          <p:cNvPr id="150" name="Textfeld 149"/>
          <p:cNvSpPr txBox="1"/>
          <p:nvPr/>
        </p:nvSpPr>
        <p:spPr>
          <a:xfrm>
            <a:off x="6045722" y="3483490"/>
            <a:ext cx="1407960" cy="338554"/>
          </a:xfrm>
          <a:prstGeom prst="rect">
            <a:avLst/>
          </a:prstGeom>
          <a:noFill/>
        </p:spPr>
        <p:txBody>
          <a:bodyPr wrap="square" rtlCol="0">
            <a:spAutoFit/>
          </a:bodyPr>
          <a:lstStyle/>
          <a:p>
            <a:pPr algn="ctr"/>
            <a:r>
              <a:rPr lang="de-DE" sz="1600" dirty="0">
                <a:solidFill>
                  <a:schemeClr val="bg1"/>
                </a:solidFill>
                <a:latin typeface="Helvetica" panose="020B0500000000000000" pitchFamily="34" charset="0"/>
              </a:rPr>
              <a:t>Februar</a:t>
            </a:r>
          </a:p>
        </p:txBody>
      </p:sp>
      <p:sp>
        <p:nvSpPr>
          <p:cNvPr id="151" name="Textfeld 150"/>
          <p:cNvSpPr txBox="1"/>
          <p:nvPr/>
        </p:nvSpPr>
        <p:spPr>
          <a:xfrm>
            <a:off x="7496725" y="3483490"/>
            <a:ext cx="1407960" cy="338554"/>
          </a:xfrm>
          <a:prstGeom prst="rect">
            <a:avLst/>
          </a:prstGeom>
          <a:noFill/>
        </p:spPr>
        <p:txBody>
          <a:bodyPr wrap="square" rtlCol="0">
            <a:spAutoFit/>
          </a:bodyPr>
          <a:lstStyle/>
          <a:p>
            <a:pPr algn="ctr"/>
            <a:r>
              <a:rPr lang="de-DE" sz="1600" dirty="0">
                <a:solidFill>
                  <a:schemeClr val="bg1"/>
                </a:solidFill>
                <a:latin typeface="Helvetica" panose="020B0500000000000000" pitchFamily="34" charset="0"/>
              </a:rPr>
              <a:t>März</a:t>
            </a:r>
          </a:p>
        </p:txBody>
      </p:sp>
      <p:sp>
        <p:nvSpPr>
          <p:cNvPr id="152" name="Textfeld 151"/>
          <p:cNvSpPr txBox="1"/>
          <p:nvPr/>
        </p:nvSpPr>
        <p:spPr>
          <a:xfrm>
            <a:off x="8866703" y="3483490"/>
            <a:ext cx="1407960" cy="338554"/>
          </a:xfrm>
          <a:prstGeom prst="rect">
            <a:avLst/>
          </a:prstGeom>
          <a:noFill/>
        </p:spPr>
        <p:txBody>
          <a:bodyPr wrap="square" rtlCol="0">
            <a:spAutoFit/>
          </a:bodyPr>
          <a:lstStyle/>
          <a:p>
            <a:pPr algn="ctr"/>
            <a:r>
              <a:rPr lang="de-DE" sz="1600">
                <a:solidFill>
                  <a:schemeClr val="bg1"/>
                </a:solidFill>
                <a:latin typeface="Helvetica" panose="020B0500000000000000" pitchFamily="34" charset="0"/>
              </a:rPr>
              <a:t>April</a:t>
            </a:r>
          </a:p>
        </p:txBody>
      </p:sp>
      <p:sp>
        <p:nvSpPr>
          <p:cNvPr id="153" name="Textfeld 152"/>
          <p:cNvSpPr txBox="1"/>
          <p:nvPr/>
        </p:nvSpPr>
        <p:spPr>
          <a:xfrm>
            <a:off x="10120938" y="3483490"/>
            <a:ext cx="1407960" cy="338554"/>
          </a:xfrm>
          <a:prstGeom prst="rect">
            <a:avLst/>
          </a:prstGeom>
          <a:noFill/>
        </p:spPr>
        <p:txBody>
          <a:bodyPr wrap="square" rtlCol="0">
            <a:spAutoFit/>
          </a:bodyPr>
          <a:lstStyle/>
          <a:p>
            <a:pPr algn="ctr"/>
            <a:r>
              <a:rPr lang="de-DE" sz="1600" dirty="0">
                <a:solidFill>
                  <a:schemeClr val="bg1"/>
                </a:solidFill>
                <a:latin typeface="Helvetica" panose="020B0500000000000000" pitchFamily="34" charset="0"/>
              </a:rPr>
              <a:t>Mai</a:t>
            </a:r>
          </a:p>
        </p:txBody>
      </p:sp>
      <p:sp>
        <p:nvSpPr>
          <p:cNvPr id="154" name="Textfeld 153"/>
          <p:cNvSpPr txBox="1"/>
          <p:nvPr/>
        </p:nvSpPr>
        <p:spPr>
          <a:xfrm>
            <a:off x="11317297" y="3483490"/>
            <a:ext cx="1407960" cy="338554"/>
          </a:xfrm>
          <a:prstGeom prst="rect">
            <a:avLst/>
          </a:prstGeom>
          <a:noFill/>
        </p:spPr>
        <p:txBody>
          <a:bodyPr wrap="square" rtlCol="0">
            <a:spAutoFit/>
          </a:bodyPr>
          <a:lstStyle/>
          <a:p>
            <a:pPr algn="ctr"/>
            <a:r>
              <a:rPr lang="de-DE" sz="1600" dirty="0">
                <a:solidFill>
                  <a:schemeClr val="bg1"/>
                </a:solidFill>
                <a:latin typeface="Helvetica" panose="020B0500000000000000" pitchFamily="34" charset="0"/>
              </a:rPr>
              <a:t>Juni</a:t>
            </a:r>
          </a:p>
        </p:txBody>
      </p:sp>
      <p:sp>
        <p:nvSpPr>
          <p:cNvPr id="155" name="Textfeld 154"/>
          <p:cNvSpPr txBox="1"/>
          <p:nvPr/>
        </p:nvSpPr>
        <p:spPr>
          <a:xfrm>
            <a:off x="12513656" y="3483490"/>
            <a:ext cx="1407960" cy="338554"/>
          </a:xfrm>
          <a:prstGeom prst="rect">
            <a:avLst/>
          </a:prstGeom>
          <a:noFill/>
        </p:spPr>
        <p:txBody>
          <a:bodyPr wrap="square" rtlCol="0">
            <a:spAutoFit/>
          </a:bodyPr>
          <a:lstStyle/>
          <a:p>
            <a:pPr algn="ctr"/>
            <a:r>
              <a:rPr lang="de-DE" sz="1600" dirty="0">
                <a:solidFill>
                  <a:schemeClr val="bg1"/>
                </a:solidFill>
                <a:latin typeface="Helvetica" panose="020B0500000000000000" pitchFamily="34" charset="0"/>
              </a:rPr>
              <a:t>Juli</a:t>
            </a:r>
          </a:p>
        </p:txBody>
      </p:sp>
      <p:sp>
        <p:nvSpPr>
          <p:cNvPr id="156" name="Textfeld 155"/>
          <p:cNvSpPr txBox="1"/>
          <p:nvPr/>
        </p:nvSpPr>
        <p:spPr>
          <a:xfrm>
            <a:off x="13710018" y="3483490"/>
            <a:ext cx="1407960" cy="338554"/>
          </a:xfrm>
          <a:prstGeom prst="rect">
            <a:avLst/>
          </a:prstGeom>
          <a:noFill/>
        </p:spPr>
        <p:txBody>
          <a:bodyPr wrap="square" rtlCol="0">
            <a:spAutoFit/>
          </a:bodyPr>
          <a:lstStyle/>
          <a:p>
            <a:pPr algn="ctr"/>
            <a:r>
              <a:rPr lang="de-DE" sz="1600" dirty="0">
                <a:solidFill>
                  <a:schemeClr val="bg1"/>
                </a:solidFill>
                <a:latin typeface="Helvetica" panose="020B0500000000000000" pitchFamily="34" charset="0"/>
              </a:rPr>
              <a:t>August</a:t>
            </a:r>
          </a:p>
        </p:txBody>
      </p:sp>
      <p:sp>
        <p:nvSpPr>
          <p:cNvPr id="157" name="Textfeld 156"/>
          <p:cNvSpPr txBox="1"/>
          <p:nvPr/>
        </p:nvSpPr>
        <p:spPr>
          <a:xfrm>
            <a:off x="15207322" y="3483491"/>
            <a:ext cx="1279964" cy="338554"/>
          </a:xfrm>
          <a:prstGeom prst="rect">
            <a:avLst/>
          </a:prstGeom>
          <a:noFill/>
        </p:spPr>
        <p:txBody>
          <a:bodyPr wrap="square" rtlCol="0">
            <a:spAutoFit/>
          </a:bodyPr>
          <a:lstStyle/>
          <a:p>
            <a:pPr algn="ctr"/>
            <a:r>
              <a:rPr lang="de-DE" sz="1600">
                <a:solidFill>
                  <a:schemeClr val="bg1"/>
                </a:solidFill>
                <a:latin typeface="Helvetica" panose="020B0500000000000000" pitchFamily="34" charset="0"/>
              </a:rPr>
              <a:t>September</a:t>
            </a:r>
          </a:p>
        </p:txBody>
      </p:sp>
      <p:sp>
        <p:nvSpPr>
          <p:cNvPr id="158" name="Textfeld 157"/>
          <p:cNvSpPr txBox="1"/>
          <p:nvPr/>
        </p:nvSpPr>
        <p:spPr>
          <a:xfrm>
            <a:off x="17936459" y="3483491"/>
            <a:ext cx="1279964" cy="338554"/>
          </a:xfrm>
          <a:prstGeom prst="rect">
            <a:avLst/>
          </a:prstGeom>
          <a:noFill/>
        </p:spPr>
        <p:txBody>
          <a:bodyPr wrap="square" rtlCol="0">
            <a:spAutoFit/>
          </a:bodyPr>
          <a:lstStyle/>
          <a:p>
            <a:pPr algn="ctr"/>
            <a:r>
              <a:rPr lang="de-DE" sz="1600" dirty="0">
                <a:solidFill>
                  <a:schemeClr val="bg1"/>
                </a:solidFill>
                <a:latin typeface="Helvetica" panose="020B0500000000000000" pitchFamily="34" charset="0"/>
              </a:rPr>
              <a:t>November</a:t>
            </a:r>
          </a:p>
        </p:txBody>
      </p:sp>
      <p:sp>
        <p:nvSpPr>
          <p:cNvPr id="159" name="Textfeld 158"/>
          <p:cNvSpPr txBox="1"/>
          <p:nvPr/>
        </p:nvSpPr>
        <p:spPr>
          <a:xfrm>
            <a:off x="19259465" y="3483491"/>
            <a:ext cx="1279964" cy="338554"/>
          </a:xfrm>
          <a:prstGeom prst="rect">
            <a:avLst/>
          </a:prstGeom>
          <a:noFill/>
        </p:spPr>
        <p:txBody>
          <a:bodyPr wrap="square" rtlCol="0">
            <a:spAutoFit/>
          </a:bodyPr>
          <a:lstStyle/>
          <a:p>
            <a:pPr algn="ctr"/>
            <a:r>
              <a:rPr lang="de-DE" sz="1600">
                <a:solidFill>
                  <a:schemeClr val="bg1"/>
                </a:solidFill>
                <a:latin typeface="Helvetica" panose="020B0500000000000000" pitchFamily="34" charset="0"/>
              </a:rPr>
              <a:t>Dezember</a:t>
            </a:r>
          </a:p>
        </p:txBody>
      </p:sp>
      <p:pic>
        <p:nvPicPr>
          <p:cNvPr id="48" name="Graphic 47">
            <a:extLst>
              <a:ext uri="{FF2B5EF4-FFF2-40B4-BE49-F238E27FC236}">
                <a16:creationId xmlns:a16="http://schemas.microsoft.com/office/drawing/2014/main" id="{ACDF8480-417D-4E39-9569-E9196588885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311755" y="11212877"/>
            <a:ext cx="609600" cy="609600"/>
          </a:xfrm>
          <a:prstGeom prst="rect">
            <a:avLst/>
          </a:prstGeom>
        </p:spPr>
      </p:pic>
      <p:pic>
        <p:nvPicPr>
          <p:cNvPr id="49" name="Graphic 48">
            <a:extLst>
              <a:ext uri="{FF2B5EF4-FFF2-40B4-BE49-F238E27FC236}">
                <a16:creationId xmlns:a16="http://schemas.microsoft.com/office/drawing/2014/main" id="{1A389277-E914-4171-91A7-230D00B35ED5}"/>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973837" y="11167897"/>
            <a:ext cx="609600" cy="609600"/>
          </a:xfrm>
          <a:prstGeom prst="rect">
            <a:avLst/>
          </a:prstGeom>
        </p:spPr>
      </p:pic>
      <p:pic>
        <p:nvPicPr>
          <p:cNvPr id="50" name="Graphic 49">
            <a:extLst>
              <a:ext uri="{FF2B5EF4-FFF2-40B4-BE49-F238E27FC236}">
                <a16:creationId xmlns:a16="http://schemas.microsoft.com/office/drawing/2014/main" id="{E4C24C31-B6FC-4A3D-91F5-887CEF0663F8}"/>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7392596" y="11203755"/>
            <a:ext cx="609600" cy="609600"/>
          </a:xfrm>
          <a:prstGeom prst="rect">
            <a:avLst/>
          </a:prstGeom>
        </p:spPr>
      </p:pic>
      <p:sp>
        <p:nvSpPr>
          <p:cNvPr id="51" name="Textfeld 157">
            <a:extLst>
              <a:ext uri="{FF2B5EF4-FFF2-40B4-BE49-F238E27FC236}">
                <a16:creationId xmlns:a16="http://schemas.microsoft.com/office/drawing/2014/main" id="{133CD9EB-0785-49D9-8597-C92A20C7291D}"/>
              </a:ext>
            </a:extLst>
          </p:cNvPr>
          <p:cNvSpPr txBox="1"/>
          <p:nvPr/>
        </p:nvSpPr>
        <p:spPr>
          <a:xfrm>
            <a:off x="16601574" y="3476069"/>
            <a:ext cx="1279964" cy="338554"/>
          </a:xfrm>
          <a:prstGeom prst="rect">
            <a:avLst/>
          </a:prstGeom>
          <a:noFill/>
        </p:spPr>
        <p:txBody>
          <a:bodyPr wrap="square" rtlCol="0">
            <a:spAutoFit/>
          </a:bodyPr>
          <a:lstStyle/>
          <a:p>
            <a:pPr algn="ctr"/>
            <a:r>
              <a:rPr lang="en-US" sz="1600" b="0" i="0" dirty="0" err="1">
                <a:solidFill>
                  <a:schemeClr val="bg1"/>
                </a:solidFill>
                <a:effectLst/>
                <a:latin typeface="Helvetica" panose="020B0604020202020204" pitchFamily="34" charset="0"/>
                <a:cs typeface="Helvetica" panose="020B0604020202020204" pitchFamily="34" charset="0"/>
              </a:rPr>
              <a:t>Oktober</a:t>
            </a:r>
            <a:endParaRPr lang="de-DE" sz="1600" dirty="0">
              <a:solidFill>
                <a:schemeClr val="bg1"/>
              </a:solidFill>
              <a:latin typeface="Helvetica" panose="020B0604020202020204" pitchFamily="34" charset="0"/>
              <a:cs typeface="Helvetica" panose="020B0604020202020204" pitchFamily="34" charset="0"/>
            </a:endParaRPr>
          </a:p>
        </p:txBody>
      </p:sp>
    </p:spTree>
    <p:extLst>
      <p:ext uri="{BB962C8B-B14F-4D97-AF65-F5344CB8AC3E}">
        <p14:creationId xmlns:p14="http://schemas.microsoft.com/office/powerpoint/2010/main" val="843315233"/>
      </p:ext>
    </p:extLst>
  </p:cSld>
  <p:clrMapOvr>
    <a:masterClrMapping/>
  </p:clrMapOvr>
  <p:transition spd="slow">
    <p:push/>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5" name="Gerader Verbinder 104"/>
          <p:cNvCxnSpPr>
            <a:endCxn id="84" idx="0"/>
          </p:cNvCxnSpPr>
          <p:nvPr/>
        </p:nvCxnSpPr>
        <p:spPr>
          <a:xfrm flipH="1" flipV="1">
            <a:off x="21027287" y="7498229"/>
            <a:ext cx="3320866" cy="234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6" name="Gerader Verbinder 105"/>
          <p:cNvCxnSpPr>
            <a:stCxn id="61" idx="2"/>
          </p:cNvCxnSpPr>
          <p:nvPr/>
        </p:nvCxnSpPr>
        <p:spPr>
          <a:xfrm flipH="1">
            <a:off x="5" y="7519596"/>
            <a:ext cx="3624515" cy="208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1" name="Oval 3"/>
          <p:cNvSpPr/>
          <p:nvPr/>
        </p:nvSpPr>
        <p:spPr>
          <a:xfrm>
            <a:off x="3624520" y="5343718"/>
            <a:ext cx="4351754" cy="4351756"/>
          </a:xfrm>
          <a:prstGeom prst="ellipse">
            <a:avLst/>
          </a:prstGeom>
          <a:noFill/>
          <a:ln w="69850">
            <a:solidFill>
              <a:schemeClr val="bg2">
                <a:alpha val="3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Century Gothic" panose="020B0502020202020204" pitchFamily="34" charset="0"/>
            </a:endParaRPr>
          </a:p>
        </p:txBody>
      </p:sp>
      <p:sp>
        <p:nvSpPr>
          <p:cNvPr id="62" name="Arc 4"/>
          <p:cNvSpPr/>
          <p:nvPr/>
        </p:nvSpPr>
        <p:spPr>
          <a:xfrm>
            <a:off x="3626792" y="5345990"/>
            <a:ext cx="4347210" cy="4347211"/>
          </a:xfrm>
          <a:prstGeom prst="arc">
            <a:avLst>
              <a:gd name="adj1" fmla="val 10766207"/>
              <a:gd name="adj2" fmla="val 0"/>
            </a:avLst>
          </a:prstGeom>
          <a:ln w="69850" cap="rnd">
            <a:solidFill>
              <a:schemeClr val="bg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Century Gothic" panose="020B0502020202020204" pitchFamily="34" charset="0"/>
            </a:endParaRPr>
          </a:p>
        </p:txBody>
      </p:sp>
      <p:sp>
        <p:nvSpPr>
          <p:cNvPr id="79" name="Oval 5"/>
          <p:cNvSpPr/>
          <p:nvPr/>
        </p:nvSpPr>
        <p:spPr>
          <a:xfrm>
            <a:off x="7976274" y="5343718"/>
            <a:ext cx="4351754" cy="4351756"/>
          </a:xfrm>
          <a:prstGeom prst="ellipse">
            <a:avLst/>
          </a:prstGeom>
          <a:noFill/>
          <a:ln w="69850">
            <a:solidFill>
              <a:schemeClr val="bg2">
                <a:alpha val="3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Century Gothic" panose="020B0502020202020204" pitchFamily="34" charset="0"/>
            </a:endParaRPr>
          </a:p>
        </p:txBody>
      </p:sp>
      <p:sp>
        <p:nvSpPr>
          <p:cNvPr id="80" name="Arc 6"/>
          <p:cNvSpPr/>
          <p:nvPr/>
        </p:nvSpPr>
        <p:spPr>
          <a:xfrm rot="10800000">
            <a:off x="7978547" y="5345990"/>
            <a:ext cx="4347210" cy="4347211"/>
          </a:xfrm>
          <a:prstGeom prst="arc">
            <a:avLst>
              <a:gd name="adj1" fmla="val 10766207"/>
              <a:gd name="adj2" fmla="val 0"/>
            </a:avLst>
          </a:prstGeom>
          <a:ln w="69850" cap="rnd">
            <a:solidFill>
              <a:schemeClr val="accent1">
                <a:lumMod val="60000"/>
                <a:lumOff val="40000"/>
              </a:schemeClr>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Century Gothic" panose="020B0502020202020204" pitchFamily="34" charset="0"/>
            </a:endParaRPr>
          </a:p>
        </p:txBody>
      </p:sp>
      <p:sp>
        <p:nvSpPr>
          <p:cNvPr id="81" name="Oval 7"/>
          <p:cNvSpPr/>
          <p:nvPr/>
        </p:nvSpPr>
        <p:spPr>
          <a:xfrm>
            <a:off x="12326155" y="5343718"/>
            <a:ext cx="4351754" cy="4351756"/>
          </a:xfrm>
          <a:prstGeom prst="ellipse">
            <a:avLst/>
          </a:prstGeom>
          <a:noFill/>
          <a:ln w="69850">
            <a:solidFill>
              <a:schemeClr val="bg2">
                <a:alpha val="3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Century Gothic" panose="020B0502020202020204" pitchFamily="34" charset="0"/>
            </a:endParaRPr>
          </a:p>
        </p:txBody>
      </p:sp>
      <p:sp>
        <p:nvSpPr>
          <p:cNvPr id="82" name="Arc 8"/>
          <p:cNvSpPr/>
          <p:nvPr/>
        </p:nvSpPr>
        <p:spPr>
          <a:xfrm>
            <a:off x="12328428" y="5345990"/>
            <a:ext cx="4347210" cy="4347211"/>
          </a:xfrm>
          <a:prstGeom prst="arc">
            <a:avLst>
              <a:gd name="adj1" fmla="val 10766207"/>
              <a:gd name="adj2" fmla="val 0"/>
            </a:avLst>
          </a:prstGeom>
          <a:ln w="69850" cap="rnd">
            <a:solidFill>
              <a:schemeClr val="bg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Century Gothic" panose="020B0502020202020204" pitchFamily="34" charset="0"/>
            </a:endParaRPr>
          </a:p>
        </p:txBody>
      </p:sp>
      <p:sp>
        <p:nvSpPr>
          <p:cNvPr id="83" name="Oval 9"/>
          <p:cNvSpPr/>
          <p:nvPr/>
        </p:nvSpPr>
        <p:spPr>
          <a:xfrm>
            <a:off x="16677910" y="5343718"/>
            <a:ext cx="4351754" cy="4351756"/>
          </a:xfrm>
          <a:prstGeom prst="ellipse">
            <a:avLst/>
          </a:prstGeom>
          <a:noFill/>
          <a:ln w="69850">
            <a:solidFill>
              <a:schemeClr val="bg2">
                <a:alpha val="3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Century Gothic" panose="020B0502020202020204" pitchFamily="34" charset="0"/>
            </a:endParaRPr>
          </a:p>
        </p:txBody>
      </p:sp>
      <p:sp>
        <p:nvSpPr>
          <p:cNvPr id="84" name="Arc 10"/>
          <p:cNvSpPr/>
          <p:nvPr/>
        </p:nvSpPr>
        <p:spPr>
          <a:xfrm rot="10800000">
            <a:off x="16680182" y="5345990"/>
            <a:ext cx="4347210" cy="4347211"/>
          </a:xfrm>
          <a:prstGeom prst="arc">
            <a:avLst>
              <a:gd name="adj1" fmla="val 10766207"/>
              <a:gd name="adj2" fmla="val 0"/>
            </a:avLst>
          </a:prstGeom>
          <a:ln w="69850" cap="rnd">
            <a:solidFill>
              <a:schemeClr val="accent1">
                <a:lumMod val="60000"/>
                <a:lumOff val="40000"/>
              </a:schemeClr>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Century Gothic" panose="020B0502020202020204" pitchFamily="34" charset="0"/>
            </a:endParaRPr>
          </a:p>
        </p:txBody>
      </p:sp>
      <p:sp>
        <p:nvSpPr>
          <p:cNvPr id="85" name="Oval 13"/>
          <p:cNvSpPr/>
          <p:nvPr/>
        </p:nvSpPr>
        <p:spPr>
          <a:xfrm>
            <a:off x="4879378" y="6598576"/>
            <a:ext cx="1842038" cy="1842039"/>
          </a:xfrm>
          <a:prstGeom prst="ellipse">
            <a:avLst/>
          </a:prstGeom>
          <a:solidFill>
            <a:schemeClr val="accent1"/>
          </a:solidFill>
          <a:ln>
            <a:noFill/>
          </a:ln>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sz="3200" dirty="0">
              <a:solidFill>
                <a:srgbClr val="FEFFFF"/>
              </a:solidFill>
              <a:latin typeface="Century Gothic" panose="020B0502020202020204" pitchFamily="34" charset="0"/>
            </a:endParaRPr>
          </a:p>
        </p:txBody>
      </p:sp>
      <p:sp>
        <p:nvSpPr>
          <p:cNvPr id="86" name="Oval 15"/>
          <p:cNvSpPr/>
          <p:nvPr/>
        </p:nvSpPr>
        <p:spPr>
          <a:xfrm>
            <a:off x="9226588" y="6598576"/>
            <a:ext cx="1842038" cy="1842039"/>
          </a:xfrm>
          <a:prstGeom prst="ellipse">
            <a:avLst/>
          </a:prstGeom>
          <a:solidFill>
            <a:schemeClr val="accent1">
              <a:lumMod val="60000"/>
              <a:lumOff val="40000"/>
            </a:schemeClr>
          </a:solidFill>
          <a:ln>
            <a:noFill/>
          </a:ln>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sz="3200" dirty="0">
              <a:solidFill>
                <a:srgbClr val="FEFFFF"/>
              </a:solidFill>
              <a:latin typeface="Century Gothic" panose="020B0502020202020204" pitchFamily="34" charset="0"/>
            </a:endParaRPr>
          </a:p>
        </p:txBody>
      </p:sp>
      <p:sp>
        <p:nvSpPr>
          <p:cNvPr id="87" name="Oval 16"/>
          <p:cNvSpPr/>
          <p:nvPr/>
        </p:nvSpPr>
        <p:spPr>
          <a:xfrm>
            <a:off x="13581013" y="6598576"/>
            <a:ext cx="1842038" cy="1842039"/>
          </a:xfrm>
          <a:prstGeom prst="ellipse">
            <a:avLst/>
          </a:prstGeom>
          <a:solidFill>
            <a:schemeClr val="accent1"/>
          </a:solidFill>
          <a:ln>
            <a:noFill/>
          </a:ln>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sz="3200" dirty="0">
              <a:solidFill>
                <a:srgbClr val="FEFFFF"/>
              </a:solidFill>
              <a:latin typeface="Century Gothic" panose="020B0502020202020204" pitchFamily="34" charset="0"/>
            </a:endParaRPr>
          </a:p>
        </p:txBody>
      </p:sp>
      <p:sp>
        <p:nvSpPr>
          <p:cNvPr id="88" name="Oval 17"/>
          <p:cNvSpPr/>
          <p:nvPr/>
        </p:nvSpPr>
        <p:spPr>
          <a:xfrm>
            <a:off x="17928223" y="6598576"/>
            <a:ext cx="1842038" cy="1842039"/>
          </a:xfrm>
          <a:prstGeom prst="ellipse">
            <a:avLst/>
          </a:prstGeom>
          <a:solidFill>
            <a:schemeClr val="accent1">
              <a:lumMod val="60000"/>
              <a:lumOff val="40000"/>
            </a:schemeClr>
          </a:solidFill>
          <a:ln>
            <a:noFill/>
          </a:ln>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sz="3200" dirty="0">
              <a:solidFill>
                <a:srgbClr val="FEFFFF"/>
              </a:solidFill>
              <a:latin typeface="Century Gothic" panose="020B0502020202020204" pitchFamily="34" charset="0"/>
            </a:endParaRPr>
          </a:p>
        </p:txBody>
      </p:sp>
      <p:sp>
        <p:nvSpPr>
          <p:cNvPr id="89" name="Oval 26"/>
          <p:cNvSpPr/>
          <p:nvPr/>
        </p:nvSpPr>
        <p:spPr>
          <a:xfrm>
            <a:off x="5379186" y="4971523"/>
            <a:ext cx="842422" cy="842422"/>
          </a:xfrm>
          <a:prstGeom prst="ellipse">
            <a:avLst/>
          </a:prstGeom>
          <a:solidFill>
            <a:schemeClr val="accent1"/>
          </a:solidFill>
          <a:ln>
            <a:solidFill>
              <a:schemeClr val="bg2"/>
            </a:solidFill>
          </a:ln>
          <a:effectLst/>
        </p:spPr>
        <p:style>
          <a:lnRef idx="2">
            <a:schemeClr val="dk1"/>
          </a:lnRef>
          <a:fillRef idx="1">
            <a:schemeClr val="lt1"/>
          </a:fillRef>
          <a:effectRef idx="0">
            <a:schemeClr val="dk1"/>
          </a:effectRef>
          <a:fontRef idx="minor">
            <a:schemeClr val="dk1"/>
          </a:fontRef>
        </p:style>
        <p:txBody>
          <a:bodyPr rtlCol="0" anchor="ctr"/>
          <a:lstStyle/>
          <a:p>
            <a:pPr algn="ctr"/>
            <a:r>
              <a:rPr lang="en-US" dirty="0">
                <a:solidFill>
                  <a:schemeClr val="bg1"/>
                </a:solidFill>
                <a:latin typeface="Century Gothic" panose="020B0502020202020204" pitchFamily="34" charset="0"/>
                <a:ea typeface="Roboto Condensed Light" charset="0"/>
                <a:cs typeface="Roboto Condensed Light" charset="0"/>
              </a:rPr>
              <a:t>1</a:t>
            </a:r>
          </a:p>
        </p:txBody>
      </p:sp>
      <p:sp>
        <p:nvSpPr>
          <p:cNvPr id="90" name="Oval 27"/>
          <p:cNvSpPr/>
          <p:nvPr/>
        </p:nvSpPr>
        <p:spPr>
          <a:xfrm>
            <a:off x="9726432" y="9251300"/>
            <a:ext cx="842422" cy="842422"/>
          </a:xfrm>
          <a:prstGeom prst="ellipse">
            <a:avLst/>
          </a:prstGeom>
          <a:solidFill>
            <a:schemeClr val="accent1">
              <a:lumMod val="60000"/>
              <a:lumOff val="40000"/>
            </a:schemeClr>
          </a:solidFill>
          <a:ln>
            <a:noFill/>
          </a:ln>
          <a:effectLst/>
        </p:spPr>
        <p:style>
          <a:lnRef idx="2">
            <a:schemeClr val="dk1"/>
          </a:lnRef>
          <a:fillRef idx="1">
            <a:schemeClr val="lt1"/>
          </a:fillRef>
          <a:effectRef idx="0">
            <a:schemeClr val="dk1"/>
          </a:effectRef>
          <a:fontRef idx="minor">
            <a:schemeClr val="dk1"/>
          </a:fontRef>
        </p:style>
        <p:txBody>
          <a:bodyPr rtlCol="0" anchor="ctr"/>
          <a:lstStyle/>
          <a:p>
            <a:pPr algn="ctr"/>
            <a:r>
              <a:rPr lang="en-US" dirty="0">
                <a:solidFill>
                  <a:schemeClr val="bg1"/>
                </a:solidFill>
                <a:latin typeface="Century Gothic" panose="020B0502020202020204" pitchFamily="34" charset="0"/>
              </a:rPr>
              <a:t>2</a:t>
            </a:r>
          </a:p>
        </p:txBody>
      </p:sp>
      <p:sp>
        <p:nvSpPr>
          <p:cNvPr id="91" name="Oval 28"/>
          <p:cNvSpPr/>
          <p:nvPr/>
        </p:nvSpPr>
        <p:spPr>
          <a:xfrm>
            <a:off x="14034424" y="4969879"/>
            <a:ext cx="842422" cy="842422"/>
          </a:xfrm>
          <a:prstGeom prst="ellipse">
            <a:avLst/>
          </a:prstGeom>
          <a:solidFill>
            <a:schemeClr val="accent1"/>
          </a:solidFill>
          <a:ln>
            <a:solidFill>
              <a:schemeClr val="bg2"/>
            </a:solidFill>
          </a:ln>
          <a:effectLst/>
        </p:spPr>
        <p:style>
          <a:lnRef idx="2">
            <a:schemeClr val="dk1"/>
          </a:lnRef>
          <a:fillRef idx="1">
            <a:schemeClr val="lt1"/>
          </a:fillRef>
          <a:effectRef idx="0">
            <a:schemeClr val="dk1"/>
          </a:effectRef>
          <a:fontRef idx="minor">
            <a:schemeClr val="dk1"/>
          </a:fontRef>
        </p:style>
        <p:txBody>
          <a:bodyPr rtlCol="0" anchor="ctr"/>
          <a:lstStyle/>
          <a:p>
            <a:pPr algn="ctr"/>
            <a:r>
              <a:rPr lang="en-US" dirty="0">
                <a:solidFill>
                  <a:schemeClr val="bg1"/>
                </a:solidFill>
                <a:latin typeface="Century Gothic" panose="020B0502020202020204" pitchFamily="34" charset="0"/>
              </a:rPr>
              <a:t>3</a:t>
            </a:r>
          </a:p>
        </p:txBody>
      </p:sp>
      <p:sp>
        <p:nvSpPr>
          <p:cNvPr id="92" name="Oval 29"/>
          <p:cNvSpPr/>
          <p:nvPr/>
        </p:nvSpPr>
        <p:spPr>
          <a:xfrm>
            <a:off x="18428031" y="9273129"/>
            <a:ext cx="842422" cy="842422"/>
          </a:xfrm>
          <a:prstGeom prst="ellipse">
            <a:avLst/>
          </a:prstGeom>
          <a:solidFill>
            <a:schemeClr val="accent1">
              <a:lumMod val="60000"/>
              <a:lumOff val="40000"/>
            </a:schemeClr>
          </a:solidFill>
          <a:ln>
            <a:noFill/>
          </a:ln>
          <a:effectLst/>
        </p:spPr>
        <p:style>
          <a:lnRef idx="2">
            <a:schemeClr val="dk1"/>
          </a:lnRef>
          <a:fillRef idx="1">
            <a:schemeClr val="lt1"/>
          </a:fillRef>
          <a:effectRef idx="0">
            <a:schemeClr val="dk1"/>
          </a:effectRef>
          <a:fontRef idx="minor">
            <a:schemeClr val="dk1"/>
          </a:fontRef>
        </p:style>
        <p:txBody>
          <a:bodyPr rtlCol="0" anchor="ctr"/>
          <a:lstStyle/>
          <a:p>
            <a:pPr algn="ctr"/>
            <a:r>
              <a:rPr lang="en-US" dirty="0">
                <a:solidFill>
                  <a:schemeClr val="bg1"/>
                </a:solidFill>
                <a:latin typeface="Century Gothic" panose="020B0502020202020204" pitchFamily="34" charset="0"/>
              </a:rPr>
              <a:t>4</a:t>
            </a:r>
          </a:p>
        </p:txBody>
      </p:sp>
      <p:sp>
        <p:nvSpPr>
          <p:cNvPr id="97" name="Shape 600"/>
          <p:cNvSpPr/>
          <p:nvPr/>
        </p:nvSpPr>
        <p:spPr>
          <a:xfrm>
            <a:off x="4006437" y="3795569"/>
            <a:ext cx="3544738" cy="800182"/>
          </a:xfrm>
          <a:prstGeom prst="rect">
            <a:avLst/>
          </a:prstGeom>
          <a:noFill/>
          <a:ln>
            <a:noFill/>
          </a:ln>
          <a:effectLst/>
        </p:spPr>
        <p:txBody>
          <a:bodyPr lIns="182824" tIns="91400" rIns="182824" bIns="91400" anchor="t" anchorCtr="0">
            <a:noAutofit/>
          </a:bodyPr>
          <a:lstStyle/>
          <a:p>
            <a:pPr algn="ctr">
              <a:lnSpc>
                <a:spcPct val="130000"/>
              </a:lnSpc>
              <a:buSzPct val="25000"/>
            </a:pPr>
            <a:r>
              <a:rPr lang="de-DE" sz="3001" dirty="0">
                <a:solidFill>
                  <a:schemeClr val="bg1"/>
                </a:solidFill>
                <a:latin typeface="Century Gothic" panose="020B0502020202020204" pitchFamily="34" charset="0"/>
                <a:ea typeface="Roboto"/>
                <a:cs typeface="Roboto"/>
                <a:sym typeface="Roboto"/>
              </a:rPr>
              <a:t>Thema 1</a:t>
            </a:r>
            <a:endParaRPr lang="id-ID" sz="3001" dirty="0">
              <a:solidFill>
                <a:schemeClr val="bg1"/>
              </a:solidFill>
              <a:latin typeface="Century Gothic" panose="020B0502020202020204" pitchFamily="34" charset="0"/>
              <a:ea typeface="Roboto"/>
              <a:cs typeface="Roboto"/>
              <a:sym typeface="Roboto"/>
            </a:endParaRPr>
          </a:p>
        </p:txBody>
      </p:sp>
      <p:sp>
        <p:nvSpPr>
          <p:cNvPr id="99" name="Shape 600"/>
          <p:cNvSpPr/>
          <p:nvPr/>
        </p:nvSpPr>
        <p:spPr>
          <a:xfrm>
            <a:off x="8021894" y="10382006"/>
            <a:ext cx="4303864" cy="800182"/>
          </a:xfrm>
          <a:prstGeom prst="rect">
            <a:avLst/>
          </a:prstGeom>
          <a:noFill/>
          <a:ln>
            <a:noFill/>
          </a:ln>
          <a:effectLst/>
        </p:spPr>
        <p:txBody>
          <a:bodyPr lIns="182824" tIns="91400" rIns="182824" bIns="91400" anchor="t" anchorCtr="0">
            <a:noAutofit/>
          </a:bodyPr>
          <a:lstStyle/>
          <a:p>
            <a:pPr algn="ctr">
              <a:lnSpc>
                <a:spcPct val="130000"/>
              </a:lnSpc>
              <a:buSzPct val="25000"/>
            </a:pPr>
            <a:r>
              <a:rPr lang="de-DE" sz="3001" dirty="0">
                <a:solidFill>
                  <a:schemeClr val="bg1"/>
                </a:solidFill>
                <a:latin typeface="Century Gothic" panose="020B0502020202020204" pitchFamily="34" charset="0"/>
                <a:ea typeface="Roboto"/>
                <a:cs typeface="Roboto"/>
                <a:sym typeface="Roboto"/>
              </a:rPr>
              <a:t>Thema 2</a:t>
            </a:r>
            <a:endParaRPr lang="id-ID" sz="3001" dirty="0">
              <a:solidFill>
                <a:schemeClr val="bg1"/>
              </a:solidFill>
              <a:latin typeface="Century Gothic" panose="020B0502020202020204" pitchFamily="34" charset="0"/>
              <a:ea typeface="Roboto"/>
              <a:cs typeface="Roboto"/>
              <a:sym typeface="Roboto"/>
            </a:endParaRPr>
          </a:p>
        </p:txBody>
      </p:sp>
      <p:sp>
        <p:nvSpPr>
          <p:cNvPr id="101" name="Shape 600"/>
          <p:cNvSpPr/>
          <p:nvPr/>
        </p:nvSpPr>
        <p:spPr>
          <a:xfrm>
            <a:off x="11851033" y="3766821"/>
            <a:ext cx="5227600" cy="800182"/>
          </a:xfrm>
          <a:prstGeom prst="rect">
            <a:avLst/>
          </a:prstGeom>
          <a:noFill/>
          <a:ln>
            <a:noFill/>
          </a:ln>
          <a:effectLst/>
        </p:spPr>
        <p:txBody>
          <a:bodyPr lIns="182824" tIns="91400" rIns="182824" bIns="91400" anchor="t" anchorCtr="0">
            <a:noAutofit/>
          </a:bodyPr>
          <a:lstStyle/>
          <a:p>
            <a:pPr algn="ctr">
              <a:lnSpc>
                <a:spcPct val="130000"/>
              </a:lnSpc>
              <a:buSzPct val="25000"/>
            </a:pPr>
            <a:r>
              <a:rPr lang="de-DE" sz="3001" dirty="0">
                <a:solidFill>
                  <a:schemeClr val="bg1"/>
                </a:solidFill>
                <a:latin typeface="Century Gothic" panose="020B0502020202020204" pitchFamily="34" charset="0"/>
                <a:ea typeface="Roboto"/>
                <a:cs typeface="Roboto"/>
                <a:sym typeface="Roboto"/>
              </a:rPr>
              <a:t>Thema 3</a:t>
            </a:r>
            <a:endParaRPr lang="id-ID" sz="3001" dirty="0">
              <a:solidFill>
                <a:schemeClr val="bg1"/>
              </a:solidFill>
              <a:latin typeface="Century Gothic" panose="020B0502020202020204" pitchFamily="34" charset="0"/>
              <a:ea typeface="Roboto"/>
              <a:cs typeface="Roboto"/>
              <a:sym typeface="Roboto"/>
            </a:endParaRPr>
          </a:p>
        </p:txBody>
      </p:sp>
      <p:sp>
        <p:nvSpPr>
          <p:cNvPr id="103" name="Shape 600"/>
          <p:cNvSpPr/>
          <p:nvPr/>
        </p:nvSpPr>
        <p:spPr>
          <a:xfrm>
            <a:off x="16692416" y="10382006"/>
            <a:ext cx="4334872" cy="800182"/>
          </a:xfrm>
          <a:prstGeom prst="rect">
            <a:avLst/>
          </a:prstGeom>
          <a:noFill/>
          <a:ln>
            <a:noFill/>
          </a:ln>
          <a:effectLst/>
        </p:spPr>
        <p:txBody>
          <a:bodyPr lIns="182824" tIns="91400" rIns="182824" bIns="91400" anchor="t" anchorCtr="0">
            <a:noAutofit/>
          </a:bodyPr>
          <a:lstStyle/>
          <a:p>
            <a:pPr algn="ctr">
              <a:lnSpc>
                <a:spcPct val="130000"/>
              </a:lnSpc>
              <a:buSzPct val="25000"/>
            </a:pPr>
            <a:r>
              <a:rPr lang="de-DE" sz="3001" dirty="0">
                <a:solidFill>
                  <a:schemeClr val="bg1"/>
                </a:solidFill>
                <a:latin typeface="Century Gothic" panose="020B0502020202020204" pitchFamily="34" charset="0"/>
                <a:ea typeface="Roboto"/>
                <a:cs typeface="Roboto"/>
                <a:sym typeface="Roboto"/>
              </a:rPr>
              <a:t>Thema 4</a:t>
            </a:r>
            <a:endParaRPr lang="id-ID" sz="3001" dirty="0">
              <a:solidFill>
                <a:schemeClr val="bg1"/>
              </a:solidFill>
              <a:latin typeface="Century Gothic" panose="020B0502020202020204" pitchFamily="34" charset="0"/>
              <a:ea typeface="Roboto"/>
              <a:cs typeface="Roboto"/>
              <a:sym typeface="Roboto"/>
            </a:endParaRPr>
          </a:p>
        </p:txBody>
      </p:sp>
      <p:pic>
        <p:nvPicPr>
          <p:cNvPr id="28" name="Graphic 27">
            <a:extLst>
              <a:ext uri="{FF2B5EF4-FFF2-40B4-BE49-F238E27FC236}">
                <a16:creationId xmlns:a16="http://schemas.microsoft.com/office/drawing/2014/main" id="{086A871B-72D4-4554-B82F-826100E8BFB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304162" y="6993732"/>
            <a:ext cx="981768" cy="981768"/>
          </a:xfrm>
          <a:prstGeom prst="rect">
            <a:avLst/>
          </a:prstGeom>
        </p:spPr>
      </p:pic>
      <p:pic>
        <p:nvPicPr>
          <p:cNvPr id="29" name="Graphic 28">
            <a:extLst>
              <a:ext uri="{FF2B5EF4-FFF2-40B4-BE49-F238E27FC236}">
                <a16:creationId xmlns:a16="http://schemas.microsoft.com/office/drawing/2014/main" id="{DC6ABFB7-9EC5-4DF7-A67A-55B86DE214D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657255" y="7065448"/>
            <a:ext cx="981768" cy="981768"/>
          </a:xfrm>
          <a:prstGeom prst="rect">
            <a:avLst/>
          </a:prstGeom>
        </p:spPr>
      </p:pic>
      <p:pic>
        <p:nvPicPr>
          <p:cNvPr id="30" name="Graphic 29">
            <a:extLst>
              <a:ext uri="{FF2B5EF4-FFF2-40B4-BE49-F238E27FC236}">
                <a16:creationId xmlns:a16="http://schemas.microsoft.com/office/drawing/2014/main" id="{2DE44737-F7A1-4E02-9FAA-4D6311F6D97A}"/>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8368968" y="7022887"/>
            <a:ext cx="981768" cy="981768"/>
          </a:xfrm>
          <a:prstGeom prst="rect">
            <a:avLst/>
          </a:prstGeom>
        </p:spPr>
      </p:pic>
      <p:pic>
        <p:nvPicPr>
          <p:cNvPr id="31" name="Graphic 30">
            <a:extLst>
              <a:ext uri="{FF2B5EF4-FFF2-40B4-BE49-F238E27FC236}">
                <a16:creationId xmlns:a16="http://schemas.microsoft.com/office/drawing/2014/main" id="{156F28EA-FA61-48EA-A86B-0BC0D4566628}"/>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4003907" y="7096480"/>
            <a:ext cx="981768" cy="981768"/>
          </a:xfrm>
          <a:prstGeom prst="rect">
            <a:avLst/>
          </a:prstGeom>
        </p:spPr>
      </p:pic>
    </p:spTree>
    <p:extLst>
      <p:ext uri="{BB962C8B-B14F-4D97-AF65-F5344CB8AC3E}">
        <p14:creationId xmlns:p14="http://schemas.microsoft.com/office/powerpoint/2010/main" val="1748475450"/>
      </p:ext>
    </p:extLst>
  </p:cSld>
  <p:clrMapOvr>
    <a:masterClrMapping/>
  </p:clrMapOvr>
  <p:transition spd="slow">
    <p:push/>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Gruppieren 36"/>
          <p:cNvGrpSpPr/>
          <p:nvPr/>
        </p:nvGrpSpPr>
        <p:grpSpPr>
          <a:xfrm rot="16200000">
            <a:off x="9650582" y="-1313327"/>
            <a:ext cx="5043953" cy="13118561"/>
            <a:chOff x="13096570" y="19052"/>
            <a:chExt cx="4052977" cy="13696949"/>
          </a:xfrm>
          <a:solidFill>
            <a:schemeClr val="bg1">
              <a:alpha val="80000"/>
            </a:schemeClr>
          </a:solidFill>
          <a:effectLst/>
        </p:grpSpPr>
        <p:sp>
          <p:nvSpPr>
            <p:cNvPr id="38" name="Shape 1699"/>
            <p:cNvSpPr/>
            <p:nvPr/>
          </p:nvSpPr>
          <p:spPr>
            <a:xfrm rot="5401696">
              <a:off x="11880584" y="1242675"/>
              <a:ext cx="4519402" cy="2072156"/>
            </a:xfrm>
            <a:custGeom>
              <a:avLst/>
              <a:gdLst/>
              <a:ahLst/>
              <a:cxnLst/>
              <a:rect l="0" t="0" r="0" b="0"/>
              <a:pathLst>
                <a:path w="120000" h="120000" extrusionOk="0">
                  <a:moveTo>
                    <a:pt x="0" y="120000"/>
                  </a:moveTo>
                  <a:cubicBezTo>
                    <a:pt x="19999" y="93262"/>
                    <a:pt x="50023" y="546"/>
                    <a:pt x="60626" y="2"/>
                  </a:cubicBezTo>
                  <a:cubicBezTo>
                    <a:pt x="71229" y="-542"/>
                    <a:pt x="100000" y="93262"/>
                    <a:pt x="120000" y="120000"/>
                  </a:cubicBezTo>
                  <a:lnTo>
                    <a:pt x="0" y="120000"/>
                  </a:lnTo>
                  <a:close/>
                </a:path>
              </a:pathLst>
            </a:custGeom>
            <a:grpFill/>
            <a:ln>
              <a:noFill/>
            </a:ln>
            <a:effectLst>
              <a:outerShdw blurRad="38100" dist="38100" algn="ctr" rotWithShape="0">
                <a:srgbClr val="000000">
                  <a:alpha val="23000"/>
                </a:srgbClr>
              </a:outerShdw>
            </a:effectLst>
          </p:spPr>
          <p:txBody>
            <a:bodyPr lIns="182802" tIns="91376" rIns="182802" bIns="91376" anchor="ctr" anchorCtr="0">
              <a:noAutofit/>
            </a:bodyPr>
            <a:lstStyle/>
            <a:p>
              <a:pPr algn="ctr"/>
              <a:endParaRPr sz="3999">
                <a:solidFill>
                  <a:schemeClr val="bg1"/>
                </a:solidFill>
                <a:latin typeface="Lato"/>
                <a:ea typeface="Lato"/>
                <a:cs typeface="Lato"/>
                <a:sym typeface="Lato"/>
              </a:endParaRPr>
            </a:p>
          </p:txBody>
        </p:sp>
        <p:sp>
          <p:nvSpPr>
            <p:cNvPr id="39" name="Shape 1700"/>
            <p:cNvSpPr/>
            <p:nvPr/>
          </p:nvSpPr>
          <p:spPr>
            <a:xfrm rot="5401696">
              <a:off x="12498053" y="2464417"/>
              <a:ext cx="4519402" cy="3302302"/>
            </a:xfrm>
            <a:custGeom>
              <a:avLst/>
              <a:gdLst/>
              <a:ahLst/>
              <a:cxnLst/>
              <a:rect l="0" t="0" r="0" b="0"/>
              <a:pathLst>
                <a:path w="120000" h="120000" extrusionOk="0">
                  <a:moveTo>
                    <a:pt x="0" y="120000"/>
                  </a:moveTo>
                  <a:cubicBezTo>
                    <a:pt x="19999" y="93262"/>
                    <a:pt x="50023" y="546"/>
                    <a:pt x="60626" y="2"/>
                  </a:cubicBezTo>
                  <a:cubicBezTo>
                    <a:pt x="71229" y="-542"/>
                    <a:pt x="100000" y="93262"/>
                    <a:pt x="120000" y="120000"/>
                  </a:cubicBezTo>
                  <a:lnTo>
                    <a:pt x="0" y="120000"/>
                  </a:lnTo>
                  <a:close/>
                </a:path>
              </a:pathLst>
            </a:custGeom>
            <a:grpFill/>
            <a:ln>
              <a:noFill/>
            </a:ln>
            <a:effectLst>
              <a:outerShdw blurRad="38100" dist="38100" algn="ctr" rotWithShape="0">
                <a:srgbClr val="000000">
                  <a:alpha val="23000"/>
                </a:srgbClr>
              </a:outerShdw>
            </a:effectLst>
          </p:spPr>
          <p:txBody>
            <a:bodyPr lIns="182802" tIns="91376" rIns="182802" bIns="91376" anchor="ctr" anchorCtr="0">
              <a:noAutofit/>
            </a:bodyPr>
            <a:lstStyle/>
            <a:p>
              <a:pPr algn="ctr"/>
              <a:endParaRPr sz="3999">
                <a:solidFill>
                  <a:schemeClr val="bg1"/>
                </a:solidFill>
                <a:latin typeface="Lato"/>
                <a:ea typeface="Lato"/>
                <a:cs typeface="Lato"/>
                <a:sym typeface="Lato"/>
              </a:endParaRPr>
            </a:p>
          </p:txBody>
        </p:sp>
        <p:sp>
          <p:nvSpPr>
            <p:cNvPr id="40" name="Shape 1701"/>
            <p:cNvSpPr/>
            <p:nvPr/>
          </p:nvSpPr>
          <p:spPr>
            <a:xfrm rot="5401696">
              <a:off x="12221754" y="4577637"/>
              <a:ext cx="4519402" cy="2745606"/>
            </a:xfrm>
            <a:custGeom>
              <a:avLst/>
              <a:gdLst/>
              <a:ahLst/>
              <a:cxnLst/>
              <a:rect l="0" t="0" r="0" b="0"/>
              <a:pathLst>
                <a:path w="120000" h="120000" extrusionOk="0">
                  <a:moveTo>
                    <a:pt x="0" y="120000"/>
                  </a:moveTo>
                  <a:cubicBezTo>
                    <a:pt x="19999" y="93262"/>
                    <a:pt x="50023" y="546"/>
                    <a:pt x="60626" y="2"/>
                  </a:cubicBezTo>
                  <a:cubicBezTo>
                    <a:pt x="71229" y="-542"/>
                    <a:pt x="100000" y="93262"/>
                    <a:pt x="120000" y="120000"/>
                  </a:cubicBezTo>
                  <a:lnTo>
                    <a:pt x="0" y="120000"/>
                  </a:lnTo>
                  <a:close/>
                </a:path>
              </a:pathLst>
            </a:custGeom>
            <a:grpFill/>
            <a:ln>
              <a:noFill/>
            </a:ln>
            <a:effectLst>
              <a:outerShdw blurRad="38100" dist="38100" algn="ctr" rotWithShape="0">
                <a:srgbClr val="000000">
                  <a:alpha val="23000"/>
                </a:srgbClr>
              </a:outerShdw>
            </a:effectLst>
          </p:spPr>
          <p:txBody>
            <a:bodyPr lIns="182802" tIns="91376" rIns="182802" bIns="91376" anchor="ctr" anchorCtr="0">
              <a:noAutofit/>
            </a:bodyPr>
            <a:lstStyle/>
            <a:p>
              <a:pPr algn="ctr"/>
              <a:endParaRPr sz="3999">
                <a:solidFill>
                  <a:schemeClr val="bg1"/>
                </a:solidFill>
                <a:latin typeface="Lato"/>
                <a:ea typeface="Lato"/>
                <a:cs typeface="Lato"/>
                <a:sym typeface="Lato"/>
              </a:endParaRPr>
            </a:p>
          </p:txBody>
        </p:sp>
        <p:sp>
          <p:nvSpPr>
            <p:cNvPr id="41" name="Shape 1702"/>
            <p:cNvSpPr/>
            <p:nvPr/>
          </p:nvSpPr>
          <p:spPr>
            <a:xfrm rot="5401696">
              <a:off x="12873661" y="5771145"/>
              <a:ext cx="4519402" cy="4032371"/>
            </a:xfrm>
            <a:custGeom>
              <a:avLst/>
              <a:gdLst/>
              <a:ahLst/>
              <a:cxnLst/>
              <a:rect l="0" t="0" r="0" b="0"/>
              <a:pathLst>
                <a:path w="120000" h="120000" extrusionOk="0">
                  <a:moveTo>
                    <a:pt x="0" y="120000"/>
                  </a:moveTo>
                  <a:cubicBezTo>
                    <a:pt x="19999" y="93262"/>
                    <a:pt x="50023" y="546"/>
                    <a:pt x="60626" y="2"/>
                  </a:cubicBezTo>
                  <a:cubicBezTo>
                    <a:pt x="71229" y="-542"/>
                    <a:pt x="100000" y="93262"/>
                    <a:pt x="120000" y="120000"/>
                  </a:cubicBezTo>
                  <a:lnTo>
                    <a:pt x="0" y="120000"/>
                  </a:lnTo>
                  <a:close/>
                </a:path>
              </a:pathLst>
            </a:custGeom>
            <a:grpFill/>
            <a:ln>
              <a:noFill/>
            </a:ln>
            <a:effectLst>
              <a:outerShdw blurRad="38100" dist="38100" algn="ctr" rotWithShape="0">
                <a:srgbClr val="000000">
                  <a:alpha val="23000"/>
                </a:srgbClr>
              </a:outerShdw>
            </a:effectLst>
          </p:spPr>
          <p:txBody>
            <a:bodyPr lIns="182802" tIns="91376" rIns="182802" bIns="91376" anchor="ctr" anchorCtr="0">
              <a:noAutofit/>
            </a:bodyPr>
            <a:lstStyle/>
            <a:p>
              <a:pPr algn="ctr"/>
              <a:endParaRPr sz="3999">
                <a:solidFill>
                  <a:schemeClr val="bg1"/>
                </a:solidFill>
                <a:latin typeface="Lato"/>
                <a:ea typeface="Lato"/>
                <a:cs typeface="Lato"/>
                <a:sym typeface="Lato"/>
              </a:endParaRPr>
            </a:p>
          </p:txBody>
        </p:sp>
        <p:sp>
          <p:nvSpPr>
            <p:cNvPr id="42" name="Shape 1703"/>
            <p:cNvSpPr/>
            <p:nvPr/>
          </p:nvSpPr>
          <p:spPr>
            <a:xfrm rot="5401696">
              <a:off x="12074805" y="8389054"/>
              <a:ext cx="4519402" cy="2464022"/>
            </a:xfrm>
            <a:custGeom>
              <a:avLst/>
              <a:gdLst/>
              <a:ahLst/>
              <a:cxnLst/>
              <a:rect l="0" t="0" r="0" b="0"/>
              <a:pathLst>
                <a:path w="120000" h="120000" extrusionOk="0">
                  <a:moveTo>
                    <a:pt x="0" y="120000"/>
                  </a:moveTo>
                  <a:cubicBezTo>
                    <a:pt x="19999" y="93262"/>
                    <a:pt x="50023" y="546"/>
                    <a:pt x="60626" y="2"/>
                  </a:cubicBezTo>
                  <a:cubicBezTo>
                    <a:pt x="71229" y="-542"/>
                    <a:pt x="100000" y="93262"/>
                    <a:pt x="120000" y="120000"/>
                  </a:cubicBezTo>
                  <a:lnTo>
                    <a:pt x="0" y="120000"/>
                  </a:lnTo>
                  <a:close/>
                </a:path>
              </a:pathLst>
            </a:custGeom>
            <a:grpFill/>
            <a:ln>
              <a:noFill/>
            </a:ln>
            <a:effectLst>
              <a:outerShdw blurRad="38100" dist="38100" algn="ctr" rotWithShape="0">
                <a:srgbClr val="000000">
                  <a:alpha val="23000"/>
                </a:srgbClr>
              </a:outerShdw>
            </a:effectLst>
          </p:spPr>
          <p:txBody>
            <a:bodyPr lIns="182802" tIns="91376" rIns="182802" bIns="91376" anchor="ctr" anchorCtr="0">
              <a:noAutofit/>
            </a:bodyPr>
            <a:lstStyle/>
            <a:p>
              <a:pPr algn="ctr"/>
              <a:endParaRPr sz="3999">
                <a:solidFill>
                  <a:schemeClr val="bg1"/>
                </a:solidFill>
                <a:latin typeface="Lato"/>
                <a:ea typeface="Lato"/>
                <a:cs typeface="Lato"/>
                <a:sym typeface="Lato"/>
              </a:endParaRPr>
            </a:p>
          </p:txBody>
        </p:sp>
        <p:sp>
          <p:nvSpPr>
            <p:cNvPr id="49" name="Shape 1704"/>
            <p:cNvSpPr/>
            <p:nvPr/>
          </p:nvSpPr>
          <p:spPr>
            <a:xfrm rot="5401696">
              <a:off x="11966509" y="10326660"/>
              <a:ext cx="4519402" cy="2259279"/>
            </a:xfrm>
            <a:custGeom>
              <a:avLst/>
              <a:gdLst/>
              <a:ahLst/>
              <a:cxnLst/>
              <a:rect l="0" t="0" r="0" b="0"/>
              <a:pathLst>
                <a:path w="120000" h="120000" extrusionOk="0">
                  <a:moveTo>
                    <a:pt x="0" y="120000"/>
                  </a:moveTo>
                  <a:cubicBezTo>
                    <a:pt x="19999" y="93262"/>
                    <a:pt x="50023" y="546"/>
                    <a:pt x="60626" y="2"/>
                  </a:cubicBezTo>
                  <a:cubicBezTo>
                    <a:pt x="71229" y="-542"/>
                    <a:pt x="100000" y="93262"/>
                    <a:pt x="120000" y="120000"/>
                  </a:cubicBezTo>
                  <a:lnTo>
                    <a:pt x="0" y="120000"/>
                  </a:lnTo>
                  <a:close/>
                </a:path>
              </a:pathLst>
            </a:custGeom>
            <a:grpFill/>
            <a:ln>
              <a:noFill/>
            </a:ln>
            <a:effectLst>
              <a:outerShdw blurRad="38100" dist="38100" algn="ctr" rotWithShape="0">
                <a:srgbClr val="000000">
                  <a:alpha val="23000"/>
                </a:srgbClr>
              </a:outerShdw>
            </a:effectLst>
          </p:spPr>
          <p:txBody>
            <a:bodyPr lIns="182802" tIns="91376" rIns="182802" bIns="91376" anchor="ctr" anchorCtr="0">
              <a:noAutofit/>
            </a:bodyPr>
            <a:lstStyle/>
            <a:p>
              <a:pPr algn="ctr"/>
              <a:endParaRPr sz="3999">
                <a:solidFill>
                  <a:schemeClr val="bg1"/>
                </a:solidFill>
                <a:latin typeface="Lato"/>
                <a:ea typeface="Lato"/>
                <a:cs typeface="Lato"/>
                <a:sym typeface="Lato"/>
              </a:endParaRPr>
            </a:p>
          </p:txBody>
        </p:sp>
      </p:grpSp>
      <p:sp>
        <p:nvSpPr>
          <p:cNvPr id="50" name="Ellipse 49"/>
          <p:cNvSpPr/>
          <p:nvPr/>
        </p:nvSpPr>
        <p:spPr>
          <a:xfrm rot="5400000" flipV="1">
            <a:off x="7056292" y="7474926"/>
            <a:ext cx="1093644" cy="1093644"/>
          </a:xfrm>
          <a:prstGeom prst="ellipse">
            <a:avLst/>
          </a:prstGeom>
          <a:solidFill>
            <a:schemeClr val="accent1"/>
          </a:solidFill>
          <a:ln w="190500">
            <a:solidFill>
              <a:srgbClr val="5C96CA"/>
            </a:solidFill>
          </a:ln>
          <a:effectLst>
            <a:outerShdw blurRad="38100" dist="381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3000">
              <a:solidFill>
                <a:schemeClr val="bg1"/>
              </a:solidFill>
            </a:endParaRPr>
          </a:p>
        </p:txBody>
      </p:sp>
      <p:sp>
        <p:nvSpPr>
          <p:cNvPr id="51" name="Ellipse 50"/>
          <p:cNvSpPr/>
          <p:nvPr/>
        </p:nvSpPr>
        <p:spPr>
          <a:xfrm rot="5400000" flipV="1">
            <a:off x="8904434" y="7474926"/>
            <a:ext cx="1093644" cy="1093644"/>
          </a:xfrm>
          <a:prstGeom prst="ellipse">
            <a:avLst/>
          </a:prstGeom>
          <a:solidFill>
            <a:schemeClr val="accent1"/>
          </a:solidFill>
          <a:ln w="190500">
            <a:solidFill>
              <a:srgbClr val="5C96CA"/>
            </a:solidFill>
          </a:ln>
          <a:effectLst>
            <a:outerShdw blurRad="38100" dist="381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3000">
              <a:solidFill>
                <a:schemeClr val="bg1"/>
              </a:solidFill>
            </a:endParaRPr>
          </a:p>
        </p:txBody>
      </p:sp>
      <p:sp>
        <p:nvSpPr>
          <p:cNvPr id="52" name="Ellipse 51"/>
          <p:cNvSpPr/>
          <p:nvPr/>
        </p:nvSpPr>
        <p:spPr>
          <a:xfrm rot="5400000" flipV="1">
            <a:off x="10752576" y="7474926"/>
            <a:ext cx="1093644" cy="1093644"/>
          </a:xfrm>
          <a:prstGeom prst="ellipse">
            <a:avLst/>
          </a:prstGeom>
          <a:solidFill>
            <a:schemeClr val="accent1"/>
          </a:solidFill>
          <a:ln w="190500">
            <a:solidFill>
              <a:srgbClr val="5C96CA"/>
            </a:solidFill>
          </a:ln>
          <a:effectLst>
            <a:outerShdw blurRad="38100" dist="381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3000">
              <a:solidFill>
                <a:schemeClr val="bg1"/>
              </a:solidFill>
            </a:endParaRPr>
          </a:p>
        </p:txBody>
      </p:sp>
      <p:sp>
        <p:nvSpPr>
          <p:cNvPr id="53" name="Ellipse 52"/>
          <p:cNvSpPr/>
          <p:nvPr/>
        </p:nvSpPr>
        <p:spPr>
          <a:xfrm rot="5400000" flipV="1">
            <a:off x="12600718" y="7474926"/>
            <a:ext cx="1093644" cy="1093644"/>
          </a:xfrm>
          <a:prstGeom prst="ellipse">
            <a:avLst/>
          </a:prstGeom>
          <a:solidFill>
            <a:schemeClr val="bg1"/>
          </a:solidFill>
          <a:ln w="190500">
            <a:solidFill>
              <a:srgbClr val="5C96CA"/>
            </a:solidFill>
          </a:ln>
          <a:effectLst>
            <a:outerShdw blurRad="38100" dist="381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3000">
              <a:solidFill>
                <a:schemeClr val="bg1"/>
              </a:solidFill>
            </a:endParaRPr>
          </a:p>
        </p:txBody>
      </p:sp>
      <p:sp>
        <p:nvSpPr>
          <p:cNvPr id="54" name="Ellipse 53"/>
          <p:cNvSpPr/>
          <p:nvPr/>
        </p:nvSpPr>
        <p:spPr>
          <a:xfrm rot="5400000" flipV="1">
            <a:off x="14448860" y="7474926"/>
            <a:ext cx="1093644" cy="1093644"/>
          </a:xfrm>
          <a:prstGeom prst="ellipse">
            <a:avLst/>
          </a:prstGeom>
          <a:solidFill>
            <a:schemeClr val="accent1"/>
          </a:solidFill>
          <a:ln w="190500">
            <a:solidFill>
              <a:srgbClr val="5C96CA"/>
            </a:solidFill>
          </a:ln>
          <a:effectLst>
            <a:outerShdw blurRad="38100" dist="381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3000">
              <a:solidFill>
                <a:schemeClr val="bg1"/>
              </a:solidFill>
            </a:endParaRPr>
          </a:p>
        </p:txBody>
      </p:sp>
      <p:sp>
        <p:nvSpPr>
          <p:cNvPr id="55" name="Ellipse 54"/>
          <p:cNvSpPr/>
          <p:nvPr/>
        </p:nvSpPr>
        <p:spPr>
          <a:xfrm rot="5400000" flipV="1">
            <a:off x="16297003" y="7474926"/>
            <a:ext cx="1093644" cy="1093644"/>
          </a:xfrm>
          <a:prstGeom prst="ellipse">
            <a:avLst/>
          </a:prstGeom>
          <a:solidFill>
            <a:schemeClr val="accent1"/>
          </a:solidFill>
          <a:ln w="190500">
            <a:solidFill>
              <a:srgbClr val="5C96CA"/>
            </a:solidFill>
          </a:ln>
          <a:effectLst>
            <a:outerShdw blurRad="38100" dist="381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3000">
              <a:solidFill>
                <a:schemeClr val="bg1"/>
              </a:solidFill>
            </a:endParaRPr>
          </a:p>
        </p:txBody>
      </p:sp>
      <p:sp>
        <p:nvSpPr>
          <p:cNvPr id="56" name="Shape 616"/>
          <p:cNvSpPr/>
          <p:nvPr/>
        </p:nvSpPr>
        <p:spPr>
          <a:xfrm rot="16200000">
            <a:off x="5038176" y="10866196"/>
            <a:ext cx="4952892" cy="746716"/>
          </a:xfrm>
          <a:prstGeom prst="rect">
            <a:avLst/>
          </a:prstGeom>
          <a:noFill/>
          <a:ln>
            <a:noFill/>
          </a:ln>
        </p:spPr>
        <p:txBody>
          <a:bodyPr lIns="182824" tIns="91400" rIns="182824" bIns="91400" anchor="t" anchorCtr="0">
            <a:noAutofit/>
          </a:bodyPr>
          <a:lstStyle/>
          <a:p>
            <a:pPr algn="r">
              <a:lnSpc>
                <a:spcPct val="130000"/>
              </a:lnSpc>
              <a:buSzPct val="25000"/>
            </a:pPr>
            <a:r>
              <a:rPr lang="de-DE" sz="3500">
                <a:solidFill>
                  <a:schemeClr val="bg1"/>
                </a:solidFill>
                <a:latin typeface="Helvetica" panose="020B0500000000000000" pitchFamily="34" charset="0"/>
                <a:ea typeface="Roboto"/>
                <a:cs typeface="Roboto"/>
                <a:sym typeface="Roboto"/>
              </a:rPr>
              <a:t>2.591 | 62 %</a:t>
            </a:r>
          </a:p>
        </p:txBody>
      </p:sp>
      <p:sp>
        <p:nvSpPr>
          <p:cNvPr id="57" name="Shape 616"/>
          <p:cNvSpPr/>
          <p:nvPr/>
        </p:nvSpPr>
        <p:spPr>
          <a:xfrm rot="16200000">
            <a:off x="6870081" y="10866196"/>
            <a:ext cx="4952892" cy="746716"/>
          </a:xfrm>
          <a:prstGeom prst="rect">
            <a:avLst/>
          </a:prstGeom>
          <a:noFill/>
          <a:ln>
            <a:noFill/>
          </a:ln>
        </p:spPr>
        <p:txBody>
          <a:bodyPr lIns="182824" tIns="91400" rIns="182824" bIns="91400" anchor="t" anchorCtr="0">
            <a:noAutofit/>
          </a:bodyPr>
          <a:lstStyle/>
          <a:p>
            <a:pPr algn="r">
              <a:lnSpc>
                <a:spcPct val="130000"/>
              </a:lnSpc>
              <a:buSzPct val="25000"/>
            </a:pPr>
            <a:r>
              <a:rPr lang="de-DE" sz="3500">
                <a:solidFill>
                  <a:schemeClr val="bg1"/>
                </a:solidFill>
                <a:latin typeface="Helvetica" panose="020B0500000000000000" pitchFamily="34" charset="0"/>
                <a:ea typeface="Roboto"/>
                <a:cs typeface="Roboto"/>
                <a:sym typeface="Roboto"/>
              </a:rPr>
              <a:t>4.531 | 91 %</a:t>
            </a:r>
          </a:p>
        </p:txBody>
      </p:sp>
      <p:sp>
        <p:nvSpPr>
          <p:cNvPr id="58" name="Shape 616"/>
          <p:cNvSpPr/>
          <p:nvPr/>
        </p:nvSpPr>
        <p:spPr>
          <a:xfrm rot="16200000">
            <a:off x="8724583" y="10866196"/>
            <a:ext cx="4952892" cy="746716"/>
          </a:xfrm>
          <a:prstGeom prst="rect">
            <a:avLst/>
          </a:prstGeom>
          <a:noFill/>
          <a:ln>
            <a:noFill/>
          </a:ln>
        </p:spPr>
        <p:txBody>
          <a:bodyPr lIns="182824" tIns="91400" rIns="182824" bIns="91400" anchor="t" anchorCtr="0">
            <a:noAutofit/>
          </a:bodyPr>
          <a:lstStyle/>
          <a:p>
            <a:pPr algn="r">
              <a:lnSpc>
                <a:spcPct val="130000"/>
              </a:lnSpc>
              <a:buSzPct val="25000"/>
            </a:pPr>
            <a:r>
              <a:rPr lang="de-DE" sz="3500">
                <a:solidFill>
                  <a:schemeClr val="bg1"/>
                </a:solidFill>
                <a:latin typeface="Helvetica" panose="020B0500000000000000" pitchFamily="34" charset="0"/>
                <a:ea typeface="Roboto"/>
                <a:cs typeface="Roboto"/>
                <a:sym typeface="Roboto"/>
              </a:rPr>
              <a:t>1.932 | 59 %</a:t>
            </a:r>
          </a:p>
        </p:txBody>
      </p:sp>
      <p:sp>
        <p:nvSpPr>
          <p:cNvPr id="59" name="Shape 616"/>
          <p:cNvSpPr/>
          <p:nvPr/>
        </p:nvSpPr>
        <p:spPr>
          <a:xfrm rot="16200000">
            <a:off x="10545155" y="10866196"/>
            <a:ext cx="4952892" cy="746716"/>
          </a:xfrm>
          <a:prstGeom prst="rect">
            <a:avLst/>
          </a:prstGeom>
          <a:noFill/>
          <a:ln>
            <a:noFill/>
          </a:ln>
        </p:spPr>
        <p:txBody>
          <a:bodyPr lIns="182824" tIns="91400" rIns="182824" bIns="91400" anchor="t" anchorCtr="0">
            <a:noAutofit/>
          </a:bodyPr>
          <a:lstStyle/>
          <a:p>
            <a:pPr algn="r">
              <a:lnSpc>
                <a:spcPct val="130000"/>
              </a:lnSpc>
              <a:buSzPct val="25000"/>
            </a:pPr>
            <a:r>
              <a:rPr lang="de-DE" sz="3500">
                <a:solidFill>
                  <a:schemeClr val="bg1"/>
                </a:solidFill>
                <a:latin typeface="Helvetica" panose="020B0500000000000000" pitchFamily="34" charset="0"/>
                <a:ea typeface="Roboto"/>
                <a:cs typeface="Roboto"/>
                <a:sym typeface="Roboto"/>
              </a:rPr>
              <a:t>3.111 | 81 %</a:t>
            </a:r>
          </a:p>
        </p:txBody>
      </p:sp>
      <p:sp>
        <p:nvSpPr>
          <p:cNvPr id="60" name="Shape 616"/>
          <p:cNvSpPr/>
          <p:nvPr/>
        </p:nvSpPr>
        <p:spPr>
          <a:xfrm rot="16200000">
            <a:off x="12433195" y="10866196"/>
            <a:ext cx="4952892" cy="746716"/>
          </a:xfrm>
          <a:prstGeom prst="rect">
            <a:avLst/>
          </a:prstGeom>
          <a:noFill/>
          <a:ln>
            <a:noFill/>
          </a:ln>
        </p:spPr>
        <p:txBody>
          <a:bodyPr lIns="182824" tIns="91400" rIns="182824" bIns="91400" anchor="t" anchorCtr="0">
            <a:noAutofit/>
          </a:bodyPr>
          <a:lstStyle/>
          <a:p>
            <a:pPr algn="r">
              <a:lnSpc>
                <a:spcPct val="130000"/>
              </a:lnSpc>
              <a:buSzPct val="25000"/>
            </a:pPr>
            <a:r>
              <a:rPr lang="de-DE" sz="3500">
                <a:solidFill>
                  <a:schemeClr val="bg1"/>
                </a:solidFill>
                <a:latin typeface="Helvetica" panose="020B0500000000000000" pitchFamily="34" charset="0"/>
                <a:ea typeface="Roboto"/>
                <a:cs typeface="Roboto"/>
                <a:sym typeface="Roboto"/>
              </a:rPr>
              <a:t>4.531 | 66 %</a:t>
            </a:r>
          </a:p>
        </p:txBody>
      </p:sp>
      <p:sp>
        <p:nvSpPr>
          <p:cNvPr id="63" name="Shape 616"/>
          <p:cNvSpPr/>
          <p:nvPr/>
        </p:nvSpPr>
        <p:spPr>
          <a:xfrm rot="16200000">
            <a:off x="14277148" y="10866196"/>
            <a:ext cx="4952892" cy="746716"/>
          </a:xfrm>
          <a:prstGeom prst="rect">
            <a:avLst/>
          </a:prstGeom>
          <a:noFill/>
          <a:ln>
            <a:noFill/>
          </a:ln>
        </p:spPr>
        <p:txBody>
          <a:bodyPr lIns="182824" tIns="91400" rIns="182824" bIns="91400" anchor="t" anchorCtr="0">
            <a:noAutofit/>
          </a:bodyPr>
          <a:lstStyle/>
          <a:p>
            <a:pPr algn="r">
              <a:lnSpc>
                <a:spcPct val="130000"/>
              </a:lnSpc>
              <a:buSzPct val="25000"/>
            </a:pPr>
            <a:r>
              <a:rPr lang="de-DE" sz="3500">
                <a:solidFill>
                  <a:schemeClr val="bg1"/>
                </a:solidFill>
                <a:latin typeface="Helvetica" panose="020B0500000000000000" pitchFamily="34" charset="0"/>
                <a:ea typeface="Roboto"/>
                <a:cs typeface="Roboto"/>
                <a:sym typeface="Roboto"/>
              </a:rPr>
              <a:t>2.591 | 82 %</a:t>
            </a:r>
          </a:p>
        </p:txBody>
      </p:sp>
      <p:pic>
        <p:nvPicPr>
          <p:cNvPr id="27" name="Graphic 26">
            <a:extLst>
              <a:ext uri="{FF2B5EF4-FFF2-40B4-BE49-F238E27FC236}">
                <a16:creationId xmlns:a16="http://schemas.microsoft.com/office/drawing/2014/main" id="{7DDBF174-2686-4536-A69C-5BB30E91608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389599" y="7796164"/>
            <a:ext cx="484297" cy="484297"/>
          </a:xfrm>
          <a:prstGeom prst="rect">
            <a:avLst/>
          </a:prstGeom>
        </p:spPr>
      </p:pic>
      <p:pic>
        <p:nvPicPr>
          <p:cNvPr id="28" name="Graphic 27">
            <a:extLst>
              <a:ext uri="{FF2B5EF4-FFF2-40B4-BE49-F238E27FC236}">
                <a16:creationId xmlns:a16="http://schemas.microsoft.com/office/drawing/2014/main" id="{3711ED6A-EC4D-45BD-96B7-A274E89A670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0800000" flipH="1">
            <a:off x="9209107" y="7806956"/>
            <a:ext cx="484297" cy="484297"/>
          </a:xfrm>
          <a:prstGeom prst="rect">
            <a:avLst/>
          </a:prstGeom>
        </p:spPr>
      </p:pic>
      <p:pic>
        <p:nvPicPr>
          <p:cNvPr id="29" name="Graphic 28">
            <a:extLst>
              <a:ext uri="{FF2B5EF4-FFF2-40B4-BE49-F238E27FC236}">
                <a16:creationId xmlns:a16="http://schemas.microsoft.com/office/drawing/2014/main" id="{251048C1-2ED9-479F-B874-DBAC5139505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077064" y="7796164"/>
            <a:ext cx="484297" cy="484297"/>
          </a:xfrm>
          <a:prstGeom prst="rect">
            <a:avLst/>
          </a:prstGeom>
        </p:spPr>
      </p:pic>
      <p:pic>
        <p:nvPicPr>
          <p:cNvPr id="31" name="Graphic 30">
            <a:extLst>
              <a:ext uri="{FF2B5EF4-FFF2-40B4-BE49-F238E27FC236}">
                <a16:creationId xmlns:a16="http://schemas.microsoft.com/office/drawing/2014/main" id="{C6FFBBF5-7A0A-4411-A79C-F25C3C8D3DF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0800000" flipH="1">
            <a:off x="14753533" y="7789026"/>
            <a:ext cx="484297" cy="484297"/>
          </a:xfrm>
          <a:prstGeom prst="rect">
            <a:avLst/>
          </a:prstGeom>
        </p:spPr>
      </p:pic>
      <p:pic>
        <p:nvPicPr>
          <p:cNvPr id="32" name="Graphic 31">
            <a:extLst>
              <a:ext uri="{FF2B5EF4-FFF2-40B4-BE49-F238E27FC236}">
                <a16:creationId xmlns:a16="http://schemas.microsoft.com/office/drawing/2014/main" id="{4AAD81A7-116B-4005-A557-08EEE8E54DD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0800000" flipH="1">
            <a:off x="16601676" y="7771891"/>
            <a:ext cx="484297" cy="484297"/>
          </a:xfrm>
          <a:prstGeom prst="rect">
            <a:avLst/>
          </a:prstGeom>
        </p:spPr>
      </p:pic>
      <p:pic>
        <p:nvPicPr>
          <p:cNvPr id="33" name="Graphic 32">
            <a:extLst>
              <a:ext uri="{FF2B5EF4-FFF2-40B4-BE49-F238E27FC236}">
                <a16:creationId xmlns:a16="http://schemas.microsoft.com/office/drawing/2014/main" id="{A980E82B-4058-4431-ACD3-72D6F995B0C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2885213" y="7743353"/>
            <a:ext cx="484297" cy="484297"/>
          </a:xfrm>
          <a:prstGeom prst="rect">
            <a:avLst/>
          </a:prstGeom>
        </p:spPr>
      </p:pic>
    </p:spTree>
    <p:extLst>
      <p:ext uri="{BB962C8B-B14F-4D97-AF65-F5344CB8AC3E}">
        <p14:creationId xmlns:p14="http://schemas.microsoft.com/office/powerpoint/2010/main" val="4181003721"/>
      </p:ext>
    </p:extLst>
  </p:cSld>
  <p:clrMapOvr>
    <a:masterClrMapping/>
  </p:clrMapOvr>
  <p:transition spd="slow">
    <p:push/>
  </p:transition>
</p:sld>
</file>

<file path=ppt/slides/slide87.xml><?xml version="1.0" encoding="utf-8"?>
<p:sld xmlns:a="http://schemas.openxmlformats.org/drawingml/2006/main" xmlns:r="http://schemas.openxmlformats.org/officeDocument/2006/relationships" xmlns:p="http://schemas.openxmlformats.org/presentationml/2006/main">
  <p:cSld>
    <p:bg>
      <p:bgPr>
        <a:solidFill>
          <a:schemeClr val="accent1">
            <a:alpha val="90000"/>
          </a:schemeClr>
        </a:solidFill>
        <a:effectLst/>
      </p:bgPr>
    </p:bg>
    <p:spTree>
      <p:nvGrpSpPr>
        <p:cNvPr id="1" name=""/>
        <p:cNvGrpSpPr/>
        <p:nvPr/>
      </p:nvGrpSpPr>
      <p:grpSpPr>
        <a:xfrm>
          <a:off x="0" y="0"/>
          <a:ext cx="0" cy="0"/>
          <a:chOff x="0" y="0"/>
          <a:chExt cx="0" cy="0"/>
        </a:xfrm>
      </p:grpSpPr>
      <p:grpSp>
        <p:nvGrpSpPr>
          <p:cNvPr id="116" name="Gruppieren 115"/>
          <p:cNvGrpSpPr/>
          <p:nvPr/>
        </p:nvGrpSpPr>
        <p:grpSpPr>
          <a:xfrm>
            <a:off x="0" y="4473163"/>
            <a:ext cx="24377650" cy="4643737"/>
            <a:chOff x="3625458" y="5269577"/>
            <a:chExt cx="17003458" cy="4643737"/>
          </a:xfrm>
        </p:grpSpPr>
        <p:cxnSp>
          <p:nvCxnSpPr>
            <p:cNvPr id="117" name="Gerader Verbinder 116"/>
            <p:cNvCxnSpPr/>
            <p:nvPr/>
          </p:nvCxnSpPr>
          <p:spPr>
            <a:xfrm flipH="1">
              <a:off x="3625461" y="7448017"/>
              <a:ext cx="17003455" cy="0"/>
            </a:xfrm>
            <a:prstGeom prst="line">
              <a:avLst/>
            </a:prstGeom>
            <a:ln>
              <a:solidFill>
                <a:schemeClr val="bg1">
                  <a:alpha val="1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8" name="Gerader Verbinder 117"/>
            <p:cNvCxnSpPr/>
            <p:nvPr/>
          </p:nvCxnSpPr>
          <p:spPr>
            <a:xfrm flipH="1">
              <a:off x="3625461" y="7903603"/>
              <a:ext cx="17003455" cy="0"/>
            </a:xfrm>
            <a:prstGeom prst="line">
              <a:avLst/>
            </a:prstGeom>
            <a:ln>
              <a:solidFill>
                <a:schemeClr val="bg1">
                  <a:alpha val="1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9" name="Gerader Verbinder 118"/>
            <p:cNvCxnSpPr/>
            <p:nvPr/>
          </p:nvCxnSpPr>
          <p:spPr>
            <a:xfrm flipH="1">
              <a:off x="3625461" y="8406030"/>
              <a:ext cx="17003455" cy="0"/>
            </a:xfrm>
            <a:prstGeom prst="line">
              <a:avLst/>
            </a:prstGeom>
            <a:ln>
              <a:solidFill>
                <a:schemeClr val="bg1">
                  <a:alpha val="1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0" name="Gerader Verbinder 119"/>
            <p:cNvCxnSpPr/>
            <p:nvPr/>
          </p:nvCxnSpPr>
          <p:spPr>
            <a:xfrm flipH="1">
              <a:off x="3625461" y="8908458"/>
              <a:ext cx="17003455" cy="0"/>
            </a:xfrm>
            <a:prstGeom prst="line">
              <a:avLst/>
            </a:prstGeom>
            <a:ln>
              <a:solidFill>
                <a:schemeClr val="bg1">
                  <a:alpha val="1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1" name="Gerader Verbinder 120"/>
            <p:cNvCxnSpPr/>
            <p:nvPr/>
          </p:nvCxnSpPr>
          <p:spPr>
            <a:xfrm flipH="1">
              <a:off x="3625462" y="9410886"/>
              <a:ext cx="17003454" cy="0"/>
            </a:xfrm>
            <a:prstGeom prst="line">
              <a:avLst/>
            </a:prstGeom>
            <a:ln>
              <a:solidFill>
                <a:schemeClr val="bg1">
                  <a:alpha val="1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2" name="Gerader Verbinder 121"/>
            <p:cNvCxnSpPr/>
            <p:nvPr/>
          </p:nvCxnSpPr>
          <p:spPr>
            <a:xfrm flipH="1">
              <a:off x="3625461" y="9913314"/>
              <a:ext cx="17003454" cy="0"/>
            </a:xfrm>
            <a:prstGeom prst="line">
              <a:avLst/>
            </a:prstGeom>
            <a:ln>
              <a:solidFill>
                <a:schemeClr val="bg1">
                  <a:alpha val="1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3" name="Gerader Verbinder 122"/>
            <p:cNvCxnSpPr/>
            <p:nvPr/>
          </p:nvCxnSpPr>
          <p:spPr>
            <a:xfrm flipH="1">
              <a:off x="3625461" y="7039248"/>
              <a:ext cx="17003455" cy="0"/>
            </a:xfrm>
            <a:prstGeom prst="line">
              <a:avLst/>
            </a:prstGeom>
            <a:ln>
              <a:solidFill>
                <a:schemeClr val="bg1">
                  <a:alpha val="1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4" name="Gerader Verbinder 123"/>
            <p:cNvCxnSpPr/>
            <p:nvPr/>
          </p:nvCxnSpPr>
          <p:spPr>
            <a:xfrm flipH="1">
              <a:off x="3625461" y="6576570"/>
              <a:ext cx="17003455" cy="0"/>
            </a:xfrm>
            <a:prstGeom prst="line">
              <a:avLst/>
            </a:prstGeom>
            <a:ln>
              <a:solidFill>
                <a:schemeClr val="bg1">
                  <a:alpha val="1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5" name="Gerader Verbinder 124"/>
            <p:cNvCxnSpPr/>
            <p:nvPr/>
          </p:nvCxnSpPr>
          <p:spPr>
            <a:xfrm flipH="1">
              <a:off x="3625458" y="6138274"/>
              <a:ext cx="17003458" cy="0"/>
            </a:xfrm>
            <a:prstGeom prst="line">
              <a:avLst/>
            </a:prstGeom>
            <a:ln>
              <a:solidFill>
                <a:schemeClr val="bg1">
                  <a:alpha val="1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6" name="Gerader Verbinder 125"/>
            <p:cNvCxnSpPr/>
            <p:nvPr/>
          </p:nvCxnSpPr>
          <p:spPr>
            <a:xfrm flipH="1">
              <a:off x="3625461" y="5269577"/>
              <a:ext cx="17003454" cy="0"/>
            </a:xfrm>
            <a:prstGeom prst="line">
              <a:avLst/>
            </a:prstGeom>
            <a:ln>
              <a:solidFill>
                <a:schemeClr val="bg1">
                  <a:alpha val="1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7" name="Gerader Verbinder 126"/>
            <p:cNvCxnSpPr/>
            <p:nvPr/>
          </p:nvCxnSpPr>
          <p:spPr>
            <a:xfrm flipH="1">
              <a:off x="3625458" y="5675611"/>
              <a:ext cx="17003458" cy="0"/>
            </a:xfrm>
            <a:prstGeom prst="line">
              <a:avLst/>
            </a:prstGeom>
            <a:ln>
              <a:solidFill>
                <a:schemeClr val="bg1">
                  <a:alpha val="1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78" name="Rechteck 77"/>
          <p:cNvSpPr/>
          <p:nvPr/>
        </p:nvSpPr>
        <p:spPr>
          <a:xfrm rot="10800000">
            <a:off x="5142981" y="6882410"/>
            <a:ext cx="311438" cy="2218325"/>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105" name="Rechteck 104"/>
          <p:cNvSpPr/>
          <p:nvPr/>
        </p:nvSpPr>
        <p:spPr>
          <a:xfrm rot="10800000">
            <a:off x="6432985" y="4930292"/>
            <a:ext cx="311438" cy="417045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106" name="Rechteck 105"/>
          <p:cNvSpPr/>
          <p:nvPr/>
        </p:nvSpPr>
        <p:spPr>
          <a:xfrm rot="10800000">
            <a:off x="7722989" y="6142969"/>
            <a:ext cx="311438" cy="2957766"/>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107" name="Rechteck 106"/>
          <p:cNvSpPr/>
          <p:nvPr/>
        </p:nvSpPr>
        <p:spPr>
          <a:xfrm rot="10800000">
            <a:off x="9012993" y="5705170"/>
            <a:ext cx="311438" cy="3401431"/>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108" name="Rechteck 107"/>
          <p:cNvSpPr/>
          <p:nvPr/>
        </p:nvSpPr>
        <p:spPr>
          <a:xfrm rot="10800000">
            <a:off x="10302997" y="6888270"/>
            <a:ext cx="311438" cy="2218325"/>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109" name="Rechteck 108"/>
          <p:cNvSpPr/>
          <p:nvPr/>
        </p:nvSpPr>
        <p:spPr>
          <a:xfrm rot="10800000">
            <a:off x="11593001" y="7331929"/>
            <a:ext cx="311438" cy="177466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110" name="Rechteck 109"/>
          <p:cNvSpPr/>
          <p:nvPr/>
        </p:nvSpPr>
        <p:spPr>
          <a:xfrm rot="10800000">
            <a:off x="12883005" y="4936152"/>
            <a:ext cx="311438" cy="417045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111" name="Rechteck 110"/>
          <p:cNvSpPr/>
          <p:nvPr/>
        </p:nvSpPr>
        <p:spPr>
          <a:xfrm rot="10800000">
            <a:off x="14173009" y="5793899"/>
            <a:ext cx="311438" cy="3312698"/>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112" name="Rechteck 111"/>
          <p:cNvSpPr/>
          <p:nvPr/>
        </p:nvSpPr>
        <p:spPr>
          <a:xfrm rot="10800000">
            <a:off x="15463013" y="5646014"/>
            <a:ext cx="311438" cy="3460587"/>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113" name="Rechteck 112"/>
          <p:cNvSpPr/>
          <p:nvPr/>
        </p:nvSpPr>
        <p:spPr>
          <a:xfrm rot="10800000">
            <a:off x="16753017" y="6888269"/>
            <a:ext cx="311438" cy="2218325"/>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114" name="Rechteck 113"/>
          <p:cNvSpPr/>
          <p:nvPr/>
        </p:nvSpPr>
        <p:spPr>
          <a:xfrm rot="10800000">
            <a:off x="18043018" y="5202353"/>
            <a:ext cx="311438" cy="3904251"/>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128" name="Textfeld 127"/>
          <p:cNvSpPr txBox="1"/>
          <p:nvPr/>
        </p:nvSpPr>
        <p:spPr>
          <a:xfrm>
            <a:off x="857673" y="8718923"/>
            <a:ext cx="895553" cy="338554"/>
          </a:xfrm>
          <a:prstGeom prst="rect">
            <a:avLst/>
          </a:prstGeom>
          <a:noFill/>
        </p:spPr>
        <p:txBody>
          <a:bodyPr wrap="square" rtlCol="0">
            <a:spAutoFit/>
          </a:bodyPr>
          <a:lstStyle/>
          <a:p>
            <a:r>
              <a:rPr lang="de-DE" sz="1600">
                <a:solidFill>
                  <a:schemeClr val="bg1"/>
                </a:solidFill>
                <a:latin typeface="Helvetica" panose="020B0500000000000000" pitchFamily="34" charset="0"/>
              </a:rPr>
              <a:t>10 </a:t>
            </a:r>
          </a:p>
        </p:txBody>
      </p:sp>
      <p:sp>
        <p:nvSpPr>
          <p:cNvPr id="129" name="Textfeld 128"/>
          <p:cNvSpPr txBox="1"/>
          <p:nvPr/>
        </p:nvSpPr>
        <p:spPr>
          <a:xfrm>
            <a:off x="857673" y="7700315"/>
            <a:ext cx="701511" cy="338554"/>
          </a:xfrm>
          <a:prstGeom prst="rect">
            <a:avLst/>
          </a:prstGeom>
          <a:noFill/>
        </p:spPr>
        <p:txBody>
          <a:bodyPr wrap="square" rtlCol="0">
            <a:spAutoFit/>
          </a:bodyPr>
          <a:lstStyle/>
          <a:p>
            <a:r>
              <a:rPr lang="de-DE" sz="1600">
                <a:solidFill>
                  <a:schemeClr val="bg1"/>
                </a:solidFill>
                <a:latin typeface="Helvetica" panose="020B0500000000000000" pitchFamily="34" charset="0"/>
              </a:rPr>
              <a:t>30 </a:t>
            </a:r>
          </a:p>
        </p:txBody>
      </p:sp>
      <p:sp>
        <p:nvSpPr>
          <p:cNvPr id="130" name="Textfeld 129"/>
          <p:cNvSpPr txBox="1"/>
          <p:nvPr/>
        </p:nvSpPr>
        <p:spPr>
          <a:xfrm>
            <a:off x="857673" y="8207576"/>
            <a:ext cx="701511" cy="338554"/>
          </a:xfrm>
          <a:prstGeom prst="rect">
            <a:avLst/>
          </a:prstGeom>
          <a:noFill/>
        </p:spPr>
        <p:txBody>
          <a:bodyPr wrap="square" rtlCol="0">
            <a:spAutoFit/>
          </a:bodyPr>
          <a:lstStyle/>
          <a:p>
            <a:r>
              <a:rPr lang="de-DE" sz="1600">
                <a:solidFill>
                  <a:schemeClr val="bg1"/>
                </a:solidFill>
                <a:latin typeface="Helvetica" panose="020B0500000000000000" pitchFamily="34" charset="0"/>
              </a:rPr>
              <a:t>20 </a:t>
            </a:r>
          </a:p>
        </p:txBody>
      </p:sp>
      <p:sp>
        <p:nvSpPr>
          <p:cNvPr id="131" name="Textfeld 130"/>
          <p:cNvSpPr txBox="1"/>
          <p:nvPr/>
        </p:nvSpPr>
        <p:spPr>
          <a:xfrm>
            <a:off x="857673" y="7196441"/>
            <a:ext cx="701511" cy="338554"/>
          </a:xfrm>
          <a:prstGeom prst="rect">
            <a:avLst/>
          </a:prstGeom>
          <a:noFill/>
        </p:spPr>
        <p:txBody>
          <a:bodyPr wrap="square" rtlCol="0">
            <a:spAutoFit/>
          </a:bodyPr>
          <a:lstStyle/>
          <a:p>
            <a:r>
              <a:rPr lang="de-DE" sz="1600">
                <a:solidFill>
                  <a:schemeClr val="bg1"/>
                </a:solidFill>
                <a:latin typeface="Helvetica" panose="020B0500000000000000" pitchFamily="34" charset="0"/>
              </a:rPr>
              <a:t>40 </a:t>
            </a:r>
          </a:p>
        </p:txBody>
      </p:sp>
      <p:sp>
        <p:nvSpPr>
          <p:cNvPr id="132" name="Textfeld 131"/>
          <p:cNvSpPr txBox="1"/>
          <p:nvPr/>
        </p:nvSpPr>
        <p:spPr>
          <a:xfrm>
            <a:off x="857673" y="6737358"/>
            <a:ext cx="701511" cy="338554"/>
          </a:xfrm>
          <a:prstGeom prst="rect">
            <a:avLst/>
          </a:prstGeom>
          <a:noFill/>
        </p:spPr>
        <p:txBody>
          <a:bodyPr wrap="square" rtlCol="0">
            <a:spAutoFit/>
          </a:bodyPr>
          <a:lstStyle/>
          <a:p>
            <a:r>
              <a:rPr lang="de-DE" sz="1600">
                <a:solidFill>
                  <a:schemeClr val="bg1"/>
                </a:solidFill>
                <a:latin typeface="Helvetica" panose="020B0500000000000000" pitchFamily="34" charset="0"/>
              </a:rPr>
              <a:t>50 </a:t>
            </a:r>
          </a:p>
        </p:txBody>
      </p:sp>
      <p:sp>
        <p:nvSpPr>
          <p:cNvPr id="133" name="Textfeld 132"/>
          <p:cNvSpPr txBox="1"/>
          <p:nvPr/>
        </p:nvSpPr>
        <p:spPr>
          <a:xfrm>
            <a:off x="857673" y="6309008"/>
            <a:ext cx="701511" cy="338554"/>
          </a:xfrm>
          <a:prstGeom prst="rect">
            <a:avLst/>
          </a:prstGeom>
          <a:noFill/>
        </p:spPr>
        <p:txBody>
          <a:bodyPr wrap="square" rtlCol="0">
            <a:spAutoFit/>
          </a:bodyPr>
          <a:lstStyle/>
          <a:p>
            <a:r>
              <a:rPr lang="de-DE" sz="1600">
                <a:solidFill>
                  <a:schemeClr val="bg1"/>
                </a:solidFill>
                <a:latin typeface="Helvetica" panose="020B0500000000000000" pitchFamily="34" charset="0"/>
              </a:rPr>
              <a:t>60</a:t>
            </a:r>
          </a:p>
        </p:txBody>
      </p:sp>
      <p:sp>
        <p:nvSpPr>
          <p:cNvPr id="134" name="Textfeld 133"/>
          <p:cNvSpPr txBox="1"/>
          <p:nvPr/>
        </p:nvSpPr>
        <p:spPr>
          <a:xfrm>
            <a:off x="857673" y="5850381"/>
            <a:ext cx="701511" cy="338554"/>
          </a:xfrm>
          <a:prstGeom prst="rect">
            <a:avLst/>
          </a:prstGeom>
          <a:noFill/>
        </p:spPr>
        <p:txBody>
          <a:bodyPr wrap="square" rtlCol="0">
            <a:spAutoFit/>
          </a:bodyPr>
          <a:lstStyle/>
          <a:p>
            <a:r>
              <a:rPr lang="de-DE" sz="1600">
                <a:solidFill>
                  <a:schemeClr val="bg1"/>
                </a:solidFill>
                <a:latin typeface="Helvetica" panose="020B0500000000000000" pitchFamily="34" charset="0"/>
              </a:rPr>
              <a:t>70 </a:t>
            </a:r>
          </a:p>
        </p:txBody>
      </p:sp>
      <p:sp>
        <p:nvSpPr>
          <p:cNvPr id="135" name="Textfeld 134"/>
          <p:cNvSpPr txBox="1"/>
          <p:nvPr/>
        </p:nvSpPr>
        <p:spPr>
          <a:xfrm>
            <a:off x="857673" y="5385005"/>
            <a:ext cx="701511" cy="338554"/>
          </a:xfrm>
          <a:prstGeom prst="rect">
            <a:avLst/>
          </a:prstGeom>
          <a:noFill/>
        </p:spPr>
        <p:txBody>
          <a:bodyPr wrap="square" rtlCol="0">
            <a:spAutoFit/>
          </a:bodyPr>
          <a:lstStyle/>
          <a:p>
            <a:r>
              <a:rPr lang="de-DE" sz="1600">
                <a:solidFill>
                  <a:schemeClr val="bg1"/>
                </a:solidFill>
                <a:latin typeface="Helvetica" panose="020B0500000000000000" pitchFamily="34" charset="0"/>
              </a:rPr>
              <a:t>80 </a:t>
            </a:r>
          </a:p>
        </p:txBody>
      </p:sp>
      <p:sp>
        <p:nvSpPr>
          <p:cNvPr id="136" name="Textfeld 135"/>
          <p:cNvSpPr txBox="1"/>
          <p:nvPr/>
        </p:nvSpPr>
        <p:spPr>
          <a:xfrm>
            <a:off x="857673" y="4946158"/>
            <a:ext cx="701511" cy="338554"/>
          </a:xfrm>
          <a:prstGeom prst="rect">
            <a:avLst/>
          </a:prstGeom>
          <a:noFill/>
        </p:spPr>
        <p:txBody>
          <a:bodyPr wrap="square" rtlCol="0">
            <a:spAutoFit/>
          </a:bodyPr>
          <a:lstStyle/>
          <a:p>
            <a:r>
              <a:rPr lang="de-DE" sz="1600">
                <a:solidFill>
                  <a:schemeClr val="bg1"/>
                </a:solidFill>
                <a:latin typeface="Helvetica" panose="020B0500000000000000" pitchFamily="34" charset="0"/>
              </a:rPr>
              <a:t>90 </a:t>
            </a:r>
          </a:p>
        </p:txBody>
      </p:sp>
      <p:sp>
        <p:nvSpPr>
          <p:cNvPr id="137" name="Textfeld 136"/>
          <p:cNvSpPr txBox="1"/>
          <p:nvPr/>
        </p:nvSpPr>
        <p:spPr>
          <a:xfrm>
            <a:off x="857673" y="4508664"/>
            <a:ext cx="895553" cy="338554"/>
          </a:xfrm>
          <a:prstGeom prst="rect">
            <a:avLst/>
          </a:prstGeom>
          <a:noFill/>
        </p:spPr>
        <p:txBody>
          <a:bodyPr wrap="square" rtlCol="0">
            <a:spAutoFit/>
          </a:bodyPr>
          <a:lstStyle/>
          <a:p>
            <a:r>
              <a:rPr lang="de-DE" sz="1600" dirty="0">
                <a:solidFill>
                  <a:schemeClr val="bg1"/>
                </a:solidFill>
                <a:latin typeface="Helvetica" panose="020B0500000000000000" pitchFamily="34" charset="0"/>
              </a:rPr>
              <a:t>100</a:t>
            </a:r>
          </a:p>
        </p:txBody>
      </p:sp>
      <p:sp>
        <p:nvSpPr>
          <p:cNvPr id="138" name="Textfeld 137"/>
          <p:cNvSpPr txBox="1"/>
          <p:nvPr/>
        </p:nvSpPr>
        <p:spPr>
          <a:xfrm>
            <a:off x="4335475" y="11001291"/>
            <a:ext cx="4764828" cy="553870"/>
          </a:xfrm>
          <a:prstGeom prst="rect">
            <a:avLst/>
          </a:prstGeom>
          <a:noFill/>
        </p:spPr>
        <p:txBody>
          <a:bodyPr wrap="square" rtlCol="0">
            <a:spAutoFit/>
          </a:bodyPr>
          <a:lstStyle/>
          <a:p>
            <a:r>
              <a:rPr lang="de-DE" sz="2999" dirty="0">
                <a:solidFill>
                  <a:schemeClr val="bg1"/>
                </a:solidFill>
                <a:latin typeface="Helvetica" panose="020B0500000000000000" pitchFamily="34" charset="0"/>
              </a:rPr>
              <a:t>Aspekt eins</a:t>
            </a:r>
          </a:p>
        </p:txBody>
      </p:sp>
      <p:sp>
        <p:nvSpPr>
          <p:cNvPr id="139" name="Textfeld 138"/>
          <p:cNvSpPr txBox="1"/>
          <p:nvPr/>
        </p:nvSpPr>
        <p:spPr>
          <a:xfrm>
            <a:off x="4364972" y="11419635"/>
            <a:ext cx="3658408"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sp>
        <p:nvSpPr>
          <p:cNvPr id="140" name="Ellipse 139"/>
          <p:cNvSpPr/>
          <p:nvPr/>
        </p:nvSpPr>
        <p:spPr>
          <a:xfrm>
            <a:off x="2661735" y="10843088"/>
            <a:ext cx="1254994" cy="1254994"/>
          </a:xfrm>
          <a:prstGeom prst="ellipse">
            <a:avLst/>
          </a:prstGeom>
          <a:no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142" name="Textfeld 141"/>
          <p:cNvSpPr txBox="1"/>
          <p:nvPr/>
        </p:nvSpPr>
        <p:spPr>
          <a:xfrm>
            <a:off x="11641006" y="11099334"/>
            <a:ext cx="4764828" cy="553870"/>
          </a:xfrm>
          <a:prstGeom prst="rect">
            <a:avLst/>
          </a:prstGeom>
          <a:noFill/>
        </p:spPr>
        <p:txBody>
          <a:bodyPr wrap="square" rtlCol="0">
            <a:spAutoFit/>
          </a:bodyPr>
          <a:lstStyle/>
          <a:p>
            <a:r>
              <a:rPr lang="de-DE" sz="2999" dirty="0">
                <a:solidFill>
                  <a:schemeClr val="bg1"/>
                </a:solidFill>
                <a:latin typeface="Helvetica" panose="020B0500000000000000" pitchFamily="34" charset="0"/>
              </a:rPr>
              <a:t>Aspekt zwei</a:t>
            </a:r>
          </a:p>
        </p:txBody>
      </p:sp>
      <p:sp>
        <p:nvSpPr>
          <p:cNvPr id="143" name="Textfeld 142"/>
          <p:cNvSpPr txBox="1"/>
          <p:nvPr/>
        </p:nvSpPr>
        <p:spPr>
          <a:xfrm>
            <a:off x="11670506" y="11517677"/>
            <a:ext cx="3658408"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sp>
        <p:nvSpPr>
          <p:cNvPr id="144" name="Textfeld 143"/>
          <p:cNvSpPr txBox="1"/>
          <p:nvPr/>
        </p:nvSpPr>
        <p:spPr>
          <a:xfrm>
            <a:off x="18703342" y="11100321"/>
            <a:ext cx="4764828" cy="553870"/>
          </a:xfrm>
          <a:prstGeom prst="rect">
            <a:avLst/>
          </a:prstGeom>
          <a:noFill/>
        </p:spPr>
        <p:txBody>
          <a:bodyPr wrap="square" rtlCol="0">
            <a:spAutoFit/>
          </a:bodyPr>
          <a:lstStyle/>
          <a:p>
            <a:r>
              <a:rPr lang="de-DE" sz="2999" dirty="0">
                <a:solidFill>
                  <a:schemeClr val="bg1"/>
                </a:solidFill>
                <a:latin typeface="Helvetica" panose="020B0500000000000000" pitchFamily="34" charset="0"/>
              </a:rPr>
              <a:t>Aspekt drei</a:t>
            </a:r>
          </a:p>
        </p:txBody>
      </p:sp>
      <p:sp>
        <p:nvSpPr>
          <p:cNvPr id="145" name="Textfeld 144"/>
          <p:cNvSpPr txBox="1"/>
          <p:nvPr/>
        </p:nvSpPr>
        <p:spPr>
          <a:xfrm>
            <a:off x="18732840" y="11518666"/>
            <a:ext cx="3658408"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sp>
        <p:nvSpPr>
          <p:cNvPr id="146" name="Ellipse 145"/>
          <p:cNvSpPr/>
          <p:nvPr/>
        </p:nvSpPr>
        <p:spPr>
          <a:xfrm>
            <a:off x="9982058" y="10890180"/>
            <a:ext cx="1254994" cy="1254994"/>
          </a:xfrm>
          <a:prstGeom prst="ellipse">
            <a:avLst/>
          </a:prstGeom>
          <a:no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147" name="Ellipse 146"/>
          <p:cNvSpPr/>
          <p:nvPr/>
        </p:nvSpPr>
        <p:spPr>
          <a:xfrm>
            <a:off x="17033003" y="10890180"/>
            <a:ext cx="1254994" cy="1254994"/>
          </a:xfrm>
          <a:prstGeom prst="ellipse">
            <a:avLst/>
          </a:prstGeom>
          <a:no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162" name="Rechteck 161"/>
          <p:cNvSpPr/>
          <p:nvPr/>
        </p:nvSpPr>
        <p:spPr>
          <a:xfrm rot="10800000">
            <a:off x="19333019" y="7331929"/>
            <a:ext cx="311438" cy="177466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pic>
        <p:nvPicPr>
          <p:cNvPr id="59" name="Graphic 58">
            <a:extLst>
              <a:ext uri="{FF2B5EF4-FFF2-40B4-BE49-F238E27FC236}">
                <a16:creationId xmlns:a16="http://schemas.microsoft.com/office/drawing/2014/main" id="{D8FD11C6-26CE-4534-B6E2-5DA158F7900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311755" y="11212877"/>
            <a:ext cx="609600" cy="609600"/>
          </a:xfrm>
          <a:prstGeom prst="rect">
            <a:avLst/>
          </a:prstGeom>
        </p:spPr>
      </p:pic>
      <p:pic>
        <p:nvPicPr>
          <p:cNvPr id="60" name="Graphic 59">
            <a:extLst>
              <a:ext uri="{FF2B5EF4-FFF2-40B4-BE49-F238E27FC236}">
                <a16:creationId xmlns:a16="http://schemas.microsoft.com/office/drawing/2014/main" id="{D3474C1B-8D74-4C48-8686-A0A9008F383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973837" y="11167897"/>
            <a:ext cx="609600" cy="609600"/>
          </a:xfrm>
          <a:prstGeom prst="rect">
            <a:avLst/>
          </a:prstGeom>
        </p:spPr>
      </p:pic>
      <p:pic>
        <p:nvPicPr>
          <p:cNvPr id="61" name="Graphic 60">
            <a:extLst>
              <a:ext uri="{FF2B5EF4-FFF2-40B4-BE49-F238E27FC236}">
                <a16:creationId xmlns:a16="http://schemas.microsoft.com/office/drawing/2014/main" id="{8C40206D-ADBC-4C66-BB1A-A80BAD9C72A0}"/>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7392596" y="11203755"/>
            <a:ext cx="609600" cy="609600"/>
          </a:xfrm>
          <a:prstGeom prst="rect">
            <a:avLst/>
          </a:prstGeom>
        </p:spPr>
      </p:pic>
      <p:sp>
        <p:nvSpPr>
          <p:cNvPr id="62" name="Textfeld 148">
            <a:extLst>
              <a:ext uri="{FF2B5EF4-FFF2-40B4-BE49-F238E27FC236}">
                <a16:creationId xmlns:a16="http://schemas.microsoft.com/office/drawing/2014/main" id="{24DAB42A-E16D-42D3-AB4E-230AE5EE72D8}"/>
              </a:ext>
            </a:extLst>
          </p:cNvPr>
          <p:cNvSpPr txBox="1"/>
          <p:nvPr/>
        </p:nvSpPr>
        <p:spPr>
          <a:xfrm>
            <a:off x="4490546" y="3483490"/>
            <a:ext cx="1407960" cy="338554"/>
          </a:xfrm>
          <a:prstGeom prst="rect">
            <a:avLst/>
          </a:prstGeom>
          <a:noFill/>
        </p:spPr>
        <p:txBody>
          <a:bodyPr wrap="square" rtlCol="0">
            <a:spAutoFit/>
          </a:bodyPr>
          <a:lstStyle/>
          <a:p>
            <a:pPr algn="ctr"/>
            <a:r>
              <a:rPr lang="de-DE" sz="1600" dirty="0">
                <a:solidFill>
                  <a:schemeClr val="bg1"/>
                </a:solidFill>
                <a:latin typeface="Helvetica" panose="020B0500000000000000" pitchFamily="34" charset="0"/>
              </a:rPr>
              <a:t>Januar</a:t>
            </a:r>
          </a:p>
        </p:txBody>
      </p:sp>
      <p:sp>
        <p:nvSpPr>
          <p:cNvPr id="63" name="Textfeld 149">
            <a:extLst>
              <a:ext uri="{FF2B5EF4-FFF2-40B4-BE49-F238E27FC236}">
                <a16:creationId xmlns:a16="http://schemas.microsoft.com/office/drawing/2014/main" id="{EA87630F-DAC5-488C-848A-1E6FDE6B3CC2}"/>
              </a:ext>
            </a:extLst>
          </p:cNvPr>
          <p:cNvSpPr txBox="1"/>
          <p:nvPr/>
        </p:nvSpPr>
        <p:spPr>
          <a:xfrm>
            <a:off x="5918399" y="3483490"/>
            <a:ext cx="1407960" cy="338554"/>
          </a:xfrm>
          <a:prstGeom prst="rect">
            <a:avLst/>
          </a:prstGeom>
          <a:noFill/>
        </p:spPr>
        <p:txBody>
          <a:bodyPr wrap="square" rtlCol="0">
            <a:spAutoFit/>
          </a:bodyPr>
          <a:lstStyle/>
          <a:p>
            <a:pPr algn="ctr"/>
            <a:r>
              <a:rPr lang="de-DE" sz="1600" dirty="0">
                <a:solidFill>
                  <a:schemeClr val="bg1"/>
                </a:solidFill>
                <a:latin typeface="Helvetica" panose="020B0500000000000000" pitchFamily="34" charset="0"/>
              </a:rPr>
              <a:t>Februar</a:t>
            </a:r>
          </a:p>
        </p:txBody>
      </p:sp>
      <p:sp>
        <p:nvSpPr>
          <p:cNvPr id="64" name="Textfeld 150">
            <a:extLst>
              <a:ext uri="{FF2B5EF4-FFF2-40B4-BE49-F238E27FC236}">
                <a16:creationId xmlns:a16="http://schemas.microsoft.com/office/drawing/2014/main" id="{5FC69EFF-DA36-40C9-A13F-07FB5A72E24E}"/>
              </a:ext>
            </a:extLst>
          </p:cNvPr>
          <p:cNvSpPr txBox="1"/>
          <p:nvPr/>
        </p:nvSpPr>
        <p:spPr>
          <a:xfrm>
            <a:off x="7218931" y="3483490"/>
            <a:ext cx="1407960" cy="338554"/>
          </a:xfrm>
          <a:prstGeom prst="rect">
            <a:avLst/>
          </a:prstGeom>
          <a:noFill/>
        </p:spPr>
        <p:txBody>
          <a:bodyPr wrap="square" rtlCol="0">
            <a:spAutoFit/>
          </a:bodyPr>
          <a:lstStyle/>
          <a:p>
            <a:pPr algn="ctr"/>
            <a:r>
              <a:rPr lang="de-DE" sz="1600" dirty="0">
                <a:solidFill>
                  <a:schemeClr val="bg1"/>
                </a:solidFill>
                <a:latin typeface="Helvetica" panose="020B0500000000000000" pitchFamily="34" charset="0"/>
              </a:rPr>
              <a:t>März</a:t>
            </a:r>
          </a:p>
        </p:txBody>
      </p:sp>
      <p:sp>
        <p:nvSpPr>
          <p:cNvPr id="65" name="Textfeld 151">
            <a:extLst>
              <a:ext uri="{FF2B5EF4-FFF2-40B4-BE49-F238E27FC236}">
                <a16:creationId xmlns:a16="http://schemas.microsoft.com/office/drawing/2014/main" id="{90B5F98C-B237-4496-BCE2-652670E8855B}"/>
              </a:ext>
            </a:extLst>
          </p:cNvPr>
          <p:cNvSpPr txBox="1"/>
          <p:nvPr/>
        </p:nvSpPr>
        <p:spPr>
          <a:xfrm>
            <a:off x="8450013" y="3483490"/>
            <a:ext cx="1407960" cy="338554"/>
          </a:xfrm>
          <a:prstGeom prst="rect">
            <a:avLst/>
          </a:prstGeom>
          <a:noFill/>
        </p:spPr>
        <p:txBody>
          <a:bodyPr wrap="square" rtlCol="0">
            <a:spAutoFit/>
          </a:bodyPr>
          <a:lstStyle/>
          <a:p>
            <a:pPr algn="ctr"/>
            <a:r>
              <a:rPr lang="de-DE" sz="1600">
                <a:solidFill>
                  <a:schemeClr val="bg1"/>
                </a:solidFill>
                <a:latin typeface="Helvetica" panose="020B0500000000000000" pitchFamily="34" charset="0"/>
              </a:rPr>
              <a:t>April</a:t>
            </a:r>
          </a:p>
        </p:txBody>
      </p:sp>
      <p:sp>
        <p:nvSpPr>
          <p:cNvPr id="66" name="Textfeld 152">
            <a:extLst>
              <a:ext uri="{FF2B5EF4-FFF2-40B4-BE49-F238E27FC236}">
                <a16:creationId xmlns:a16="http://schemas.microsoft.com/office/drawing/2014/main" id="{01187463-A63A-4268-AECD-BA84881F94B5}"/>
              </a:ext>
            </a:extLst>
          </p:cNvPr>
          <p:cNvSpPr txBox="1"/>
          <p:nvPr/>
        </p:nvSpPr>
        <p:spPr>
          <a:xfrm>
            <a:off x="9854718" y="3483490"/>
            <a:ext cx="1407960" cy="338554"/>
          </a:xfrm>
          <a:prstGeom prst="rect">
            <a:avLst/>
          </a:prstGeom>
          <a:noFill/>
        </p:spPr>
        <p:txBody>
          <a:bodyPr wrap="square" rtlCol="0">
            <a:spAutoFit/>
          </a:bodyPr>
          <a:lstStyle/>
          <a:p>
            <a:pPr algn="ctr"/>
            <a:r>
              <a:rPr lang="de-DE" sz="1600" dirty="0">
                <a:solidFill>
                  <a:schemeClr val="bg1"/>
                </a:solidFill>
                <a:latin typeface="Helvetica" panose="020B0500000000000000" pitchFamily="34" charset="0"/>
              </a:rPr>
              <a:t>Mai</a:t>
            </a:r>
          </a:p>
        </p:txBody>
      </p:sp>
      <p:sp>
        <p:nvSpPr>
          <p:cNvPr id="67" name="Textfeld 153">
            <a:extLst>
              <a:ext uri="{FF2B5EF4-FFF2-40B4-BE49-F238E27FC236}">
                <a16:creationId xmlns:a16="http://schemas.microsoft.com/office/drawing/2014/main" id="{0E71394C-BBBE-4116-ADD1-D25FF3D41C75}"/>
              </a:ext>
            </a:extLst>
          </p:cNvPr>
          <p:cNvSpPr txBox="1"/>
          <p:nvPr/>
        </p:nvSpPr>
        <p:spPr>
          <a:xfrm>
            <a:off x="11166824" y="3483490"/>
            <a:ext cx="1407960" cy="338554"/>
          </a:xfrm>
          <a:prstGeom prst="rect">
            <a:avLst/>
          </a:prstGeom>
          <a:noFill/>
        </p:spPr>
        <p:txBody>
          <a:bodyPr wrap="square" rtlCol="0">
            <a:spAutoFit/>
          </a:bodyPr>
          <a:lstStyle/>
          <a:p>
            <a:pPr algn="ctr"/>
            <a:r>
              <a:rPr lang="de-DE" sz="1600" dirty="0">
                <a:solidFill>
                  <a:schemeClr val="bg1"/>
                </a:solidFill>
                <a:latin typeface="Helvetica" panose="020B0500000000000000" pitchFamily="34" charset="0"/>
              </a:rPr>
              <a:t>Juni</a:t>
            </a:r>
          </a:p>
        </p:txBody>
      </p:sp>
      <p:sp>
        <p:nvSpPr>
          <p:cNvPr id="68" name="Textfeld 154">
            <a:extLst>
              <a:ext uri="{FF2B5EF4-FFF2-40B4-BE49-F238E27FC236}">
                <a16:creationId xmlns:a16="http://schemas.microsoft.com/office/drawing/2014/main" id="{F937CFFE-45CB-46FA-A5FA-2CC9DC94B2DE}"/>
              </a:ext>
            </a:extLst>
          </p:cNvPr>
          <p:cNvSpPr txBox="1"/>
          <p:nvPr/>
        </p:nvSpPr>
        <p:spPr>
          <a:xfrm>
            <a:off x="12386333" y="3483490"/>
            <a:ext cx="1407960" cy="338554"/>
          </a:xfrm>
          <a:prstGeom prst="rect">
            <a:avLst/>
          </a:prstGeom>
          <a:noFill/>
        </p:spPr>
        <p:txBody>
          <a:bodyPr wrap="square" rtlCol="0">
            <a:spAutoFit/>
          </a:bodyPr>
          <a:lstStyle/>
          <a:p>
            <a:pPr algn="ctr"/>
            <a:r>
              <a:rPr lang="de-DE" sz="1600" dirty="0">
                <a:solidFill>
                  <a:schemeClr val="bg1"/>
                </a:solidFill>
                <a:latin typeface="Helvetica" panose="020B0500000000000000" pitchFamily="34" charset="0"/>
              </a:rPr>
              <a:t>Juli</a:t>
            </a:r>
          </a:p>
        </p:txBody>
      </p:sp>
      <p:sp>
        <p:nvSpPr>
          <p:cNvPr id="69" name="Textfeld 155">
            <a:extLst>
              <a:ext uri="{FF2B5EF4-FFF2-40B4-BE49-F238E27FC236}">
                <a16:creationId xmlns:a16="http://schemas.microsoft.com/office/drawing/2014/main" id="{CB71C078-2CD5-462D-BB48-48FEB4700F26}"/>
              </a:ext>
            </a:extLst>
          </p:cNvPr>
          <p:cNvSpPr txBox="1"/>
          <p:nvPr/>
        </p:nvSpPr>
        <p:spPr>
          <a:xfrm>
            <a:off x="13605845" y="3483490"/>
            <a:ext cx="1407960" cy="338554"/>
          </a:xfrm>
          <a:prstGeom prst="rect">
            <a:avLst/>
          </a:prstGeom>
          <a:noFill/>
        </p:spPr>
        <p:txBody>
          <a:bodyPr wrap="square" rtlCol="0">
            <a:spAutoFit/>
          </a:bodyPr>
          <a:lstStyle/>
          <a:p>
            <a:pPr algn="ctr"/>
            <a:r>
              <a:rPr lang="de-DE" sz="1600" dirty="0">
                <a:solidFill>
                  <a:schemeClr val="bg1"/>
                </a:solidFill>
                <a:latin typeface="Helvetica" panose="020B0500000000000000" pitchFamily="34" charset="0"/>
              </a:rPr>
              <a:t>August</a:t>
            </a:r>
          </a:p>
        </p:txBody>
      </p:sp>
      <p:sp>
        <p:nvSpPr>
          <p:cNvPr id="70" name="Textfeld 156">
            <a:extLst>
              <a:ext uri="{FF2B5EF4-FFF2-40B4-BE49-F238E27FC236}">
                <a16:creationId xmlns:a16="http://schemas.microsoft.com/office/drawing/2014/main" id="{3AD521FD-A9EC-4ACD-9F78-CFC4E28635B2}"/>
              </a:ext>
            </a:extLst>
          </p:cNvPr>
          <p:cNvSpPr txBox="1"/>
          <p:nvPr/>
        </p:nvSpPr>
        <p:spPr>
          <a:xfrm>
            <a:off x="15045274" y="3483491"/>
            <a:ext cx="1279964" cy="338554"/>
          </a:xfrm>
          <a:prstGeom prst="rect">
            <a:avLst/>
          </a:prstGeom>
          <a:noFill/>
        </p:spPr>
        <p:txBody>
          <a:bodyPr wrap="square" rtlCol="0">
            <a:spAutoFit/>
          </a:bodyPr>
          <a:lstStyle/>
          <a:p>
            <a:pPr algn="ctr"/>
            <a:r>
              <a:rPr lang="de-DE" sz="1600">
                <a:solidFill>
                  <a:schemeClr val="bg1"/>
                </a:solidFill>
                <a:latin typeface="Helvetica" panose="020B0500000000000000" pitchFamily="34" charset="0"/>
              </a:rPr>
              <a:t>September</a:t>
            </a:r>
          </a:p>
        </p:txBody>
      </p:sp>
      <p:sp>
        <p:nvSpPr>
          <p:cNvPr id="71" name="Textfeld 157">
            <a:extLst>
              <a:ext uri="{FF2B5EF4-FFF2-40B4-BE49-F238E27FC236}">
                <a16:creationId xmlns:a16="http://schemas.microsoft.com/office/drawing/2014/main" id="{30512D04-664F-4734-B315-DB8C4FDEB095}"/>
              </a:ext>
            </a:extLst>
          </p:cNvPr>
          <p:cNvSpPr txBox="1"/>
          <p:nvPr/>
        </p:nvSpPr>
        <p:spPr>
          <a:xfrm>
            <a:off x="17681813" y="3483491"/>
            <a:ext cx="1279964" cy="338554"/>
          </a:xfrm>
          <a:prstGeom prst="rect">
            <a:avLst/>
          </a:prstGeom>
          <a:noFill/>
        </p:spPr>
        <p:txBody>
          <a:bodyPr wrap="square" rtlCol="0">
            <a:spAutoFit/>
          </a:bodyPr>
          <a:lstStyle/>
          <a:p>
            <a:pPr algn="ctr"/>
            <a:r>
              <a:rPr lang="de-DE" sz="1600" dirty="0">
                <a:solidFill>
                  <a:schemeClr val="bg1"/>
                </a:solidFill>
                <a:latin typeface="Helvetica" panose="020B0500000000000000" pitchFamily="34" charset="0"/>
              </a:rPr>
              <a:t>November</a:t>
            </a:r>
          </a:p>
        </p:txBody>
      </p:sp>
      <p:sp>
        <p:nvSpPr>
          <p:cNvPr id="72" name="Textfeld 158">
            <a:extLst>
              <a:ext uri="{FF2B5EF4-FFF2-40B4-BE49-F238E27FC236}">
                <a16:creationId xmlns:a16="http://schemas.microsoft.com/office/drawing/2014/main" id="{5F57EBC6-DE8A-40F5-B582-C1B80E2AC6FC}"/>
              </a:ext>
            </a:extLst>
          </p:cNvPr>
          <p:cNvSpPr txBox="1"/>
          <p:nvPr/>
        </p:nvSpPr>
        <p:spPr>
          <a:xfrm>
            <a:off x="19074269" y="3483491"/>
            <a:ext cx="1279964" cy="338554"/>
          </a:xfrm>
          <a:prstGeom prst="rect">
            <a:avLst/>
          </a:prstGeom>
          <a:noFill/>
        </p:spPr>
        <p:txBody>
          <a:bodyPr wrap="square" rtlCol="0">
            <a:spAutoFit/>
          </a:bodyPr>
          <a:lstStyle/>
          <a:p>
            <a:pPr algn="ctr"/>
            <a:r>
              <a:rPr lang="de-DE" sz="1600">
                <a:solidFill>
                  <a:schemeClr val="bg1"/>
                </a:solidFill>
                <a:latin typeface="Helvetica" panose="020B0500000000000000" pitchFamily="34" charset="0"/>
              </a:rPr>
              <a:t>Dezember</a:t>
            </a:r>
          </a:p>
        </p:txBody>
      </p:sp>
      <p:sp>
        <p:nvSpPr>
          <p:cNvPr id="73" name="Textfeld 157">
            <a:extLst>
              <a:ext uri="{FF2B5EF4-FFF2-40B4-BE49-F238E27FC236}">
                <a16:creationId xmlns:a16="http://schemas.microsoft.com/office/drawing/2014/main" id="{DC604833-2418-400D-98AA-D4D224003324}"/>
              </a:ext>
            </a:extLst>
          </p:cNvPr>
          <p:cNvSpPr txBox="1"/>
          <p:nvPr/>
        </p:nvSpPr>
        <p:spPr>
          <a:xfrm>
            <a:off x="16323781" y="3476069"/>
            <a:ext cx="1279964" cy="338554"/>
          </a:xfrm>
          <a:prstGeom prst="rect">
            <a:avLst/>
          </a:prstGeom>
          <a:noFill/>
        </p:spPr>
        <p:txBody>
          <a:bodyPr wrap="square" rtlCol="0">
            <a:spAutoFit/>
          </a:bodyPr>
          <a:lstStyle/>
          <a:p>
            <a:pPr algn="ctr"/>
            <a:r>
              <a:rPr lang="en-US" sz="1600" b="0" i="0" dirty="0" err="1">
                <a:solidFill>
                  <a:schemeClr val="bg1"/>
                </a:solidFill>
                <a:effectLst/>
                <a:latin typeface="Helvetica" panose="020B0604020202020204" pitchFamily="34" charset="0"/>
                <a:cs typeface="Helvetica" panose="020B0604020202020204" pitchFamily="34" charset="0"/>
              </a:rPr>
              <a:t>Oktober</a:t>
            </a:r>
            <a:endParaRPr lang="de-DE" sz="1600" dirty="0">
              <a:solidFill>
                <a:schemeClr val="bg1"/>
              </a:solidFill>
              <a:latin typeface="Helvetica" panose="020B0604020202020204" pitchFamily="34" charset="0"/>
              <a:cs typeface="Helvetica" panose="020B0604020202020204" pitchFamily="34" charset="0"/>
            </a:endParaRPr>
          </a:p>
        </p:txBody>
      </p:sp>
    </p:spTree>
    <p:extLst>
      <p:ext uri="{BB962C8B-B14F-4D97-AF65-F5344CB8AC3E}">
        <p14:creationId xmlns:p14="http://schemas.microsoft.com/office/powerpoint/2010/main" val="4225956164"/>
      </p:ext>
    </p:extLst>
  </p:cSld>
  <p:clrMapOvr>
    <a:masterClrMapping/>
  </p:clrMapOvr>
  <p:transition spd="slow">
    <p:push/>
  </p:transition>
</p:sld>
</file>

<file path=ppt/slides/slide88.xml><?xml version="1.0" encoding="utf-8"?>
<p:sld xmlns:a="http://schemas.openxmlformats.org/drawingml/2006/main" xmlns:r="http://schemas.openxmlformats.org/officeDocument/2006/relationships" xmlns:p="http://schemas.openxmlformats.org/presentationml/2006/main">
  <p:cSld>
    <p:bg>
      <p:bgPr>
        <a:solidFill>
          <a:schemeClr val="accent1">
            <a:alpha val="90000"/>
          </a:schemeClr>
        </a:solidFill>
        <a:effectLst/>
      </p:bgPr>
    </p:bg>
    <p:spTree>
      <p:nvGrpSpPr>
        <p:cNvPr id="1" name=""/>
        <p:cNvGrpSpPr/>
        <p:nvPr/>
      </p:nvGrpSpPr>
      <p:grpSpPr>
        <a:xfrm>
          <a:off x="0" y="0"/>
          <a:ext cx="0" cy="0"/>
          <a:chOff x="0" y="0"/>
          <a:chExt cx="0" cy="0"/>
        </a:xfrm>
      </p:grpSpPr>
      <p:grpSp>
        <p:nvGrpSpPr>
          <p:cNvPr id="116" name="Gruppieren 115"/>
          <p:cNvGrpSpPr/>
          <p:nvPr/>
        </p:nvGrpSpPr>
        <p:grpSpPr>
          <a:xfrm>
            <a:off x="0" y="4473163"/>
            <a:ext cx="24377650" cy="4643737"/>
            <a:chOff x="3625458" y="5269577"/>
            <a:chExt cx="17003458" cy="4643737"/>
          </a:xfrm>
        </p:grpSpPr>
        <p:cxnSp>
          <p:nvCxnSpPr>
            <p:cNvPr id="117" name="Gerader Verbinder 116"/>
            <p:cNvCxnSpPr/>
            <p:nvPr/>
          </p:nvCxnSpPr>
          <p:spPr>
            <a:xfrm flipH="1">
              <a:off x="3625461" y="7448017"/>
              <a:ext cx="17003455" cy="0"/>
            </a:xfrm>
            <a:prstGeom prst="line">
              <a:avLst/>
            </a:prstGeom>
            <a:ln>
              <a:solidFill>
                <a:schemeClr val="bg1">
                  <a:alpha val="1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8" name="Gerader Verbinder 117"/>
            <p:cNvCxnSpPr/>
            <p:nvPr/>
          </p:nvCxnSpPr>
          <p:spPr>
            <a:xfrm flipH="1">
              <a:off x="3625461" y="7903603"/>
              <a:ext cx="17003455" cy="0"/>
            </a:xfrm>
            <a:prstGeom prst="line">
              <a:avLst/>
            </a:prstGeom>
            <a:ln>
              <a:solidFill>
                <a:schemeClr val="bg1">
                  <a:alpha val="1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9" name="Gerader Verbinder 118"/>
            <p:cNvCxnSpPr/>
            <p:nvPr/>
          </p:nvCxnSpPr>
          <p:spPr>
            <a:xfrm flipH="1">
              <a:off x="3625461" y="8406030"/>
              <a:ext cx="17003455" cy="0"/>
            </a:xfrm>
            <a:prstGeom prst="line">
              <a:avLst/>
            </a:prstGeom>
            <a:ln>
              <a:solidFill>
                <a:schemeClr val="bg1">
                  <a:alpha val="1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0" name="Gerader Verbinder 119"/>
            <p:cNvCxnSpPr/>
            <p:nvPr/>
          </p:nvCxnSpPr>
          <p:spPr>
            <a:xfrm flipH="1">
              <a:off x="3625461" y="8908458"/>
              <a:ext cx="17003455" cy="0"/>
            </a:xfrm>
            <a:prstGeom prst="line">
              <a:avLst/>
            </a:prstGeom>
            <a:ln>
              <a:solidFill>
                <a:schemeClr val="bg1">
                  <a:alpha val="1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1" name="Gerader Verbinder 120"/>
            <p:cNvCxnSpPr/>
            <p:nvPr/>
          </p:nvCxnSpPr>
          <p:spPr>
            <a:xfrm flipH="1">
              <a:off x="3625462" y="9410886"/>
              <a:ext cx="17003454" cy="0"/>
            </a:xfrm>
            <a:prstGeom prst="line">
              <a:avLst/>
            </a:prstGeom>
            <a:ln>
              <a:solidFill>
                <a:schemeClr val="bg1">
                  <a:alpha val="1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2" name="Gerader Verbinder 121"/>
            <p:cNvCxnSpPr/>
            <p:nvPr/>
          </p:nvCxnSpPr>
          <p:spPr>
            <a:xfrm flipH="1">
              <a:off x="3625461" y="9913314"/>
              <a:ext cx="17003454" cy="0"/>
            </a:xfrm>
            <a:prstGeom prst="line">
              <a:avLst/>
            </a:prstGeom>
            <a:ln>
              <a:solidFill>
                <a:schemeClr val="bg1">
                  <a:alpha val="1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3" name="Gerader Verbinder 122"/>
            <p:cNvCxnSpPr/>
            <p:nvPr/>
          </p:nvCxnSpPr>
          <p:spPr>
            <a:xfrm flipH="1">
              <a:off x="3625461" y="7039248"/>
              <a:ext cx="17003455" cy="0"/>
            </a:xfrm>
            <a:prstGeom prst="line">
              <a:avLst/>
            </a:prstGeom>
            <a:ln>
              <a:solidFill>
                <a:schemeClr val="bg1">
                  <a:alpha val="1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4" name="Gerader Verbinder 123"/>
            <p:cNvCxnSpPr/>
            <p:nvPr/>
          </p:nvCxnSpPr>
          <p:spPr>
            <a:xfrm flipH="1">
              <a:off x="3625461" y="6576570"/>
              <a:ext cx="17003455" cy="0"/>
            </a:xfrm>
            <a:prstGeom prst="line">
              <a:avLst/>
            </a:prstGeom>
            <a:ln>
              <a:solidFill>
                <a:schemeClr val="bg1">
                  <a:alpha val="1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5" name="Gerader Verbinder 124"/>
            <p:cNvCxnSpPr/>
            <p:nvPr/>
          </p:nvCxnSpPr>
          <p:spPr>
            <a:xfrm flipH="1">
              <a:off x="3625458" y="6138274"/>
              <a:ext cx="17003458" cy="0"/>
            </a:xfrm>
            <a:prstGeom prst="line">
              <a:avLst/>
            </a:prstGeom>
            <a:ln>
              <a:solidFill>
                <a:schemeClr val="bg1">
                  <a:alpha val="1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6" name="Gerader Verbinder 125"/>
            <p:cNvCxnSpPr/>
            <p:nvPr/>
          </p:nvCxnSpPr>
          <p:spPr>
            <a:xfrm flipH="1">
              <a:off x="3625461" y="5269577"/>
              <a:ext cx="17003454" cy="0"/>
            </a:xfrm>
            <a:prstGeom prst="line">
              <a:avLst/>
            </a:prstGeom>
            <a:ln>
              <a:solidFill>
                <a:schemeClr val="bg1">
                  <a:alpha val="1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7" name="Gerader Verbinder 126"/>
            <p:cNvCxnSpPr/>
            <p:nvPr/>
          </p:nvCxnSpPr>
          <p:spPr>
            <a:xfrm flipH="1">
              <a:off x="3625458" y="5675611"/>
              <a:ext cx="17003458" cy="0"/>
            </a:xfrm>
            <a:prstGeom prst="line">
              <a:avLst/>
            </a:prstGeom>
            <a:ln>
              <a:solidFill>
                <a:schemeClr val="bg1">
                  <a:alpha val="1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28" name="Textfeld 127"/>
          <p:cNvSpPr txBox="1"/>
          <p:nvPr/>
        </p:nvSpPr>
        <p:spPr>
          <a:xfrm>
            <a:off x="857673" y="8718923"/>
            <a:ext cx="895553" cy="338554"/>
          </a:xfrm>
          <a:prstGeom prst="rect">
            <a:avLst/>
          </a:prstGeom>
          <a:noFill/>
        </p:spPr>
        <p:txBody>
          <a:bodyPr wrap="square" rtlCol="0">
            <a:spAutoFit/>
          </a:bodyPr>
          <a:lstStyle/>
          <a:p>
            <a:r>
              <a:rPr lang="de-DE" sz="1600">
                <a:solidFill>
                  <a:schemeClr val="bg1"/>
                </a:solidFill>
                <a:latin typeface="Helvetica" panose="020B0500000000000000" pitchFamily="34" charset="0"/>
              </a:rPr>
              <a:t>10 </a:t>
            </a:r>
          </a:p>
        </p:txBody>
      </p:sp>
      <p:sp>
        <p:nvSpPr>
          <p:cNvPr id="129" name="Textfeld 128"/>
          <p:cNvSpPr txBox="1"/>
          <p:nvPr/>
        </p:nvSpPr>
        <p:spPr>
          <a:xfrm>
            <a:off x="857673" y="7700315"/>
            <a:ext cx="701511" cy="338554"/>
          </a:xfrm>
          <a:prstGeom prst="rect">
            <a:avLst/>
          </a:prstGeom>
          <a:noFill/>
        </p:spPr>
        <p:txBody>
          <a:bodyPr wrap="square" rtlCol="0">
            <a:spAutoFit/>
          </a:bodyPr>
          <a:lstStyle/>
          <a:p>
            <a:r>
              <a:rPr lang="de-DE" sz="1600">
                <a:solidFill>
                  <a:schemeClr val="bg1"/>
                </a:solidFill>
                <a:latin typeface="Helvetica" panose="020B0500000000000000" pitchFamily="34" charset="0"/>
              </a:rPr>
              <a:t>30 </a:t>
            </a:r>
          </a:p>
        </p:txBody>
      </p:sp>
      <p:sp>
        <p:nvSpPr>
          <p:cNvPr id="130" name="Textfeld 129"/>
          <p:cNvSpPr txBox="1"/>
          <p:nvPr/>
        </p:nvSpPr>
        <p:spPr>
          <a:xfrm>
            <a:off x="857673" y="8207576"/>
            <a:ext cx="701511" cy="338554"/>
          </a:xfrm>
          <a:prstGeom prst="rect">
            <a:avLst/>
          </a:prstGeom>
          <a:noFill/>
        </p:spPr>
        <p:txBody>
          <a:bodyPr wrap="square" rtlCol="0">
            <a:spAutoFit/>
          </a:bodyPr>
          <a:lstStyle/>
          <a:p>
            <a:r>
              <a:rPr lang="de-DE" sz="1600">
                <a:solidFill>
                  <a:schemeClr val="bg1"/>
                </a:solidFill>
                <a:latin typeface="Helvetica" panose="020B0500000000000000" pitchFamily="34" charset="0"/>
              </a:rPr>
              <a:t>20 </a:t>
            </a:r>
          </a:p>
        </p:txBody>
      </p:sp>
      <p:sp>
        <p:nvSpPr>
          <p:cNvPr id="131" name="Textfeld 130"/>
          <p:cNvSpPr txBox="1"/>
          <p:nvPr/>
        </p:nvSpPr>
        <p:spPr>
          <a:xfrm>
            <a:off x="857673" y="7196441"/>
            <a:ext cx="701511" cy="338554"/>
          </a:xfrm>
          <a:prstGeom prst="rect">
            <a:avLst/>
          </a:prstGeom>
          <a:noFill/>
        </p:spPr>
        <p:txBody>
          <a:bodyPr wrap="square" rtlCol="0">
            <a:spAutoFit/>
          </a:bodyPr>
          <a:lstStyle/>
          <a:p>
            <a:r>
              <a:rPr lang="de-DE" sz="1600">
                <a:solidFill>
                  <a:schemeClr val="bg1"/>
                </a:solidFill>
                <a:latin typeface="Helvetica" panose="020B0500000000000000" pitchFamily="34" charset="0"/>
              </a:rPr>
              <a:t>40 </a:t>
            </a:r>
          </a:p>
        </p:txBody>
      </p:sp>
      <p:sp>
        <p:nvSpPr>
          <p:cNvPr id="132" name="Textfeld 131"/>
          <p:cNvSpPr txBox="1"/>
          <p:nvPr/>
        </p:nvSpPr>
        <p:spPr>
          <a:xfrm>
            <a:off x="857673" y="6737358"/>
            <a:ext cx="701511" cy="338554"/>
          </a:xfrm>
          <a:prstGeom prst="rect">
            <a:avLst/>
          </a:prstGeom>
          <a:noFill/>
        </p:spPr>
        <p:txBody>
          <a:bodyPr wrap="square" rtlCol="0">
            <a:spAutoFit/>
          </a:bodyPr>
          <a:lstStyle/>
          <a:p>
            <a:r>
              <a:rPr lang="de-DE" sz="1600">
                <a:solidFill>
                  <a:schemeClr val="bg1"/>
                </a:solidFill>
                <a:latin typeface="Helvetica" panose="020B0500000000000000" pitchFamily="34" charset="0"/>
              </a:rPr>
              <a:t>50 </a:t>
            </a:r>
          </a:p>
        </p:txBody>
      </p:sp>
      <p:sp>
        <p:nvSpPr>
          <p:cNvPr id="133" name="Textfeld 132"/>
          <p:cNvSpPr txBox="1"/>
          <p:nvPr/>
        </p:nvSpPr>
        <p:spPr>
          <a:xfrm>
            <a:off x="857673" y="6309008"/>
            <a:ext cx="701511" cy="338554"/>
          </a:xfrm>
          <a:prstGeom prst="rect">
            <a:avLst/>
          </a:prstGeom>
          <a:noFill/>
        </p:spPr>
        <p:txBody>
          <a:bodyPr wrap="square" rtlCol="0">
            <a:spAutoFit/>
          </a:bodyPr>
          <a:lstStyle/>
          <a:p>
            <a:r>
              <a:rPr lang="de-DE" sz="1600">
                <a:solidFill>
                  <a:schemeClr val="bg1"/>
                </a:solidFill>
                <a:latin typeface="Helvetica" panose="020B0500000000000000" pitchFamily="34" charset="0"/>
              </a:rPr>
              <a:t>60</a:t>
            </a:r>
          </a:p>
        </p:txBody>
      </p:sp>
      <p:sp>
        <p:nvSpPr>
          <p:cNvPr id="134" name="Textfeld 133"/>
          <p:cNvSpPr txBox="1"/>
          <p:nvPr/>
        </p:nvSpPr>
        <p:spPr>
          <a:xfrm>
            <a:off x="857673" y="5850381"/>
            <a:ext cx="701511" cy="338554"/>
          </a:xfrm>
          <a:prstGeom prst="rect">
            <a:avLst/>
          </a:prstGeom>
          <a:noFill/>
        </p:spPr>
        <p:txBody>
          <a:bodyPr wrap="square" rtlCol="0">
            <a:spAutoFit/>
          </a:bodyPr>
          <a:lstStyle/>
          <a:p>
            <a:r>
              <a:rPr lang="de-DE" sz="1600">
                <a:solidFill>
                  <a:schemeClr val="bg1"/>
                </a:solidFill>
                <a:latin typeface="Helvetica" panose="020B0500000000000000" pitchFamily="34" charset="0"/>
              </a:rPr>
              <a:t>70 </a:t>
            </a:r>
          </a:p>
        </p:txBody>
      </p:sp>
      <p:sp>
        <p:nvSpPr>
          <p:cNvPr id="135" name="Textfeld 134"/>
          <p:cNvSpPr txBox="1"/>
          <p:nvPr/>
        </p:nvSpPr>
        <p:spPr>
          <a:xfrm>
            <a:off x="857673" y="5385005"/>
            <a:ext cx="701511" cy="338554"/>
          </a:xfrm>
          <a:prstGeom prst="rect">
            <a:avLst/>
          </a:prstGeom>
          <a:noFill/>
        </p:spPr>
        <p:txBody>
          <a:bodyPr wrap="square" rtlCol="0">
            <a:spAutoFit/>
          </a:bodyPr>
          <a:lstStyle/>
          <a:p>
            <a:r>
              <a:rPr lang="de-DE" sz="1600">
                <a:solidFill>
                  <a:schemeClr val="bg1"/>
                </a:solidFill>
                <a:latin typeface="Helvetica" panose="020B0500000000000000" pitchFamily="34" charset="0"/>
              </a:rPr>
              <a:t>80 </a:t>
            </a:r>
          </a:p>
        </p:txBody>
      </p:sp>
      <p:sp>
        <p:nvSpPr>
          <p:cNvPr id="136" name="Textfeld 135"/>
          <p:cNvSpPr txBox="1"/>
          <p:nvPr/>
        </p:nvSpPr>
        <p:spPr>
          <a:xfrm>
            <a:off x="857673" y="4946158"/>
            <a:ext cx="701511" cy="338554"/>
          </a:xfrm>
          <a:prstGeom prst="rect">
            <a:avLst/>
          </a:prstGeom>
          <a:noFill/>
        </p:spPr>
        <p:txBody>
          <a:bodyPr wrap="square" rtlCol="0">
            <a:spAutoFit/>
          </a:bodyPr>
          <a:lstStyle/>
          <a:p>
            <a:r>
              <a:rPr lang="de-DE" sz="1600">
                <a:solidFill>
                  <a:schemeClr val="bg1"/>
                </a:solidFill>
                <a:latin typeface="Helvetica" panose="020B0500000000000000" pitchFamily="34" charset="0"/>
              </a:rPr>
              <a:t>90 </a:t>
            </a:r>
          </a:p>
        </p:txBody>
      </p:sp>
      <p:sp>
        <p:nvSpPr>
          <p:cNvPr id="137" name="Textfeld 136"/>
          <p:cNvSpPr txBox="1"/>
          <p:nvPr/>
        </p:nvSpPr>
        <p:spPr>
          <a:xfrm>
            <a:off x="857673" y="4508664"/>
            <a:ext cx="895553" cy="338554"/>
          </a:xfrm>
          <a:prstGeom prst="rect">
            <a:avLst/>
          </a:prstGeom>
          <a:noFill/>
        </p:spPr>
        <p:txBody>
          <a:bodyPr wrap="square" rtlCol="0">
            <a:spAutoFit/>
          </a:bodyPr>
          <a:lstStyle/>
          <a:p>
            <a:r>
              <a:rPr lang="de-DE" sz="1600" dirty="0">
                <a:solidFill>
                  <a:schemeClr val="bg1"/>
                </a:solidFill>
                <a:latin typeface="Helvetica" panose="020B0500000000000000" pitchFamily="34" charset="0"/>
              </a:rPr>
              <a:t>100</a:t>
            </a:r>
          </a:p>
        </p:txBody>
      </p:sp>
      <p:sp>
        <p:nvSpPr>
          <p:cNvPr id="138" name="Textfeld 137"/>
          <p:cNvSpPr txBox="1"/>
          <p:nvPr/>
        </p:nvSpPr>
        <p:spPr>
          <a:xfrm>
            <a:off x="4335475" y="11001291"/>
            <a:ext cx="4764828" cy="553870"/>
          </a:xfrm>
          <a:prstGeom prst="rect">
            <a:avLst/>
          </a:prstGeom>
          <a:noFill/>
        </p:spPr>
        <p:txBody>
          <a:bodyPr wrap="square" rtlCol="0">
            <a:spAutoFit/>
          </a:bodyPr>
          <a:lstStyle/>
          <a:p>
            <a:r>
              <a:rPr lang="de-DE" sz="2999" dirty="0">
                <a:solidFill>
                  <a:schemeClr val="bg1"/>
                </a:solidFill>
                <a:latin typeface="Helvetica" panose="020B0500000000000000" pitchFamily="34" charset="0"/>
              </a:rPr>
              <a:t>Aspekt eins</a:t>
            </a:r>
          </a:p>
        </p:txBody>
      </p:sp>
      <p:sp>
        <p:nvSpPr>
          <p:cNvPr id="139" name="Textfeld 138"/>
          <p:cNvSpPr txBox="1"/>
          <p:nvPr/>
        </p:nvSpPr>
        <p:spPr>
          <a:xfrm>
            <a:off x="4364972" y="11419635"/>
            <a:ext cx="3658408"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sp>
        <p:nvSpPr>
          <p:cNvPr id="140" name="Ellipse 139"/>
          <p:cNvSpPr/>
          <p:nvPr/>
        </p:nvSpPr>
        <p:spPr>
          <a:xfrm>
            <a:off x="2661735" y="10843088"/>
            <a:ext cx="1254994" cy="1254994"/>
          </a:xfrm>
          <a:prstGeom prst="ellipse">
            <a:avLst/>
          </a:prstGeom>
          <a:no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142" name="Textfeld 141"/>
          <p:cNvSpPr txBox="1"/>
          <p:nvPr/>
        </p:nvSpPr>
        <p:spPr>
          <a:xfrm>
            <a:off x="11641006" y="11099334"/>
            <a:ext cx="4764828" cy="553870"/>
          </a:xfrm>
          <a:prstGeom prst="rect">
            <a:avLst/>
          </a:prstGeom>
          <a:noFill/>
        </p:spPr>
        <p:txBody>
          <a:bodyPr wrap="square" rtlCol="0">
            <a:spAutoFit/>
          </a:bodyPr>
          <a:lstStyle/>
          <a:p>
            <a:r>
              <a:rPr lang="de-DE" sz="2999" dirty="0">
                <a:solidFill>
                  <a:schemeClr val="bg1"/>
                </a:solidFill>
                <a:latin typeface="Helvetica" panose="020B0500000000000000" pitchFamily="34" charset="0"/>
              </a:rPr>
              <a:t>Aspekt zwei</a:t>
            </a:r>
          </a:p>
        </p:txBody>
      </p:sp>
      <p:sp>
        <p:nvSpPr>
          <p:cNvPr id="143" name="Textfeld 142"/>
          <p:cNvSpPr txBox="1"/>
          <p:nvPr/>
        </p:nvSpPr>
        <p:spPr>
          <a:xfrm>
            <a:off x="11670506" y="11517677"/>
            <a:ext cx="3658408"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sp>
        <p:nvSpPr>
          <p:cNvPr id="144" name="Textfeld 143"/>
          <p:cNvSpPr txBox="1"/>
          <p:nvPr/>
        </p:nvSpPr>
        <p:spPr>
          <a:xfrm>
            <a:off x="18703342" y="11100321"/>
            <a:ext cx="4764828" cy="553870"/>
          </a:xfrm>
          <a:prstGeom prst="rect">
            <a:avLst/>
          </a:prstGeom>
          <a:noFill/>
        </p:spPr>
        <p:txBody>
          <a:bodyPr wrap="square" rtlCol="0">
            <a:spAutoFit/>
          </a:bodyPr>
          <a:lstStyle/>
          <a:p>
            <a:r>
              <a:rPr lang="de-DE" sz="2999" dirty="0">
                <a:solidFill>
                  <a:schemeClr val="bg1"/>
                </a:solidFill>
                <a:latin typeface="Helvetica" panose="020B0500000000000000" pitchFamily="34" charset="0"/>
              </a:rPr>
              <a:t>Aspekt drei</a:t>
            </a:r>
          </a:p>
        </p:txBody>
      </p:sp>
      <p:sp>
        <p:nvSpPr>
          <p:cNvPr id="145" name="Textfeld 144"/>
          <p:cNvSpPr txBox="1"/>
          <p:nvPr/>
        </p:nvSpPr>
        <p:spPr>
          <a:xfrm>
            <a:off x="18732840" y="11518666"/>
            <a:ext cx="3658408"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sp>
        <p:nvSpPr>
          <p:cNvPr id="146" name="Ellipse 145"/>
          <p:cNvSpPr/>
          <p:nvPr/>
        </p:nvSpPr>
        <p:spPr>
          <a:xfrm>
            <a:off x="9982058" y="10890180"/>
            <a:ext cx="1254994" cy="1254994"/>
          </a:xfrm>
          <a:prstGeom prst="ellipse">
            <a:avLst/>
          </a:prstGeom>
          <a:no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147" name="Ellipse 146"/>
          <p:cNvSpPr/>
          <p:nvPr/>
        </p:nvSpPr>
        <p:spPr>
          <a:xfrm>
            <a:off x="17033003" y="10890180"/>
            <a:ext cx="1254994" cy="1254994"/>
          </a:xfrm>
          <a:prstGeom prst="ellipse">
            <a:avLst/>
          </a:prstGeom>
          <a:no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graphicFrame>
        <p:nvGraphicFramePr>
          <p:cNvPr id="67" name="Chart 33"/>
          <p:cNvGraphicFramePr/>
          <p:nvPr>
            <p:extLst>
              <p:ext uri="{D42A27DB-BD31-4B8C-83A1-F6EECF244321}">
                <p14:modId xmlns:p14="http://schemas.microsoft.com/office/powerpoint/2010/main" val="1285656777"/>
              </p:ext>
            </p:extLst>
          </p:nvPr>
        </p:nvGraphicFramePr>
        <p:xfrm>
          <a:off x="4335475" y="4070706"/>
          <a:ext cx="15652693" cy="5046194"/>
        </p:xfrm>
        <a:graphic>
          <a:graphicData uri="http://schemas.openxmlformats.org/drawingml/2006/chart">
            <c:chart xmlns:c="http://schemas.openxmlformats.org/drawingml/2006/chart" xmlns:r="http://schemas.openxmlformats.org/officeDocument/2006/relationships" r:id="rId3"/>
          </a:graphicData>
        </a:graphic>
      </p:graphicFrame>
      <p:pic>
        <p:nvPicPr>
          <p:cNvPr id="48" name="Graphic 47">
            <a:extLst>
              <a:ext uri="{FF2B5EF4-FFF2-40B4-BE49-F238E27FC236}">
                <a16:creationId xmlns:a16="http://schemas.microsoft.com/office/drawing/2014/main" id="{33AAE2C9-7167-49DD-919C-DC9DB2E8D60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311755" y="11212877"/>
            <a:ext cx="609600" cy="609600"/>
          </a:xfrm>
          <a:prstGeom prst="rect">
            <a:avLst/>
          </a:prstGeom>
        </p:spPr>
      </p:pic>
      <p:pic>
        <p:nvPicPr>
          <p:cNvPr id="49" name="Graphic 48">
            <a:extLst>
              <a:ext uri="{FF2B5EF4-FFF2-40B4-BE49-F238E27FC236}">
                <a16:creationId xmlns:a16="http://schemas.microsoft.com/office/drawing/2014/main" id="{D5A4D441-FF5D-4794-85C7-8E2DB8A3DB17}"/>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973837" y="11167897"/>
            <a:ext cx="609600" cy="609600"/>
          </a:xfrm>
          <a:prstGeom prst="rect">
            <a:avLst/>
          </a:prstGeom>
        </p:spPr>
      </p:pic>
      <p:pic>
        <p:nvPicPr>
          <p:cNvPr id="50" name="Graphic 49">
            <a:extLst>
              <a:ext uri="{FF2B5EF4-FFF2-40B4-BE49-F238E27FC236}">
                <a16:creationId xmlns:a16="http://schemas.microsoft.com/office/drawing/2014/main" id="{B852CFB3-7289-4640-BA79-CD17CD307F85}"/>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7392596" y="11203755"/>
            <a:ext cx="609600" cy="609600"/>
          </a:xfrm>
          <a:prstGeom prst="rect">
            <a:avLst/>
          </a:prstGeom>
        </p:spPr>
      </p:pic>
      <p:sp>
        <p:nvSpPr>
          <p:cNvPr id="51" name="Textfeld 148">
            <a:extLst>
              <a:ext uri="{FF2B5EF4-FFF2-40B4-BE49-F238E27FC236}">
                <a16:creationId xmlns:a16="http://schemas.microsoft.com/office/drawing/2014/main" id="{E894E196-C8EA-4709-8023-3D666A1FAF37}"/>
              </a:ext>
            </a:extLst>
          </p:cNvPr>
          <p:cNvSpPr txBox="1"/>
          <p:nvPr/>
        </p:nvSpPr>
        <p:spPr>
          <a:xfrm>
            <a:off x="4594719" y="3483490"/>
            <a:ext cx="1407960" cy="338554"/>
          </a:xfrm>
          <a:prstGeom prst="rect">
            <a:avLst/>
          </a:prstGeom>
          <a:noFill/>
        </p:spPr>
        <p:txBody>
          <a:bodyPr wrap="square" rtlCol="0">
            <a:spAutoFit/>
          </a:bodyPr>
          <a:lstStyle/>
          <a:p>
            <a:pPr algn="ctr"/>
            <a:r>
              <a:rPr lang="de-DE" sz="1600" dirty="0">
                <a:solidFill>
                  <a:schemeClr val="bg1"/>
                </a:solidFill>
                <a:latin typeface="Helvetica" panose="020B0500000000000000" pitchFamily="34" charset="0"/>
              </a:rPr>
              <a:t>Januar</a:t>
            </a:r>
          </a:p>
        </p:txBody>
      </p:sp>
      <p:sp>
        <p:nvSpPr>
          <p:cNvPr id="52" name="Textfeld 149">
            <a:extLst>
              <a:ext uri="{FF2B5EF4-FFF2-40B4-BE49-F238E27FC236}">
                <a16:creationId xmlns:a16="http://schemas.microsoft.com/office/drawing/2014/main" id="{C9165B36-586D-4A94-90E8-21916BA10B8B}"/>
              </a:ext>
            </a:extLst>
          </p:cNvPr>
          <p:cNvSpPr txBox="1"/>
          <p:nvPr/>
        </p:nvSpPr>
        <p:spPr>
          <a:xfrm>
            <a:off x="6045722" y="3483490"/>
            <a:ext cx="1407960" cy="338554"/>
          </a:xfrm>
          <a:prstGeom prst="rect">
            <a:avLst/>
          </a:prstGeom>
          <a:noFill/>
        </p:spPr>
        <p:txBody>
          <a:bodyPr wrap="square" rtlCol="0">
            <a:spAutoFit/>
          </a:bodyPr>
          <a:lstStyle/>
          <a:p>
            <a:pPr algn="ctr"/>
            <a:r>
              <a:rPr lang="de-DE" sz="1600" dirty="0">
                <a:solidFill>
                  <a:schemeClr val="bg1"/>
                </a:solidFill>
                <a:latin typeface="Helvetica" panose="020B0500000000000000" pitchFamily="34" charset="0"/>
              </a:rPr>
              <a:t>Februar</a:t>
            </a:r>
          </a:p>
        </p:txBody>
      </p:sp>
      <p:sp>
        <p:nvSpPr>
          <p:cNvPr id="53" name="Textfeld 150">
            <a:extLst>
              <a:ext uri="{FF2B5EF4-FFF2-40B4-BE49-F238E27FC236}">
                <a16:creationId xmlns:a16="http://schemas.microsoft.com/office/drawing/2014/main" id="{DE451A7E-EFA6-4BF3-8406-66AF39DEE364}"/>
              </a:ext>
            </a:extLst>
          </p:cNvPr>
          <p:cNvSpPr txBox="1"/>
          <p:nvPr/>
        </p:nvSpPr>
        <p:spPr>
          <a:xfrm>
            <a:off x="7496725" y="3483490"/>
            <a:ext cx="1407960" cy="338554"/>
          </a:xfrm>
          <a:prstGeom prst="rect">
            <a:avLst/>
          </a:prstGeom>
          <a:noFill/>
        </p:spPr>
        <p:txBody>
          <a:bodyPr wrap="square" rtlCol="0">
            <a:spAutoFit/>
          </a:bodyPr>
          <a:lstStyle/>
          <a:p>
            <a:pPr algn="ctr"/>
            <a:r>
              <a:rPr lang="de-DE" sz="1600" dirty="0">
                <a:solidFill>
                  <a:schemeClr val="bg1"/>
                </a:solidFill>
                <a:latin typeface="Helvetica" panose="020B0500000000000000" pitchFamily="34" charset="0"/>
              </a:rPr>
              <a:t>März</a:t>
            </a:r>
          </a:p>
        </p:txBody>
      </p:sp>
      <p:sp>
        <p:nvSpPr>
          <p:cNvPr id="54" name="Textfeld 151">
            <a:extLst>
              <a:ext uri="{FF2B5EF4-FFF2-40B4-BE49-F238E27FC236}">
                <a16:creationId xmlns:a16="http://schemas.microsoft.com/office/drawing/2014/main" id="{5EE71F21-F4A8-42AC-8518-CAE86B209473}"/>
              </a:ext>
            </a:extLst>
          </p:cNvPr>
          <p:cNvSpPr txBox="1"/>
          <p:nvPr/>
        </p:nvSpPr>
        <p:spPr>
          <a:xfrm>
            <a:off x="8866703" y="3483490"/>
            <a:ext cx="1407960" cy="338554"/>
          </a:xfrm>
          <a:prstGeom prst="rect">
            <a:avLst/>
          </a:prstGeom>
          <a:noFill/>
        </p:spPr>
        <p:txBody>
          <a:bodyPr wrap="square" rtlCol="0">
            <a:spAutoFit/>
          </a:bodyPr>
          <a:lstStyle/>
          <a:p>
            <a:pPr algn="ctr"/>
            <a:r>
              <a:rPr lang="de-DE" sz="1600">
                <a:solidFill>
                  <a:schemeClr val="bg1"/>
                </a:solidFill>
                <a:latin typeface="Helvetica" panose="020B0500000000000000" pitchFamily="34" charset="0"/>
              </a:rPr>
              <a:t>April</a:t>
            </a:r>
          </a:p>
        </p:txBody>
      </p:sp>
      <p:sp>
        <p:nvSpPr>
          <p:cNvPr id="55" name="Textfeld 152">
            <a:extLst>
              <a:ext uri="{FF2B5EF4-FFF2-40B4-BE49-F238E27FC236}">
                <a16:creationId xmlns:a16="http://schemas.microsoft.com/office/drawing/2014/main" id="{07F42095-5DC5-4542-9349-2C81B2173474}"/>
              </a:ext>
            </a:extLst>
          </p:cNvPr>
          <p:cNvSpPr txBox="1"/>
          <p:nvPr/>
        </p:nvSpPr>
        <p:spPr>
          <a:xfrm>
            <a:off x="10120938" y="3483490"/>
            <a:ext cx="1407960" cy="338554"/>
          </a:xfrm>
          <a:prstGeom prst="rect">
            <a:avLst/>
          </a:prstGeom>
          <a:noFill/>
        </p:spPr>
        <p:txBody>
          <a:bodyPr wrap="square" rtlCol="0">
            <a:spAutoFit/>
          </a:bodyPr>
          <a:lstStyle/>
          <a:p>
            <a:pPr algn="ctr"/>
            <a:r>
              <a:rPr lang="de-DE" sz="1600" dirty="0">
                <a:solidFill>
                  <a:schemeClr val="bg1"/>
                </a:solidFill>
                <a:latin typeface="Helvetica" panose="020B0500000000000000" pitchFamily="34" charset="0"/>
              </a:rPr>
              <a:t>Mai</a:t>
            </a:r>
          </a:p>
        </p:txBody>
      </p:sp>
      <p:sp>
        <p:nvSpPr>
          <p:cNvPr id="56" name="Textfeld 153">
            <a:extLst>
              <a:ext uri="{FF2B5EF4-FFF2-40B4-BE49-F238E27FC236}">
                <a16:creationId xmlns:a16="http://schemas.microsoft.com/office/drawing/2014/main" id="{6D80D631-D706-4DB7-8F31-E8B2D22470BC}"/>
              </a:ext>
            </a:extLst>
          </p:cNvPr>
          <p:cNvSpPr txBox="1"/>
          <p:nvPr/>
        </p:nvSpPr>
        <p:spPr>
          <a:xfrm>
            <a:off x="11317297" y="3483490"/>
            <a:ext cx="1407960" cy="338554"/>
          </a:xfrm>
          <a:prstGeom prst="rect">
            <a:avLst/>
          </a:prstGeom>
          <a:noFill/>
        </p:spPr>
        <p:txBody>
          <a:bodyPr wrap="square" rtlCol="0">
            <a:spAutoFit/>
          </a:bodyPr>
          <a:lstStyle/>
          <a:p>
            <a:pPr algn="ctr"/>
            <a:r>
              <a:rPr lang="de-DE" sz="1600" dirty="0">
                <a:solidFill>
                  <a:schemeClr val="bg1"/>
                </a:solidFill>
                <a:latin typeface="Helvetica" panose="020B0500000000000000" pitchFamily="34" charset="0"/>
              </a:rPr>
              <a:t>Juni</a:t>
            </a:r>
          </a:p>
        </p:txBody>
      </p:sp>
      <p:sp>
        <p:nvSpPr>
          <p:cNvPr id="57" name="Textfeld 154">
            <a:extLst>
              <a:ext uri="{FF2B5EF4-FFF2-40B4-BE49-F238E27FC236}">
                <a16:creationId xmlns:a16="http://schemas.microsoft.com/office/drawing/2014/main" id="{FE1AF75A-A988-44A3-A6FA-BF3BCAA67A69}"/>
              </a:ext>
            </a:extLst>
          </p:cNvPr>
          <p:cNvSpPr txBox="1"/>
          <p:nvPr/>
        </p:nvSpPr>
        <p:spPr>
          <a:xfrm>
            <a:off x="12513656" y="3483490"/>
            <a:ext cx="1407960" cy="338554"/>
          </a:xfrm>
          <a:prstGeom prst="rect">
            <a:avLst/>
          </a:prstGeom>
          <a:noFill/>
        </p:spPr>
        <p:txBody>
          <a:bodyPr wrap="square" rtlCol="0">
            <a:spAutoFit/>
          </a:bodyPr>
          <a:lstStyle/>
          <a:p>
            <a:pPr algn="ctr"/>
            <a:r>
              <a:rPr lang="de-DE" sz="1600" dirty="0">
                <a:solidFill>
                  <a:schemeClr val="bg1"/>
                </a:solidFill>
                <a:latin typeface="Helvetica" panose="020B0500000000000000" pitchFamily="34" charset="0"/>
              </a:rPr>
              <a:t>Juli</a:t>
            </a:r>
          </a:p>
        </p:txBody>
      </p:sp>
      <p:sp>
        <p:nvSpPr>
          <p:cNvPr id="58" name="Textfeld 155">
            <a:extLst>
              <a:ext uri="{FF2B5EF4-FFF2-40B4-BE49-F238E27FC236}">
                <a16:creationId xmlns:a16="http://schemas.microsoft.com/office/drawing/2014/main" id="{FA9F5EF7-4113-47BE-A7DB-AFFA67F927C7}"/>
              </a:ext>
            </a:extLst>
          </p:cNvPr>
          <p:cNvSpPr txBox="1"/>
          <p:nvPr/>
        </p:nvSpPr>
        <p:spPr>
          <a:xfrm>
            <a:off x="13710018" y="3483490"/>
            <a:ext cx="1407960" cy="338554"/>
          </a:xfrm>
          <a:prstGeom prst="rect">
            <a:avLst/>
          </a:prstGeom>
          <a:noFill/>
        </p:spPr>
        <p:txBody>
          <a:bodyPr wrap="square" rtlCol="0">
            <a:spAutoFit/>
          </a:bodyPr>
          <a:lstStyle/>
          <a:p>
            <a:pPr algn="ctr"/>
            <a:r>
              <a:rPr lang="de-DE" sz="1600" dirty="0">
                <a:solidFill>
                  <a:schemeClr val="bg1"/>
                </a:solidFill>
                <a:latin typeface="Helvetica" panose="020B0500000000000000" pitchFamily="34" charset="0"/>
              </a:rPr>
              <a:t>August</a:t>
            </a:r>
          </a:p>
        </p:txBody>
      </p:sp>
      <p:sp>
        <p:nvSpPr>
          <p:cNvPr id="59" name="Textfeld 156">
            <a:extLst>
              <a:ext uri="{FF2B5EF4-FFF2-40B4-BE49-F238E27FC236}">
                <a16:creationId xmlns:a16="http://schemas.microsoft.com/office/drawing/2014/main" id="{85606328-EE63-4812-8CAC-6429B4764BC0}"/>
              </a:ext>
            </a:extLst>
          </p:cNvPr>
          <p:cNvSpPr txBox="1"/>
          <p:nvPr/>
        </p:nvSpPr>
        <p:spPr>
          <a:xfrm>
            <a:off x="15207322" y="3483491"/>
            <a:ext cx="1279964" cy="338554"/>
          </a:xfrm>
          <a:prstGeom prst="rect">
            <a:avLst/>
          </a:prstGeom>
          <a:noFill/>
        </p:spPr>
        <p:txBody>
          <a:bodyPr wrap="square" rtlCol="0">
            <a:spAutoFit/>
          </a:bodyPr>
          <a:lstStyle/>
          <a:p>
            <a:pPr algn="ctr"/>
            <a:r>
              <a:rPr lang="de-DE" sz="1600">
                <a:solidFill>
                  <a:schemeClr val="bg1"/>
                </a:solidFill>
                <a:latin typeface="Helvetica" panose="020B0500000000000000" pitchFamily="34" charset="0"/>
              </a:rPr>
              <a:t>September</a:t>
            </a:r>
          </a:p>
        </p:txBody>
      </p:sp>
      <p:sp>
        <p:nvSpPr>
          <p:cNvPr id="60" name="Textfeld 157">
            <a:extLst>
              <a:ext uri="{FF2B5EF4-FFF2-40B4-BE49-F238E27FC236}">
                <a16:creationId xmlns:a16="http://schemas.microsoft.com/office/drawing/2014/main" id="{55A7644A-8CFA-4EF4-8C01-AF261F5F3F83}"/>
              </a:ext>
            </a:extLst>
          </p:cNvPr>
          <p:cNvSpPr txBox="1"/>
          <p:nvPr/>
        </p:nvSpPr>
        <p:spPr>
          <a:xfrm>
            <a:off x="17936459" y="3483491"/>
            <a:ext cx="1279964" cy="338554"/>
          </a:xfrm>
          <a:prstGeom prst="rect">
            <a:avLst/>
          </a:prstGeom>
          <a:noFill/>
        </p:spPr>
        <p:txBody>
          <a:bodyPr wrap="square" rtlCol="0">
            <a:spAutoFit/>
          </a:bodyPr>
          <a:lstStyle/>
          <a:p>
            <a:pPr algn="ctr"/>
            <a:r>
              <a:rPr lang="de-DE" sz="1600" dirty="0">
                <a:solidFill>
                  <a:schemeClr val="bg1"/>
                </a:solidFill>
                <a:latin typeface="Helvetica" panose="020B0500000000000000" pitchFamily="34" charset="0"/>
              </a:rPr>
              <a:t>November</a:t>
            </a:r>
          </a:p>
        </p:txBody>
      </p:sp>
      <p:sp>
        <p:nvSpPr>
          <p:cNvPr id="61" name="Textfeld 158">
            <a:extLst>
              <a:ext uri="{FF2B5EF4-FFF2-40B4-BE49-F238E27FC236}">
                <a16:creationId xmlns:a16="http://schemas.microsoft.com/office/drawing/2014/main" id="{97C81071-6BE5-4BAF-B610-0385A786E760}"/>
              </a:ext>
            </a:extLst>
          </p:cNvPr>
          <p:cNvSpPr txBox="1"/>
          <p:nvPr/>
        </p:nvSpPr>
        <p:spPr>
          <a:xfrm>
            <a:off x="19259465" y="3483491"/>
            <a:ext cx="1279964" cy="338554"/>
          </a:xfrm>
          <a:prstGeom prst="rect">
            <a:avLst/>
          </a:prstGeom>
          <a:noFill/>
        </p:spPr>
        <p:txBody>
          <a:bodyPr wrap="square" rtlCol="0">
            <a:spAutoFit/>
          </a:bodyPr>
          <a:lstStyle/>
          <a:p>
            <a:pPr algn="ctr"/>
            <a:r>
              <a:rPr lang="de-DE" sz="1600">
                <a:solidFill>
                  <a:schemeClr val="bg1"/>
                </a:solidFill>
                <a:latin typeface="Helvetica" panose="020B0500000000000000" pitchFamily="34" charset="0"/>
              </a:rPr>
              <a:t>Dezember</a:t>
            </a:r>
          </a:p>
        </p:txBody>
      </p:sp>
      <p:sp>
        <p:nvSpPr>
          <p:cNvPr id="62" name="Textfeld 157">
            <a:extLst>
              <a:ext uri="{FF2B5EF4-FFF2-40B4-BE49-F238E27FC236}">
                <a16:creationId xmlns:a16="http://schemas.microsoft.com/office/drawing/2014/main" id="{7DB3D721-8E02-4015-88E2-4E0986E08727}"/>
              </a:ext>
            </a:extLst>
          </p:cNvPr>
          <p:cNvSpPr txBox="1"/>
          <p:nvPr/>
        </p:nvSpPr>
        <p:spPr>
          <a:xfrm>
            <a:off x="16601574" y="3476069"/>
            <a:ext cx="1279964" cy="338554"/>
          </a:xfrm>
          <a:prstGeom prst="rect">
            <a:avLst/>
          </a:prstGeom>
          <a:noFill/>
        </p:spPr>
        <p:txBody>
          <a:bodyPr wrap="square" rtlCol="0">
            <a:spAutoFit/>
          </a:bodyPr>
          <a:lstStyle/>
          <a:p>
            <a:pPr algn="ctr"/>
            <a:r>
              <a:rPr lang="en-US" sz="1600" b="0" i="0" dirty="0" err="1">
                <a:solidFill>
                  <a:schemeClr val="bg1"/>
                </a:solidFill>
                <a:effectLst/>
                <a:latin typeface="Helvetica" panose="020B0604020202020204" pitchFamily="34" charset="0"/>
                <a:cs typeface="Helvetica" panose="020B0604020202020204" pitchFamily="34" charset="0"/>
              </a:rPr>
              <a:t>Oktober</a:t>
            </a:r>
            <a:endParaRPr lang="de-DE" sz="1600" dirty="0">
              <a:solidFill>
                <a:schemeClr val="bg1"/>
              </a:solidFill>
              <a:latin typeface="Helvetica" panose="020B0604020202020204" pitchFamily="34" charset="0"/>
              <a:cs typeface="Helvetica" panose="020B0604020202020204" pitchFamily="34" charset="0"/>
            </a:endParaRPr>
          </a:p>
        </p:txBody>
      </p:sp>
    </p:spTree>
    <p:extLst>
      <p:ext uri="{BB962C8B-B14F-4D97-AF65-F5344CB8AC3E}">
        <p14:creationId xmlns:p14="http://schemas.microsoft.com/office/powerpoint/2010/main" val="3273406771"/>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67">
                                            <p:graphicEl>
                                              <a:chart seriesIdx="-3" categoryIdx="-3" bldStep="gridLegend"/>
                                            </p:graphicEl>
                                          </p:spTgt>
                                        </p:tgtEl>
                                        <p:attrNameLst>
                                          <p:attrName>style.visibility</p:attrName>
                                        </p:attrNameLst>
                                      </p:cBhvr>
                                      <p:to>
                                        <p:strVal val="visible"/>
                                      </p:to>
                                    </p:set>
                                    <p:animEffect transition="in" filter="wipe(right)">
                                      <p:cBhvr>
                                        <p:cTn id="7" dur="500"/>
                                        <p:tgtEl>
                                          <p:spTgt spid="67">
                                            <p:graphicEl>
                                              <a:chart seriesIdx="-3" categoryIdx="-3" bldStep="gridLegend"/>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67">
                                            <p:graphicEl>
                                              <a:chart seriesIdx="0" categoryIdx="-4" bldStep="series"/>
                                            </p:graphicEl>
                                          </p:spTgt>
                                        </p:tgtEl>
                                        <p:attrNameLst>
                                          <p:attrName>style.visibility</p:attrName>
                                        </p:attrNameLst>
                                      </p:cBhvr>
                                      <p:to>
                                        <p:strVal val="visible"/>
                                      </p:to>
                                    </p:set>
                                    <p:animEffect transition="in" filter="wipe(right)">
                                      <p:cBhvr>
                                        <p:cTn id="12" dur="500"/>
                                        <p:tgtEl>
                                          <p:spTgt spid="67">
                                            <p:graphicEl>
                                              <a:chart seriesIdx="0" categoryIdx="-4" bldStep="series"/>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grpId="0" nodeType="clickEffect">
                                  <p:stCondLst>
                                    <p:cond delay="0"/>
                                  </p:stCondLst>
                                  <p:childTnLst>
                                    <p:set>
                                      <p:cBhvr>
                                        <p:cTn id="16" dur="1" fill="hold">
                                          <p:stCondLst>
                                            <p:cond delay="0"/>
                                          </p:stCondLst>
                                        </p:cTn>
                                        <p:tgtEl>
                                          <p:spTgt spid="67">
                                            <p:graphicEl>
                                              <a:chart seriesIdx="1" categoryIdx="-4" bldStep="series"/>
                                            </p:graphicEl>
                                          </p:spTgt>
                                        </p:tgtEl>
                                        <p:attrNameLst>
                                          <p:attrName>style.visibility</p:attrName>
                                        </p:attrNameLst>
                                      </p:cBhvr>
                                      <p:to>
                                        <p:strVal val="visible"/>
                                      </p:to>
                                    </p:set>
                                    <p:animEffect transition="in" filter="wipe(right)">
                                      <p:cBhvr>
                                        <p:cTn id="17" dur="500"/>
                                        <p:tgtEl>
                                          <p:spTgt spid="67">
                                            <p:graphicEl>
                                              <a:chart seriesIdx="1" categoryIdx="-4" bldStep="series"/>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grpId="0" nodeType="clickEffect">
                                  <p:stCondLst>
                                    <p:cond delay="0"/>
                                  </p:stCondLst>
                                  <p:childTnLst>
                                    <p:set>
                                      <p:cBhvr>
                                        <p:cTn id="21" dur="1" fill="hold">
                                          <p:stCondLst>
                                            <p:cond delay="0"/>
                                          </p:stCondLst>
                                        </p:cTn>
                                        <p:tgtEl>
                                          <p:spTgt spid="67">
                                            <p:graphicEl>
                                              <a:chart seriesIdx="2" categoryIdx="-4" bldStep="series"/>
                                            </p:graphicEl>
                                          </p:spTgt>
                                        </p:tgtEl>
                                        <p:attrNameLst>
                                          <p:attrName>style.visibility</p:attrName>
                                        </p:attrNameLst>
                                      </p:cBhvr>
                                      <p:to>
                                        <p:strVal val="visible"/>
                                      </p:to>
                                    </p:set>
                                    <p:animEffect transition="in" filter="wipe(right)">
                                      <p:cBhvr>
                                        <p:cTn id="22" dur="500"/>
                                        <p:tgtEl>
                                          <p:spTgt spid="67">
                                            <p:graphicEl>
                                              <a:chart seriesIdx="2" categoryIdx="-4" bldStep="series"/>
                                            </p:graphic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grpId="0" nodeType="clickEffect">
                                  <p:stCondLst>
                                    <p:cond delay="0"/>
                                  </p:stCondLst>
                                  <p:childTnLst>
                                    <p:set>
                                      <p:cBhvr>
                                        <p:cTn id="26" dur="1" fill="hold">
                                          <p:stCondLst>
                                            <p:cond delay="0"/>
                                          </p:stCondLst>
                                        </p:cTn>
                                        <p:tgtEl>
                                          <p:spTgt spid="67">
                                            <p:graphicEl>
                                              <a:chart seriesIdx="3" categoryIdx="-4" bldStep="series"/>
                                            </p:graphicEl>
                                          </p:spTgt>
                                        </p:tgtEl>
                                        <p:attrNameLst>
                                          <p:attrName>style.visibility</p:attrName>
                                        </p:attrNameLst>
                                      </p:cBhvr>
                                      <p:to>
                                        <p:strVal val="visible"/>
                                      </p:to>
                                    </p:set>
                                    <p:animEffect transition="in" filter="wipe(right)">
                                      <p:cBhvr>
                                        <p:cTn id="27" dur="500"/>
                                        <p:tgtEl>
                                          <p:spTgt spid="67">
                                            <p:graphicEl>
                                              <a:chart seriesIdx="3" categoryIdx="-4" bldStep="series"/>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7" grpId="0">
        <p:bldSub>
          <a:bldChart bld="series"/>
        </p:bldSub>
      </p:bldGraphic>
    </p:bldLst>
  </p:timing>
</p:sld>
</file>

<file path=ppt/slides/slide89.xml><?xml version="1.0" encoding="utf-8"?>
<p:sld xmlns:a="http://schemas.openxmlformats.org/drawingml/2006/main" xmlns:r="http://schemas.openxmlformats.org/officeDocument/2006/relationships" xmlns:p="http://schemas.openxmlformats.org/presentationml/2006/main">
  <p:cSld>
    <p:bg>
      <p:bgPr>
        <a:solidFill>
          <a:schemeClr val="accent1">
            <a:alpha val="90000"/>
          </a:schemeClr>
        </a:solidFill>
        <a:effectLst/>
      </p:bgPr>
    </p:bg>
    <p:spTree>
      <p:nvGrpSpPr>
        <p:cNvPr id="1" name=""/>
        <p:cNvGrpSpPr/>
        <p:nvPr/>
      </p:nvGrpSpPr>
      <p:grpSpPr>
        <a:xfrm>
          <a:off x="0" y="0"/>
          <a:ext cx="0" cy="0"/>
          <a:chOff x="0" y="0"/>
          <a:chExt cx="0" cy="0"/>
        </a:xfrm>
      </p:grpSpPr>
      <p:sp>
        <p:nvSpPr>
          <p:cNvPr id="51" name="Textfeld 50"/>
          <p:cNvSpPr txBox="1"/>
          <p:nvPr/>
        </p:nvSpPr>
        <p:spPr>
          <a:xfrm>
            <a:off x="4187510" y="3567750"/>
            <a:ext cx="1407960" cy="338554"/>
          </a:xfrm>
          <a:prstGeom prst="rect">
            <a:avLst/>
          </a:prstGeom>
          <a:noFill/>
        </p:spPr>
        <p:txBody>
          <a:bodyPr wrap="square" rtlCol="0">
            <a:spAutoFit/>
          </a:bodyPr>
          <a:lstStyle/>
          <a:p>
            <a:pPr algn="ctr"/>
            <a:r>
              <a:rPr lang="de-DE" sz="1600">
                <a:solidFill>
                  <a:schemeClr val="bg1"/>
                </a:solidFill>
                <a:latin typeface="Helvetica" panose="020B0500000000000000" pitchFamily="34" charset="0"/>
              </a:rPr>
              <a:t>10 %</a:t>
            </a:r>
          </a:p>
        </p:txBody>
      </p:sp>
      <p:sp>
        <p:nvSpPr>
          <p:cNvPr id="52" name="Textfeld 51"/>
          <p:cNvSpPr txBox="1"/>
          <p:nvPr/>
        </p:nvSpPr>
        <p:spPr>
          <a:xfrm>
            <a:off x="5884168" y="3567750"/>
            <a:ext cx="1407960" cy="338554"/>
          </a:xfrm>
          <a:prstGeom prst="rect">
            <a:avLst/>
          </a:prstGeom>
          <a:noFill/>
        </p:spPr>
        <p:txBody>
          <a:bodyPr wrap="square" rtlCol="0">
            <a:spAutoFit/>
          </a:bodyPr>
          <a:lstStyle/>
          <a:p>
            <a:pPr algn="ctr"/>
            <a:r>
              <a:rPr lang="de-DE" sz="1600">
                <a:solidFill>
                  <a:schemeClr val="bg1"/>
                </a:solidFill>
                <a:latin typeface="Helvetica" panose="020B0500000000000000" pitchFamily="34" charset="0"/>
              </a:rPr>
              <a:t>20 %</a:t>
            </a:r>
          </a:p>
        </p:txBody>
      </p:sp>
      <p:sp>
        <p:nvSpPr>
          <p:cNvPr id="53" name="Textfeld 52"/>
          <p:cNvSpPr txBox="1"/>
          <p:nvPr/>
        </p:nvSpPr>
        <p:spPr>
          <a:xfrm>
            <a:off x="7580826" y="3567750"/>
            <a:ext cx="1407960" cy="338554"/>
          </a:xfrm>
          <a:prstGeom prst="rect">
            <a:avLst/>
          </a:prstGeom>
          <a:noFill/>
        </p:spPr>
        <p:txBody>
          <a:bodyPr wrap="square" rtlCol="0">
            <a:spAutoFit/>
          </a:bodyPr>
          <a:lstStyle/>
          <a:p>
            <a:pPr algn="ctr"/>
            <a:r>
              <a:rPr lang="de-DE" sz="1600">
                <a:solidFill>
                  <a:schemeClr val="bg1"/>
                </a:solidFill>
                <a:latin typeface="Helvetica" panose="020B0500000000000000" pitchFamily="34" charset="0"/>
              </a:rPr>
              <a:t>30 %</a:t>
            </a:r>
          </a:p>
        </p:txBody>
      </p:sp>
      <p:sp>
        <p:nvSpPr>
          <p:cNvPr id="54" name="Textfeld 53"/>
          <p:cNvSpPr txBox="1"/>
          <p:nvPr/>
        </p:nvSpPr>
        <p:spPr>
          <a:xfrm>
            <a:off x="9277484" y="3567750"/>
            <a:ext cx="1407960" cy="338554"/>
          </a:xfrm>
          <a:prstGeom prst="rect">
            <a:avLst/>
          </a:prstGeom>
          <a:noFill/>
        </p:spPr>
        <p:txBody>
          <a:bodyPr wrap="square" rtlCol="0">
            <a:spAutoFit/>
          </a:bodyPr>
          <a:lstStyle/>
          <a:p>
            <a:pPr algn="ctr"/>
            <a:r>
              <a:rPr lang="de-DE" sz="1600">
                <a:solidFill>
                  <a:schemeClr val="bg1"/>
                </a:solidFill>
                <a:latin typeface="Helvetica" panose="020B0500000000000000" pitchFamily="34" charset="0"/>
              </a:rPr>
              <a:t>40 %</a:t>
            </a:r>
          </a:p>
        </p:txBody>
      </p:sp>
      <p:sp>
        <p:nvSpPr>
          <p:cNvPr id="55" name="Textfeld 54"/>
          <p:cNvSpPr txBox="1"/>
          <p:nvPr/>
        </p:nvSpPr>
        <p:spPr>
          <a:xfrm>
            <a:off x="10974142" y="3567750"/>
            <a:ext cx="1407960" cy="338554"/>
          </a:xfrm>
          <a:prstGeom prst="rect">
            <a:avLst/>
          </a:prstGeom>
          <a:noFill/>
        </p:spPr>
        <p:txBody>
          <a:bodyPr wrap="square" rtlCol="0">
            <a:spAutoFit/>
          </a:bodyPr>
          <a:lstStyle/>
          <a:p>
            <a:pPr algn="ctr"/>
            <a:r>
              <a:rPr lang="de-DE" sz="1600">
                <a:solidFill>
                  <a:schemeClr val="bg1"/>
                </a:solidFill>
                <a:latin typeface="Helvetica" panose="020B0500000000000000" pitchFamily="34" charset="0"/>
              </a:rPr>
              <a:t>50 %</a:t>
            </a:r>
          </a:p>
        </p:txBody>
      </p:sp>
      <p:sp>
        <p:nvSpPr>
          <p:cNvPr id="56" name="Textfeld 55"/>
          <p:cNvSpPr txBox="1"/>
          <p:nvPr/>
        </p:nvSpPr>
        <p:spPr>
          <a:xfrm>
            <a:off x="12670800" y="3567750"/>
            <a:ext cx="1407960" cy="338554"/>
          </a:xfrm>
          <a:prstGeom prst="rect">
            <a:avLst/>
          </a:prstGeom>
          <a:noFill/>
        </p:spPr>
        <p:txBody>
          <a:bodyPr wrap="square" rtlCol="0">
            <a:spAutoFit/>
          </a:bodyPr>
          <a:lstStyle/>
          <a:p>
            <a:pPr algn="ctr"/>
            <a:r>
              <a:rPr lang="de-DE" sz="1600">
                <a:solidFill>
                  <a:schemeClr val="bg1"/>
                </a:solidFill>
                <a:latin typeface="Helvetica" panose="020B0500000000000000" pitchFamily="34" charset="0"/>
              </a:rPr>
              <a:t>60 %</a:t>
            </a:r>
          </a:p>
        </p:txBody>
      </p:sp>
      <p:sp>
        <p:nvSpPr>
          <p:cNvPr id="57" name="Textfeld 56"/>
          <p:cNvSpPr txBox="1"/>
          <p:nvPr/>
        </p:nvSpPr>
        <p:spPr>
          <a:xfrm>
            <a:off x="14367458" y="3567750"/>
            <a:ext cx="1407960" cy="338554"/>
          </a:xfrm>
          <a:prstGeom prst="rect">
            <a:avLst/>
          </a:prstGeom>
          <a:noFill/>
        </p:spPr>
        <p:txBody>
          <a:bodyPr wrap="square" rtlCol="0">
            <a:spAutoFit/>
          </a:bodyPr>
          <a:lstStyle/>
          <a:p>
            <a:pPr algn="ctr"/>
            <a:r>
              <a:rPr lang="de-DE" sz="1600">
                <a:solidFill>
                  <a:schemeClr val="bg1"/>
                </a:solidFill>
                <a:latin typeface="Helvetica" panose="020B0500000000000000" pitchFamily="34" charset="0"/>
              </a:rPr>
              <a:t>70 %</a:t>
            </a:r>
          </a:p>
        </p:txBody>
      </p:sp>
      <p:sp>
        <p:nvSpPr>
          <p:cNvPr id="58" name="Textfeld 57"/>
          <p:cNvSpPr txBox="1"/>
          <p:nvPr/>
        </p:nvSpPr>
        <p:spPr>
          <a:xfrm>
            <a:off x="16064116" y="3567750"/>
            <a:ext cx="1407960" cy="338554"/>
          </a:xfrm>
          <a:prstGeom prst="rect">
            <a:avLst/>
          </a:prstGeom>
          <a:noFill/>
        </p:spPr>
        <p:txBody>
          <a:bodyPr wrap="square" rtlCol="0">
            <a:spAutoFit/>
          </a:bodyPr>
          <a:lstStyle/>
          <a:p>
            <a:pPr algn="ctr"/>
            <a:r>
              <a:rPr lang="de-DE" sz="1600">
                <a:solidFill>
                  <a:schemeClr val="bg1"/>
                </a:solidFill>
                <a:latin typeface="Helvetica" panose="020B0500000000000000" pitchFamily="34" charset="0"/>
              </a:rPr>
              <a:t>80 %</a:t>
            </a:r>
          </a:p>
        </p:txBody>
      </p:sp>
      <p:sp>
        <p:nvSpPr>
          <p:cNvPr id="59" name="Textfeld 58"/>
          <p:cNvSpPr txBox="1"/>
          <p:nvPr/>
        </p:nvSpPr>
        <p:spPr>
          <a:xfrm>
            <a:off x="17760774" y="3567751"/>
            <a:ext cx="1279964" cy="338554"/>
          </a:xfrm>
          <a:prstGeom prst="rect">
            <a:avLst/>
          </a:prstGeom>
          <a:noFill/>
        </p:spPr>
        <p:txBody>
          <a:bodyPr wrap="square" rtlCol="0">
            <a:spAutoFit/>
          </a:bodyPr>
          <a:lstStyle/>
          <a:p>
            <a:pPr algn="ctr"/>
            <a:r>
              <a:rPr lang="de-DE" sz="1600">
                <a:solidFill>
                  <a:schemeClr val="bg1"/>
                </a:solidFill>
                <a:latin typeface="Helvetica" panose="020B0500000000000000" pitchFamily="34" charset="0"/>
              </a:rPr>
              <a:t>90 %</a:t>
            </a:r>
          </a:p>
        </p:txBody>
      </p:sp>
      <p:sp>
        <p:nvSpPr>
          <p:cNvPr id="60" name="Textfeld 59"/>
          <p:cNvSpPr txBox="1"/>
          <p:nvPr/>
        </p:nvSpPr>
        <p:spPr>
          <a:xfrm>
            <a:off x="19329440" y="3567751"/>
            <a:ext cx="1279964" cy="338554"/>
          </a:xfrm>
          <a:prstGeom prst="rect">
            <a:avLst/>
          </a:prstGeom>
          <a:noFill/>
        </p:spPr>
        <p:txBody>
          <a:bodyPr wrap="square" rtlCol="0">
            <a:spAutoFit/>
          </a:bodyPr>
          <a:lstStyle/>
          <a:p>
            <a:pPr algn="ctr"/>
            <a:r>
              <a:rPr lang="de-DE" sz="1600">
                <a:solidFill>
                  <a:schemeClr val="bg1"/>
                </a:solidFill>
                <a:latin typeface="Helvetica" panose="020B0500000000000000" pitchFamily="34" charset="0"/>
              </a:rPr>
              <a:t>100 %</a:t>
            </a:r>
          </a:p>
        </p:txBody>
      </p:sp>
      <p:graphicFrame>
        <p:nvGraphicFramePr>
          <p:cNvPr id="63" name="Diagramm 62"/>
          <p:cNvGraphicFramePr/>
          <p:nvPr>
            <p:extLst>
              <p:ext uri="{D42A27DB-BD31-4B8C-83A1-F6EECF244321}">
                <p14:modId xmlns:p14="http://schemas.microsoft.com/office/powerpoint/2010/main" val="618685647"/>
              </p:ext>
            </p:extLst>
          </p:nvPr>
        </p:nvGraphicFramePr>
        <p:xfrm>
          <a:off x="4698532" y="4154643"/>
          <a:ext cx="17512897" cy="5217201"/>
        </p:xfrm>
        <a:graphic>
          <a:graphicData uri="http://schemas.openxmlformats.org/drawingml/2006/chart">
            <c:chart xmlns:c="http://schemas.openxmlformats.org/drawingml/2006/chart" xmlns:r="http://schemas.openxmlformats.org/officeDocument/2006/relationships" r:id="rId3"/>
          </a:graphicData>
        </a:graphic>
      </p:graphicFrame>
      <p:grpSp>
        <p:nvGrpSpPr>
          <p:cNvPr id="2" name="Gruppieren 1"/>
          <p:cNvGrpSpPr/>
          <p:nvPr/>
        </p:nvGrpSpPr>
        <p:grpSpPr>
          <a:xfrm>
            <a:off x="4855144" y="4592816"/>
            <a:ext cx="15114278" cy="4365433"/>
            <a:chOff x="4855144" y="4592816"/>
            <a:chExt cx="15114278" cy="4779028"/>
          </a:xfrm>
        </p:grpSpPr>
        <p:cxnSp>
          <p:nvCxnSpPr>
            <p:cNvPr id="64" name="Gerader Verbinder 63"/>
            <p:cNvCxnSpPr/>
            <p:nvPr/>
          </p:nvCxnSpPr>
          <p:spPr>
            <a:xfrm>
              <a:off x="4855144" y="4592816"/>
              <a:ext cx="0" cy="4779028"/>
            </a:xfrm>
            <a:prstGeom prst="line">
              <a:avLst/>
            </a:prstGeom>
            <a:ln>
              <a:solidFill>
                <a:schemeClr val="bg2">
                  <a:alpha val="3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5" name="Gerader Verbinder 64"/>
            <p:cNvCxnSpPr/>
            <p:nvPr/>
          </p:nvCxnSpPr>
          <p:spPr>
            <a:xfrm>
              <a:off x="6534508" y="4592816"/>
              <a:ext cx="0" cy="4779028"/>
            </a:xfrm>
            <a:prstGeom prst="line">
              <a:avLst/>
            </a:prstGeom>
            <a:ln>
              <a:solidFill>
                <a:schemeClr val="bg2">
                  <a:alpha val="3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6" name="Gerader Verbinder 65"/>
            <p:cNvCxnSpPr/>
            <p:nvPr/>
          </p:nvCxnSpPr>
          <p:spPr>
            <a:xfrm>
              <a:off x="8213872" y="4592816"/>
              <a:ext cx="0" cy="4779028"/>
            </a:xfrm>
            <a:prstGeom prst="line">
              <a:avLst/>
            </a:prstGeom>
            <a:ln>
              <a:solidFill>
                <a:schemeClr val="bg2">
                  <a:alpha val="3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7" name="Gerader Verbinder 66"/>
            <p:cNvCxnSpPr/>
            <p:nvPr/>
          </p:nvCxnSpPr>
          <p:spPr>
            <a:xfrm>
              <a:off x="9893236" y="4592816"/>
              <a:ext cx="0" cy="4779028"/>
            </a:xfrm>
            <a:prstGeom prst="line">
              <a:avLst/>
            </a:prstGeom>
            <a:ln>
              <a:solidFill>
                <a:schemeClr val="bg2">
                  <a:alpha val="3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8" name="Gerader Verbinder 67"/>
            <p:cNvCxnSpPr/>
            <p:nvPr/>
          </p:nvCxnSpPr>
          <p:spPr>
            <a:xfrm>
              <a:off x="11572600" y="4592816"/>
              <a:ext cx="0" cy="4779028"/>
            </a:xfrm>
            <a:prstGeom prst="line">
              <a:avLst/>
            </a:prstGeom>
            <a:ln>
              <a:solidFill>
                <a:schemeClr val="bg2">
                  <a:alpha val="3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9" name="Gerader Verbinder 68"/>
            <p:cNvCxnSpPr/>
            <p:nvPr/>
          </p:nvCxnSpPr>
          <p:spPr>
            <a:xfrm>
              <a:off x="13251964" y="4592816"/>
              <a:ext cx="0" cy="4779028"/>
            </a:xfrm>
            <a:prstGeom prst="line">
              <a:avLst/>
            </a:prstGeom>
            <a:ln>
              <a:solidFill>
                <a:schemeClr val="bg2">
                  <a:alpha val="3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0" name="Gerader Verbinder 69"/>
            <p:cNvCxnSpPr/>
            <p:nvPr/>
          </p:nvCxnSpPr>
          <p:spPr>
            <a:xfrm>
              <a:off x="14931328" y="4592816"/>
              <a:ext cx="0" cy="4779028"/>
            </a:xfrm>
            <a:prstGeom prst="line">
              <a:avLst/>
            </a:prstGeom>
            <a:ln>
              <a:solidFill>
                <a:schemeClr val="bg2">
                  <a:alpha val="3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2" name="Gerader Verbinder 71"/>
            <p:cNvCxnSpPr/>
            <p:nvPr/>
          </p:nvCxnSpPr>
          <p:spPr>
            <a:xfrm>
              <a:off x="16610692" y="4592816"/>
              <a:ext cx="0" cy="4779028"/>
            </a:xfrm>
            <a:prstGeom prst="line">
              <a:avLst/>
            </a:prstGeom>
            <a:ln>
              <a:solidFill>
                <a:schemeClr val="bg2">
                  <a:alpha val="3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3" name="Gerader Verbinder 72"/>
            <p:cNvCxnSpPr/>
            <p:nvPr/>
          </p:nvCxnSpPr>
          <p:spPr>
            <a:xfrm>
              <a:off x="18290056" y="4592816"/>
              <a:ext cx="0" cy="4779028"/>
            </a:xfrm>
            <a:prstGeom prst="line">
              <a:avLst/>
            </a:prstGeom>
            <a:ln>
              <a:solidFill>
                <a:schemeClr val="bg2">
                  <a:alpha val="3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4" name="Gerader Verbinder 73"/>
            <p:cNvCxnSpPr/>
            <p:nvPr/>
          </p:nvCxnSpPr>
          <p:spPr>
            <a:xfrm>
              <a:off x="19969422" y="4592816"/>
              <a:ext cx="0" cy="4779028"/>
            </a:xfrm>
            <a:prstGeom prst="line">
              <a:avLst/>
            </a:prstGeom>
            <a:ln>
              <a:solidFill>
                <a:schemeClr val="bg2">
                  <a:alpha val="30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77" name="Textfeld 76"/>
          <p:cNvSpPr txBox="1"/>
          <p:nvPr/>
        </p:nvSpPr>
        <p:spPr>
          <a:xfrm>
            <a:off x="4187510" y="4611211"/>
            <a:ext cx="512674" cy="400110"/>
          </a:xfrm>
          <a:prstGeom prst="rect">
            <a:avLst/>
          </a:prstGeom>
          <a:noFill/>
        </p:spPr>
        <p:txBody>
          <a:bodyPr wrap="square" rtlCol="0">
            <a:spAutoFit/>
          </a:bodyPr>
          <a:lstStyle/>
          <a:p>
            <a:pPr algn="r"/>
            <a:r>
              <a:rPr lang="de-DE" sz="2000">
                <a:solidFill>
                  <a:schemeClr val="bg1"/>
                </a:solidFill>
                <a:latin typeface="Calibri Light" panose="020F0302020204030204" pitchFamily="34" charset="0"/>
              </a:rPr>
              <a:t>A</a:t>
            </a:r>
          </a:p>
        </p:txBody>
      </p:sp>
      <p:sp>
        <p:nvSpPr>
          <p:cNvPr id="78" name="Textfeld 77"/>
          <p:cNvSpPr txBox="1"/>
          <p:nvPr/>
        </p:nvSpPr>
        <p:spPr>
          <a:xfrm>
            <a:off x="4187510" y="5610835"/>
            <a:ext cx="512674" cy="400110"/>
          </a:xfrm>
          <a:prstGeom prst="rect">
            <a:avLst/>
          </a:prstGeom>
          <a:noFill/>
        </p:spPr>
        <p:txBody>
          <a:bodyPr wrap="square" rtlCol="0">
            <a:spAutoFit/>
          </a:bodyPr>
          <a:lstStyle/>
          <a:p>
            <a:pPr algn="r"/>
            <a:r>
              <a:rPr lang="de-DE" sz="2000">
                <a:solidFill>
                  <a:schemeClr val="bg1"/>
                </a:solidFill>
                <a:latin typeface="Calibri Light" panose="020F0302020204030204" pitchFamily="34" charset="0"/>
              </a:rPr>
              <a:t>B</a:t>
            </a:r>
          </a:p>
        </p:txBody>
      </p:sp>
      <p:sp>
        <p:nvSpPr>
          <p:cNvPr id="105" name="Textfeld 104"/>
          <p:cNvSpPr txBox="1"/>
          <p:nvPr/>
        </p:nvSpPr>
        <p:spPr>
          <a:xfrm>
            <a:off x="4187510" y="6610459"/>
            <a:ext cx="512674" cy="400110"/>
          </a:xfrm>
          <a:prstGeom prst="rect">
            <a:avLst/>
          </a:prstGeom>
          <a:noFill/>
        </p:spPr>
        <p:txBody>
          <a:bodyPr wrap="square" rtlCol="0">
            <a:spAutoFit/>
          </a:bodyPr>
          <a:lstStyle/>
          <a:p>
            <a:pPr algn="r"/>
            <a:r>
              <a:rPr lang="de-DE" sz="2000">
                <a:solidFill>
                  <a:schemeClr val="bg1"/>
                </a:solidFill>
                <a:latin typeface="Calibri Light" panose="020F0302020204030204" pitchFamily="34" charset="0"/>
              </a:rPr>
              <a:t>C</a:t>
            </a:r>
          </a:p>
        </p:txBody>
      </p:sp>
      <p:sp>
        <p:nvSpPr>
          <p:cNvPr id="106" name="Textfeld 105"/>
          <p:cNvSpPr txBox="1"/>
          <p:nvPr/>
        </p:nvSpPr>
        <p:spPr>
          <a:xfrm>
            <a:off x="4187510" y="7550158"/>
            <a:ext cx="512674" cy="400110"/>
          </a:xfrm>
          <a:prstGeom prst="rect">
            <a:avLst/>
          </a:prstGeom>
          <a:noFill/>
        </p:spPr>
        <p:txBody>
          <a:bodyPr wrap="square" rtlCol="0">
            <a:spAutoFit/>
          </a:bodyPr>
          <a:lstStyle/>
          <a:p>
            <a:pPr algn="r"/>
            <a:r>
              <a:rPr lang="de-DE" sz="2000">
                <a:solidFill>
                  <a:schemeClr val="bg1"/>
                </a:solidFill>
                <a:latin typeface="Calibri Light" panose="020F0302020204030204" pitchFamily="34" charset="0"/>
              </a:rPr>
              <a:t>D</a:t>
            </a:r>
          </a:p>
        </p:txBody>
      </p:sp>
      <p:sp>
        <p:nvSpPr>
          <p:cNvPr id="107" name="Textfeld 106"/>
          <p:cNvSpPr txBox="1"/>
          <p:nvPr/>
        </p:nvSpPr>
        <p:spPr>
          <a:xfrm>
            <a:off x="4187510" y="8558139"/>
            <a:ext cx="512674" cy="400110"/>
          </a:xfrm>
          <a:prstGeom prst="rect">
            <a:avLst/>
          </a:prstGeom>
          <a:noFill/>
        </p:spPr>
        <p:txBody>
          <a:bodyPr wrap="square" rtlCol="0">
            <a:spAutoFit/>
          </a:bodyPr>
          <a:lstStyle/>
          <a:p>
            <a:pPr algn="r"/>
            <a:r>
              <a:rPr lang="de-DE" sz="2000">
                <a:solidFill>
                  <a:schemeClr val="bg1"/>
                </a:solidFill>
                <a:latin typeface="Calibri Light" panose="020F0302020204030204" pitchFamily="34" charset="0"/>
              </a:rPr>
              <a:t>E</a:t>
            </a:r>
          </a:p>
        </p:txBody>
      </p:sp>
      <p:sp>
        <p:nvSpPr>
          <p:cNvPr id="108" name="Textfeld 107"/>
          <p:cNvSpPr txBox="1"/>
          <p:nvPr/>
        </p:nvSpPr>
        <p:spPr>
          <a:xfrm>
            <a:off x="4335475" y="11001291"/>
            <a:ext cx="4764828" cy="553870"/>
          </a:xfrm>
          <a:prstGeom prst="rect">
            <a:avLst/>
          </a:prstGeom>
          <a:noFill/>
        </p:spPr>
        <p:txBody>
          <a:bodyPr wrap="square" rtlCol="0">
            <a:spAutoFit/>
          </a:bodyPr>
          <a:lstStyle/>
          <a:p>
            <a:r>
              <a:rPr lang="de-DE" sz="2999" dirty="0">
                <a:solidFill>
                  <a:schemeClr val="bg1"/>
                </a:solidFill>
                <a:latin typeface="Helvetica" panose="020B0500000000000000" pitchFamily="34" charset="0"/>
              </a:rPr>
              <a:t>Aspekt eins</a:t>
            </a:r>
          </a:p>
        </p:txBody>
      </p:sp>
      <p:sp>
        <p:nvSpPr>
          <p:cNvPr id="109" name="Textfeld 108"/>
          <p:cNvSpPr txBox="1"/>
          <p:nvPr/>
        </p:nvSpPr>
        <p:spPr>
          <a:xfrm>
            <a:off x="4364972" y="11419635"/>
            <a:ext cx="3658408"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sp>
        <p:nvSpPr>
          <p:cNvPr id="110" name="Ellipse 109"/>
          <p:cNvSpPr/>
          <p:nvPr/>
        </p:nvSpPr>
        <p:spPr>
          <a:xfrm>
            <a:off x="2661735" y="10843088"/>
            <a:ext cx="1254994" cy="1254994"/>
          </a:xfrm>
          <a:prstGeom prst="ellipse">
            <a:avLst/>
          </a:prstGeom>
          <a:no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112" name="Textfeld 111"/>
          <p:cNvSpPr txBox="1"/>
          <p:nvPr/>
        </p:nvSpPr>
        <p:spPr>
          <a:xfrm>
            <a:off x="11641006" y="11099334"/>
            <a:ext cx="4764828" cy="553870"/>
          </a:xfrm>
          <a:prstGeom prst="rect">
            <a:avLst/>
          </a:prstGeom>
          <a:noFill/>
        </p:spPr>
        <p:txBody>
          <a:bodyPr wrap="square" rtlCol="0">
            <a:spAutoFit/>
          </a:bodyPr>
          <a:lstStyle/>
          <a:p>
            <a:r>
              <a:rPr lang="de-DE" sz="2999" dirty="0">
                <a:solidFill>
                  <a:schemeClr val="bg1"/>
                </a:solidFill>
                <a:latin typeface="Helvetica" panose="020B0500000000000000" pitchFamily="34" charset="0"/>
              </a:rPr>
              <a:t>Aspekt zwei</a:t>
            </a:r>
          </a:p>
        </p:txBody>
      </p:sp>
      <p:sp>
        <p:nvSpPr>
          <p:cNvPr id="113" name="Textfeld 112"/>
          <p:cNvSpPr txBox="1"/>
          <p:nvPr/>
        </p:nvSpPr>
        <p:spPr>
          <a:xfrm>
            <a:off x="11670506" y="11517677"/>
            <a:ext cx="3658408"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sp>
        <p:nvSpPr>
          <p:cNvPr id="114" name="Textfeld 113"/>
          <p:cNvSpPr txBox="1"/>
          <p:nvPr/>
        </p:nvSpPr>
        <p:spPr>
          <a:xfrm>
            <a:off x="18703342" y="11100321"/>
            <a:ext cx="4764828" cy="553870"/>
          </a:xfrm>
          <a:prstGeom prst="rect">
            <a:avLst/>
          </a:prstGeom>
          <a:noFill/>
        </p:spPr>
        <p:txBody>
          <a:bodyPr wrap="square" rtlCol="0">
            <a:spAutoFit/>
          </a:bodyPr>
          <a:lstStyle/>
          <a:p>
            <a:r>
              <a:rPr lang="de-DE" sz="2999" dirty="0">
                <a:solidFill>
                  <a:schemeClr val="bg1"/>
                </a:solidFill>
                <a:latin typeface="Helvetica" panose="020B0500000000000000" pitchFamily="34" charset="0"/>
              </a:rPr>
              <a:t>Aspekt drei</a:t>
            </a:r>
          </a:p>
        </p:txBody>
      </p:sp>
      <p:sp>
        <p:nvSpPr>
          <p:cNvPr id="115" name="Textfeld 114"/>
          <p:cNvSpPr txBox="1"/>
          <p:nvPr/>
        </p:nvSpPr>
        <p:spPr>
          <a:xfrm>
            <a:off x="18732840" y="11518666"/>
            <a:ext cx="3658408"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sp>
        <p:nvSpPr>
          <p:cNvPr id="129" name="Ellipse 128"/>
          <p:cNvSpPr/>
          <p:nvPr/>
        </p:nvSpPr>
        <p:spPr>
          <a:xfrm>
            <a:off x="9982058" y="10890180"/>
            <a:ext cx="1254994" cy="1254994"/>
          </a:xfrm>
          <a:prstGeom prst="ellipse">
            <a:avLst/>
          </a:prstGeom>
          <a:no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130" name="Ellipse 129"/>
          <p:cNvSpPr/>
          <p:nvPr/>
        </p:nvSpPr>
        <p:spPr>
          <a:xfrm>
            <a:off x="17033003" y="10890180"/>
            <a:ext cx="1254994" cy="1254994"/>
          </a:xfrm>
          <a:prstGeom prst="ellipse">
            <a:avLst/>
          </a:prstGeom>
          <a:no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pic>
        <p:nvPicPr>
          <p:cNvPr id="41" name="Graphic 40">
            <a:extLst>
              <a:ext uri="{FF2B5EF4-FFF2-40B4-BE49-F238E27FC236}">
                <a16:creationId xmlns:a16="http://schemas.microsoft.com/office/drawing/2014/main" id="{41043EE8-61E6-4BEB-B376-D8AC49C5D1B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311755" y="11212877"/>
            <a:ext cx="609600" cy="609600"/>
          </a:xfrm>
          <a:prstGeom prst="rect">
            <a:avLst/>
          </a:prstGeom>
        </p:spPr>
      </p:pic>
      <p:pic>
        <p:nvPicPr>
          <p:cNvPr id="42" name="Graphic 41">
            <a:extLst>
              <a:ext uri="{FF2B5EF4-FFF2-40B4-BE49-F238E27FC236}">
                <a16:creationId xmlns:a16="http://schemas.microsoft.com/office/drawing/2014/main" id="{947BEA94-2A96-4145-A7CD-EBA0219FB732}"/>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973837" y="11167897"/>
            <a:ext cx="609600" cy="609600"/>
          </a:xfrm>
          <a:prstGeom prst="rect">
            <a:avLst/>
          </a:prstGeom>
        </p:spPr>
      </p:pic>
      <p:pic>
        <p:nvPicPr>
          <p:cNvPr id="43" name="Graphic 42">
            <a:extLst>
              <a:ext uri="{FF2B5EF4-FFF2-40B4-BE49-F238E27FC236}">
                <a16:creationId xmlns:a16="http://schemas.microsoft.com/office/drawing/2014/main" id="{2C052371-21A0-4D69-8318-27A355E9CE0A}"/>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7392596" y="11203755"/>
            <a:ext cx="609600" cy="609600"/>
          </a:xfrm>
          <a:prstGeom prst="rect">
            <a:avLst/>
          </a:prstGeom>
        </p:spPr>
      </p:pic>
    </p:spTree>
    <p:extLst>
      <p:ext uri="{BB962C8B-B14F-4D97-AF65-F5344CB8AC3E}">
        <p14:creationId xmlns:p14="http://schemas.microsoft.com/office/powerpoint/2010/main" val="2849599900"/>
      </p:ext>
    </p:extLst>
  </p:cSld>
  <p:clrMapOvr>
    <a:masterClrMapping/>
  </p:clrMapOvr>
  <p:transition spd="slow">
    <p:push/>
  </p:transition>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Textfeld 16"/>
          <p:cNvSpPr txBox="1"/>
          <p:nvPr/>
        </p:nvSpPr>
        <p:spPr>
          <a:xfrm>
            <a:off x="12871551" y="4017004"/>
            <a:ext cx="4764828" cy="553870"/>
          </a:xfrm>
          <a:prstGeom prst="rect">
            <a:avLst/>
          </a:prstGeom>
          <a:noFill/>
        </p:spPr>
        <p:txBody>
          <a:bodyPr wrap="square" rtlCol="0">
            <a:spAutoFit/>
          </a:bodyPr>
          <a:lstStyle/>
          <a:p>
            <a:r>
              <a:rPr lang="de-DE" sz="2999" dirty="0">
                <a:solidFill>
                  <a:schemeClr val="accent1"/>
                </a:solidFill>
                <a:latin typeface="Helvetica" panose="020B0500000000000000" pitchFamily="34" charset="0"/>
              </a:rPr>
              <a:t>Aspekt eins</a:t>
            </a:r>
          </a:p>
        </p:txBody>
      </p:sp>
      <p:sp>
        <p:nvSpPr>
          <p:cNvPr id="18" name="Textfeld 17"/>
          <p:cNvSpPr txBox="1"/>
          <p:nvPr/>
        </p:nvSpPr>
        <p:spPr>
          <a:xfrm>
            <a:off x="12901049" y="4435347"/>
            <a:ext cx="3658408" cy="455189"/>
          </a:xfrm>
          <a:prstGeom prst="rect">
            <a:avLst/>
          </a:prstGeom>
          <a:noFill/>
        </p:spPr>
        <p:txBody>
          <a:bodyPr wrap="square" rtlCol="0">
            <a:spAutoFit/>
          </a:bodyPr>
          <a:lstStyle/>
          <a:p>
            <a:pPr>
              <a:lnSpc>
                <a:spcPct val="150000"/>
              </a:lnSpc>
            </a:pPr>
            <a:r>
              <a:rPr lang="de-DE" dirty="0">
                <a:latin typeface="Century Gothic" panose="020B0502020202020204" pitchFamily="34" charset="0"/>
              </a:rPr>
              <a:t>Hier eigenen Text einfügen … </a:t>
            </a:r>
          </a:p>
        </p:txBody>
      </p:sp>
      <p:sp>
        <p:nvSpPr>
          <p:cNvPr id="19" name="Textfeld 18"/>
          <p:cNvSpPr txBox="1"/>
          <p:nvPr/>
        </p:nvSpPr>
        <p:spPr>
          <a:xfrm>
            <a:off x="12879876" y="6527334"/>
            <a:ext cx="4764828" cy="553870"/>
          </a:xfrm>
          <a:prstGeom prst="rect">
            <a:avLst/>
          </a:prstGeom>
          <a:noFill/>
        </p:spPr>
        <p:txBody>
          <a:bodyPr wrap="square" rtlCol="0">
            <a:spAutoFit/>
          </a:bodyPr>
          <a:lstStyle/>
          <a:p>
            <a:r>
              <a:rPr lang="de-DE" sz="2999" dirty="0">
                <a:solidFill>
                  <a:schemeClr val="accent1"/>
                </a:solidFill>
                <a:latin typeface="Helvetica" panose="020B0500000000000000" pitchFamily="34" charset="0"/>
              </a:rPr>
              <a:t>Aspekt zwei</a:t>
            </a:r>
          </a:p>
        </p:txBody>
      </p:sp>
      <p:sp>
        <p:nvSpPr>
          <p:cNvPr id="20" name="Textfeld 19"/>
          <p:cNvSpPr txBox="1"/>
          <p:nvPr/>
        </p:nvSpPr>
        <p:spPr>
          <a:xfrm>
            <a:off x="12909376" y="6945677"/>
            <a:ext cx="3658408" cy="455189"/>
          </a:xfrm>
          <a:prstGeom prst="rect">
            <a:avLst/>
          </a:prstGeom>
          <a:noFill/>
        </p:spPr>
        <p:txBody>
          <a:bodyPr wrap="square" rtlCol="0">
            <a:spAutoFit/>
          </a:bodyPr>
          <a:lstStyle/>
          <a:p>
            <a:pPr>
              <a:lnSpc>
                <a:spcPct val="150000"/>
              </a:lnSpc>
            </a:pPr>
            <a:r>
              <a:rPr lang="de-DE" dirty="0">
                <a:latin typeface="Century Gothic" panose="020B0502020202020204" pitchFamily="34" charset="0"/>
              </a:rPr>
              <a:t>Hier eigenen Text einfügen … </a:t>
            </a:r>
          </a:p>
        </p:txBody>
      </p:sp>
      <p:sp>
        <p:nvSpPr>
          <p:cNvPr id="21" name="Textfeld 20"/>
          <p:cNvSpPr txBox="1"/>
          <p:nvPr/>
        </p:nvSpPr>
        <p:spPr>
          <a:xfrm>
            <a:off x="12883280" y="8910534"/>
            <a:ext cx="4764828" cy="553870"/>
          </a:xfrm>
          <a:prstGeom prst="rect">
            <a:avLst/>
          </a:prstGeom>
          <a:noFill/>
        </p:spPr>
        <p:txBody>
          <a:bodyPr wrap="square" rtlCol="0">
            <a:spAutoFit/>
          </a:bodyPr>
          <a:lstStyle/>
          <a:p>
            <a:r>
              <a:rPr lang="de-DE" sz="2999" dirty="0">
                <a:solidFill>
                  <a:schemeClr val="accent1"/>
                </a:solidFill>
                <a:latin typeface="Helvetica" panose="020B0500000000000000" pitchFamily="34" charset="0"/>
              </a:rPr>
              <a:t>Aspekt drei</a:t>
            </a:r>
          </a:p>
        </p:txBody>
      </p:sp>
      <p:sp>
        <p:nvSpPr>
          <p:cNvPr id="22" name="Textfeld 21"/>
          <p:cNvSpPr txBox="1"/>
          <p:nvPr/>
        </p:nvSpPr>
        <p:spPr>
          <a:xfrm>
            <a:off x="12912778" y="9328877"/>
            <a:ext cx="3658408" cy="455189"/>
          </a:xfrm>
          <a:prstGeom prst="rect">
            <a:avLst/>
          </a:prstGeom>
          <a:noFill/>
        </p:spPr>
        <p:txBody>
          <a:bodyPr wrap="square" rtlCol="0">
            <a:spAutoFit/>
          </a:bodyPr>
          <a:lstStyle/>
          <a:p>
            <a:pPr>
              <a:lnSpc>
                <a:spcPct val="150000"/>
              </a:lnSpc>
            </a:pPr>
            <a:r>
              <a:rPr lang="de-DE" dirty="0">
                <a:latin typeface="Century Gothic" panose="020B0502020202020204" pitchFamily="34" charset="0"/>
              </a:rPr>
              <a:t>Hier eigenen Text einfügen … </a:t>
            </a:r>
          </a:p>
        </p:txBody>
      </p:sp>
      <p:sp>
        <p:nvSpPr>
          <p:cNvPr id="23" name="Textfeld 22"/>
          <p:cNvSpPr txBox="1"/>
          <p:nvPr/>
        </p:nvSpPr>
        <p:spPr>
          <a:xfrm>
            <a:off x="19225959" y="4017992"/>
            <a:ext cx="4764828" cy="553870"/>
          </a:xfrm>
          <a:prstGeom prst="rect">
            <a:avLst/>
          </a:prstGeom>
          <a:noFill/>
        </p:spPr>
        <p:txBody>
          <a:bodyPr wrap="square" rtlCol="0">
            <a:spAutoFit/>
          </a:bodyPr>
          <a:lstStyle/>
          <a:p>
            <a:r>
              <a:rPr lang="de-DE" sz="2999" dirty="0">
                <a:solidFill>
                  <a:schemeClr val="accent1"/>
                </a:solidFill>
                <a:latin typeface="Helvetica" panose="020B0500000000000000" pitchFamily="34" charset="0"/>
              </a:rPr>
              <a:t>Aspekt vier</a:t>
            </a:r>
          </a:p>
        </p:txBody>
      </p:sp>
      <p:sp>
        <p:nvSpPr>
          <p:cNvPr id="24" name="Textfeld 23"/>
          <p:cNvSpPr txBox="1"/>
          <p:nvPr/>
        </p:nvSpPr>
        <p:spPr>
          <a:xfrm>
            <a:off x="19255458" y="4436336"/>
            <a:ext cx="3658408" cy="455189"/>
          </a:xfrm>
          <a:prstGeom prst="rect">
            <a:avLst/>
          </a:prstGeom>
          <a:noFill/>
        </p:spPr>
        <p:txBody>
          <a:bodyPr wrap="square" rtlCol="0">
            <a:spAutoFit/>
          </a:bodyPr>
          <a:lstStyle/>
          <a:p>
            <a:pPr>
              <a:lnSpc>
                <a:spcPct val="150000"/>
              </a:lnSpc>
            </a:pPr>
            <a:r>
              <a:rPr lang="de-DE" dirty="0">
                <a:latin typeface="Century Gothic" panose="020B0502020202020204" pitchFamily="34" charset="0"/>
              </a:rPr>
              <a:t>Hier eigenen Text einfügen … </a:t>
            </a:r>
          </a:p>
        </p:txBody>
      </p:sp>
      <p:sp>
        <p:nvSpPr>
          <p:cNvPr id="25" name="Textfeld 24"/>
          <p:cNvSpPr txBox="1"/>
          <p:nvPr/>
        </p:nvSpPr>
        <p:spPr>
          <a:xfrm>
            <a:off x="19234287" y="6528321"/>
            <a:ext cx="4764828" cy="553870"/>
          </a:xfrm>
          <a:prstGeom prst="rect">
            <a:avLst/>
          </a:prstGeom>
          <a:noFill/>
        </p:spPr>
        <p:txBody>
          <a:bodyPr wrap="square" rtlCol="0">
            <a:spAutoFit/>
          </a:bodyPr>
          <a:lstStyle/>
          <a:p>
            <a:r>
              <a:rPr lang="de-DE" sz="2999" dirty="0">
                <a:solidFill>
                  <a:schemeClr val="accent1"/>
                </a:solidFill>
                <a:latin typeface="Helvetica" panose="020B0500000000000000" pitchFamily="34" charset="0"/>
              </a:rPr>
              <a:t>Aspekt fünf</a:t>
            </a:r>
          </a:p>
        </p:txBody>
      </p:sp>
      <p:sp>
        <p:nvSpPr>
          <p:cNvPr id="26" name="Textfeld 25"/>
          <p:cNvSpPr txBox="1"/>
          <p:nvPr/>
        </p:nvSpPr>
        <p:spPr>
          <a:xfrm>
            <a:off x="19263785" y="6946666"/>
            <a:ext cx="3658408" cy="455189"/>
          </a:xfrm>
          <a:prstGeom prst="rect">
            <a:avLst/>
          </a:prstGeom>
          <a:noFill/>
        </p:spPr>
        <p:txBody>
          <a:bodyPr wrap="square" rtlCol="0">
            <a:spAutoFit/>
          </a:bodyPr>
          <a:lstStyle/>
          <a:p>
            <a:pPr>
              <a:lnSpc>
                <a:spcPct val="150000"/>
              </a:lnSpc>
            </a:pPr>
            <a:r>
              <a:rPr lang="de-DE" dirty="0">
                <a:latin typeface="Century Gothic" panose="020B0502020202020204" pitchFamily="34" charset="0"/>
              </a:rPr>
              <a:t>Hier eigenen Text einfügen … </a:t>
            </a:r>
          </a:p>
        </p:txBody>
      </p:sp>
      <p:sp>
        <p:nvSpPr>
          <p:cNvPr id="27" name="Textfeld 26"/>
          <p:cNvSpPr txBox="1"/>
          <p:nvPr/>
        </p:nvSpPr>
        <p:spPr>
          <a:xfrm>
            <a:off x="19237688" y="8911522"/>
            <a:ext cx="4764828" cy="553870"/>
          </a:xfrm>
          <a:prstGeom prst="rect">
            <a:avLst/>
          </a:prstGeom>
          <a:noFill/>
        </p:spPr>
        <p:txBody>
          <a:bodyPr wrap="square" rtlCol="0">
            <a:spAutoFit/>
          </a:bodyPr>
          <a:lstStyle/>
          <a:p>
            <a:r>
              <a:rPr lang="de-DE" sz="2999" dirty="0">
                <a:solidFill>
                  <a:schemeClr val="accent1"/>
                </a:solidFill>
                <a:latin typeface="Helvetica" panose="020B0500000000000000" pitchFamily="34" charset="0"/>
              </a:rPr>
              <a:t>Aspekt sechs</a:t>
            </a:r>
          </a:p>
        </p:txBody>
      </p:sp>
      <p:sp>
        <p:nvSpPr>
          <p:cNvPr id="29" name="Textfeld 28"/>
          <p:cNvSpPr txBox="1"/>
          <p:nvPr/>
        </p:nvSpPr>
        <p:spPr>
          <a:xfrm>
            <a:off x="19267185" y="9329866"/>
            <a:ext cx="3658408" cy="455189"/>
          </a:xfrm>
          <a:prstGeom prst="rect">
            <a:avLst/>
          </a:prstGeom>
          <a:noFill/>
        </p:spPr>
        <p:txBody>
          <a:bodyPr wrap="square" rtlCol="0">
            <a:spAutoFit/>
          </a:bodyPr>
          <a:lstStyle/>
          <a:p>
            <a:pPr>
              <a:lnSpc>
                <a:spcPct val="150000"/>
              </a:lnSpc>
            </a:pPr>
            <a:r>
              <a:rPr lang="de-DE" dirty="0">
                <a:latin typeface="Century Gothic" panose="020B0502020202020204" pitchFamily="34" charset="0"/>
              </a:rPr>
              <a:t>Hier eigenen Text einfügen … </a:t>
            </a:r>
          </a:p>
        </p:txBody>
      </p:sp>
      <p:sp>
        <p:nvSpPr>
          <p:cNvPr id="34" name="Ellipse 33"/>
          <p:cNvSpPr/>
          <p:nvPr/>
        </p:nvSpPr>
        <p:spPr>
          <a:xfrm>
            <a:off x="11220928" y="3789932"/>
            <a:ext cx="1254994" cy="1254994"/>
          </a:xfrm>
          <a:prstGeom prst="ellipse">
            <a:avLst/>
          </a:prstGeom>
          <a:no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37" name="Ellipse 36"/>
          <p:cNvSpPr/>
          <p:nvPr/>
        </p:nvSpPr>
        <p:spPr>
          <a:xfrm>
            <a:off x="11220928" y="6318180"/>
            <a:ext cx="1254994" cy="1254994"/>
          </a:xfrm>
          <a:prstGeom prst="ellipse">
            <a:avLst/>
          </a:prstGeom>
          <a:no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40" name="Ellipse 39"/>
          <p:cNvSpPr/>
          <p:nvPr/>
        </p:nvSpPr>
        <p:spPr>
          <a:xfrm>
            <a:off x="11220928" y="8753319"/>
            <a:ext cx="1254994" cy="1254994"/>
          </a:xfrm>
          <a:prstGeom prst="ellipse">
            <a:avLst/>
          </a:prstGeom>
          <a:no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49" name="Ellipse 48"/>
          <p:cNvSpPr/>
          <p:nvPr/>
        </p:nvSpPr>
        <p:spPr>
          <a:xfrm>
            <a:off x="17563948" y="3789932"/>
            <a:ext cx="1254994" cy="1254994"/>
          </a:xfrm>
          <a:prstGeom prst="ellipse">
            <a:avLst/>
          </a:prstGeom>
          <a:no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52" name="Ellipse 51"/>
          <p:cNvSpPr/>
          <p:nvPr/>
        </p:nvSpPr>
        <p:spPr>
          <a:xfrm>
            <a:off x="17563948" y="6318180"/>
            <a:ext cx="1254994" cy="1254994"/>
          </a:xfrm>
          <a:prstGeom prst="ellipse">
            <a:avLst/>
          </a:prstGeom>
          <a:no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58" name="Ellipse 57"/>
          <p:cNvSpPr/>
          <p:nvPr/>
        </p:nvSpPr>
        <p:spPr>
          <a:xfrm>
            <a:off x="17563948" y="8753319"/>
            <a:ext cx="1254994" cy="1254994"/>
          </a:xfrm>
          <a:prstGeom prst="ellipse">
            <a:avLst/>
          </a:prstGeom>
          <a:no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pic>
        <p:nvPicPr>
          <p:cNvPr id="33" name="Graphic 32">
            <a:extLst>
              <a:ext uri="{FF2B5EF4-FFF2-40B4-BE49-F238E27FC236}">
                <a16:creationId xmlns:a16="http://schemas.microsoft.com/office/drawing/2014/main" id="{4BCBA86F-04D3-43D7-9570-65E1D469A48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543625" y="4084703"/>
            <a:ext cx="609600" cy="609600"/>
          </a:xfrm>
          <a:prstGeom prst="rect">
            <a:avLst/>
          </a:prstGeom>
        </p:spPr>
      </p:pic>
      <p:pic>
        <p:nvPicPr>
          <p:cNvPr id="35" name="Graphic 34">
            <a:extLst>
              <a:ext uri="{FF2B5EF4-FFF2-40B4-BE49-F238E27FC236}">
                <a16:creationId xmlns:a16="http://schemas.microsoft.com/office/drawing/2014/main" id="{B78CFBE1-6E16-4611-BC84-0FD2589A2E7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550681" y="9082475"/>
            <a:ext cx="609600" cy="609600"/>
          </a:xfrm>
          <a:prstGeom prst="rect">
            <a:avLst/>
          </a:prstGeom>
        </p:spPr>
      </p:pic>
      <p:pic>
        <p:nvPicPr>
          <p:cNvPr id="36" name="Graphic 35">
            <a:extLst>
              <a:ext uri="{FF2B5EF4-FFF2-40B4-BE49-F238E27FC236}">
                <a16:creationId xmlns:a16="http://schemas.microsoft.com/office/drawing/2014/main" id="{37C94665-C167-4855-81B5-2E0A1E39BBC7}"/>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7928725" y="4050693"/>
            <a:ext cx="609600" cy="609600"/>
          </a:xfrm>
          <a:prstGeom prst="rect">
            <a:avLst/>
          </a:prstGeom>
        </p:spPr>
      </p:pic>
      <p:pic>
        <p:nvPicPr>
          <p:cNvPr id="38" name="Graphic 37">
            <a:extLst>
              <a:ext uri="{FF2B5EF4-FFF2-40B4-BE49-F238E27FC236}">
                <a16:creationId xmlns:a16="http://schemas.microsoft.com/office/drawing/2014/main" id="{7D8D0111-E8A1-49E2-90AD-8A35DAC3DBFF}"/>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7910796" y="9101880"/>
            <a:ext cx="609600" cy="609600"/>
          </a:xfrm>
          <a:prstGeom prst="rect">
            <a:avLst/>
          </a:prstGeom>
        </p:spPr>
      </p:pic>
      <p:pic>
        <p:nvPicPr>
          <p:cNvPr id="39" name="Graphic 38">
            <a:extLst>
              <a:ext uri="{FF2B5EF4-FFF2-40B4-BE49-F238E27FC236}">
                <a16:creationId xmlns:a16="http://schemas.microsoft.com/office/drawing/2014/main" id="{6C43480E-ED76-43E1-91DB-508214F84536}"/>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1560244" y="6638347"/>
            <a:ext cx="609600" cy="609600"/>
          </a:xfrm>
          <a:prstGeom prst="rect">
            <a:avLst/>
          </a:prstGeom>
        </p:spPr>
      </p:pic>
      <p:pic>
        <p:nvPicPr>
          <p:cNvPr id="3" name="Graphic 2">
            <a:extLst>
              <a:ext uri="{FF2B5EF4-FFF2-40B4-BE49-F238E27FC236}">
                <a16:creationId xmlns:a16="http://schemas.microsoft.com/office/drawing/2014/main" id="{FE03B4C9-46F2-4098-AFCD-C6DA086D7C44}"/>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7944533" y="6656276"/>
            <a:ext cx="609600" cy="609600"/>
          </a:xfrm>
          <a:prstGeom prst="rect">
            <a:avLst/>
          </a:prstGeom>
        </p:spPr>
      </p:pic>
    </p:spTree>
    <p:extLst>
      <p:ext uri="{BB962C8B-B14F-4D97-AF65-F5344CB8AC3E}">
        <p14:creationId xmlns:p14="http://schemas.microsoft.com/office/powerpoint/2010/main" val="656553684"/>
      </p:ext>
    </p:extLst>
  </p:cSld>
  <p:clrMapOvr>
    <a:masterClrMapping/>
  </p:clrMapOvr>
  <p:transition spd="slow">
    <p:push/>
  </p:transition>
</p:sld>
</file>

<file path=ppt/slides/slide90.xml><?xml version="1.0" encoding="utf-8"?>
<p:sld xmlns:a="http://schemas.openxmlformats.org/drawingml/2006/main" xmlns:r="http://schemas.openxmlformats.org/officeDocument/2006/relationships" xmlns:p="http://schemas.openxmlformats.org/presentationml/2006/main">
  <p:cSld>
    <p:bg>
      <p:bgPr>
        <a:solidFill>
          <a:schemeClr val="accent1">
            <a:alpha val="90000"/>
          </a:schemeClr>
        </a:solidFill>
        <a:effectLst/>
      </p:bgPr>
    </p:bg>
    <p:spTree>
      <p:nvGrpSpPr>
        <p:cNvPr id="1" name=""/>
        <p:cNvGrpSpPr/>
        <p:nvPr/>
      </p:nvGrpSpPr>
      <p:grpSpPr>
        <a:xfrm>
          <a:off x="0" y="0"/>
          <a:ext cx="0" cy="0"/>
          <a:chOff x="0" y="0"/>
          <a:chExt cx="0" cy="0"/>
        </a:xfrm>
      </p:grpSpPr>
      <p:sp>
        <p:nvSpPr>
          <p:cNvPr id="40" name="Rechteck 39"/>
          <p:cNvSpPr/>
          <p:nvPr/>
        </p:nvSpPr>
        <p:spPr>
          <a:xfrm rot="16200000">
            <a:off x="11958135" y="-3206351"/>
            <a:ext cx="414524" cy="24330791"/>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solidFill>
                <a:schemeClr val="bg1"/>
              </a:solidFill>
              <a:latin typeface="Century Gothic" panose="020B0502020202020204" pitchFamily="34" charset="0"/>
            </a:endParaRPr>
          </a:p>
        </p:txBody>
      </p:sp>
      <p:sp>
        <p:nvSpPr>
          <p:cNvPr id="39" name="Rechteck 38"/>
          <p:cNvSpPr/>
          <p:nvPr/>
        </p:nvSpPr>
        <p:spPr>
          <a:xfrm rot="16200000">
            <a:off x="11978256" y="-4449956"/>
            <a:ext cx="414524" cy="24330791"/>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latin typeface="Century Gothic" panose="020B0502020202020204" pitchFamily="34" charset="0"/>
            </a:endParaRPr>
          </a:p>
        </p:txBody>
      </p:sp>
      <p:sp>
        <p:nvSpPr>
          <p:cNvPr id="38" name="Rechteck 37"/>
          <p:cNvSpPr/>
          <p:nvPr/>
        </p:nvSpPr>
        <p:spPr>
          <a:xfrm rot="16200000">
            <a:off x="12004993" y="-5688746"/>
            <a:ext cx="414524" cy="24330791"/>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latin typeface="Century Gothic" panose="020B0502020202020204" pitchFamily="34" charset="0"/>
            </a:endParaRPr>
          </a:p>
        </p:txBody>
      </p:sp>
      <p:sp>
        <p:nvSpPr>
          <p:cNvPr id="41" name="Rechteck 40"/>
          <p:cNvSpPr/>
          <p:nvPr/>
        </p:nvSpPr>
        <p:spPr>
          <a:xfrm rot="16200000">
            <a:off x="11978256" y="-6914072"/>
            <a:ext cx="414524" cy="24330791"/>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solidFill>
                <a:schemeClr val="bg1"/>
              </a:solidFill>
              <a:latin typeface="Century Gothic" panose="020B0502020202020204" pitchFamily="34" charset="0"/>
            </a:endParaRPr>
          </a:p>
        </p:txBody>
      </p:sp>
      <p:sp>
        <p:nvSpPr>
          <p:cNvPr id="84" name="Textfeld 83"/>
          <p:cNvSpPr txBox="1"/>
          <p:nvPr/>
        </p:nvSpPr>
        <p:spPr>
          <a:xfrm>
            <a:off x="4543223" y="3513894"/>
            <a:ext cx="2020754" cy="400110"/>
          </a:xfrm>
          <a:prstGeom prst="rect">
            <a:avLst/>
          </a:prstGeom>
          <a:noFill/>
        </p:spPr>
        <p:txBody>
          <a:bodyPr wrap="square" rtlCol="0">
            <a:spAutoFit/>
          </a:bodyPr>
          <a:lstStyle/>
          <a:p>
            <a:pPr algn="ctr"/>
            <a:r>
              <a:rPr lang="de-DE" sz="2000" b="1" dirty="0">
                <a:solidFill>
                  <a:schemeClr val="bg1"/>
                </a:solidFill>
                <a:latin typeface="Century Gothic" panose="020B0502020202020204" pitchFamily="34" charset="0"/>
              </a:rPr>
              <a:t>20</a:t>
            </a:r>
            <a:r>
              <a:rPr lang="uk-UA" sz="2000" b="1" dirty="0">
                <a:solidFill>
                  <a:schemeClr val="bg1"/>
                </a:solidFill>
                <a:latin typeface="Century Gothic" panose="020B0502020202020204" pitchFamily="34" charset="0"/>
              </a:rPr>
              <a:t>2</a:t>
            </a:r>
            <a:r>
              <a:rPr lang="de-DE" sz="2000" b="1" dirty="0">
                <a:solidFill>
                  <a:schemeClr val="bg1"/>
                </a:solidFill>
                <a:latin typeface="Century Gothic" panose="020B0502020202020204" pitchFamily="34" charset="0"/>
              </a:rPr>
              <a:t>2</a:t>
            </a:r>
          </a:p>
        </p:txBody>
      </p:sp>
      <p:sp>
        <p:nvSpPr>
          <p:cNvPr id="86" name="Textfeld 85"/>
          <p:cNvSpPr txBox="1"/>
          <p:nvPr/>
        </p:nvSpPr>
        <p:spPr>
          <a:xfrm>
            <a:off x="755326" y="8750592"/>
            <a:ext cx="2438286" cy="584775"/>
          </a:xfrm>
          <a:prstGeom prst="rect">
            <a:avLst/>
          </a:prstGeom>
          <a:noFill/>
        </p:spPr>
        <p:txBody>
          <a:bodyPr wrap="square" rtlCol="0">
            <a:spAutoFit/>
          </a:bodyPr>
          <a:lstStyle/>
          <a:p>
            <a:r>
              <a:rPr lang="de-DE" sz="1600" dirty="0">
                <a:solidFill>
                  <a:schemeClr val="bg1"/>
                </a:solidFill>
                <a:latin typeface="Century Gothic" panose="020B0502020202020204" pitchFamily="34" charset="0"/>
              </a:rPr>
              <a:t>Produkt </a:t>
            </a:r>
            <a:r>
              <a:rPr lang="de-DE" sz="1600" b="1" dirty="0">
                <a:solidFill>
                  <a:schemeClr val="bg1"/>
                </a:solidFill>
                <a:latin typeface="Century Gothic" panose="020B0502020202020204" pitchFamily="34" charset="0"/>
              </a:rPr>
              <a:t>Drei</a:t>
            </a:r>
            <a:r>
              <a:rPr lang="de-DE" sz="1600" dirty="0">
                <a:solidFill>
                  <a:schemeClr val="bg1"/>
                </a:solidFill>
                <a:latin typeface="Century Gothic" panose="020B0502020202020204" pitchFamily="34" charset="0"/>
              </a:rPr>
              <a:t> </a:t>
            </a:r>
          </a:p>
          <a:p>
            <a:r>
              <a:rPr lang="de-DE" sz="1600" dirty="0">
                <a:solidFill>
                  <a:schemeClr val="bg1"/>
                </a:solidFill>
                <a:latin typeface="Century Gothic" panose="020B0502020202020204" pitchFamily="34" charset="0"/>
              </a:rPr>
              <a:t> </a:t>
            </a:r>
          </a:p>
        </p:txBody>
      </p:sp>
      <p:sp>
        <p:nvSpPr>
          <p:cNvPr id="88" name="Textfeld 87"/>
          <p:cNvSpPr txBox="1"/>
          <p:nvPr/>
        </p:nvSpPr>
        <p:spPr>
          <a:xfrm>
            <a:off x="773988" y="8172075"/>
            <a:ext cx="2013074" cy="584775"/>
          </a:xfrm>
          <a:prstGeom prst="rect">
            <a:avLst/>
          </a:prstGeom>
          <a:noFill/>
        </p:spPr>
        <p:txBody>
          <a:bodyPr wrap="square" rtlCol="0">
            <a:spAutoFit/>
          </a:bodyPr>
          <a:lstStyle/>
          <a:p>
            <a:r>
              <a:rPr lang="de-DE" sz="1600" dirty="0">
                <a:solidFill>
                  <a:schemeClr val="bg1"/>
                </a:solidFill>
                <a:latin typeface="Century Gothic" panose="020B0502020202020204" pitchFamily="34" charset="0"/>
              </a:rPr>
              <a:t>Produkt </a:t>
            </a:r>
            <a:r>
              <a:rPr lang="de-DE" sz="1600" b="1" dirty="0">
                <a:solidFill>
                  <a:schemeClr val="bg1"/>
                </a:solidFill>
                <a:latin typeface="Century Gothic" panose="020B0502020202020204" pitchFamily="34" charset="0"/>
              </a:rPr>
              <a:t>Vier</a:t>
            </a:r>
            <a:r>
              <a:rPr lang="de-DE" sz="1600" dirty="0">
                <a:solidFill>
                  <a:schemeClr val="bg1"/>
                </a:solidFill>
                <a:latin typeface="Century Gothic" panose="020B0502020202020204" pitchFamily="34" charset="0"/>
              </a:rPr>
              <a:t> </a:t>
            </a:r>
          </a:p>
          <a:p>
            <a:r>
              <a:rPr lang="de-DE" sz="1600" dirty="0">
                <a:solidFill>
                  <a:schemeClr val="bg1"/>
                </a:solidFill>
                <a:latin typeface="Century Gothic" panose="020B0502020202020204" pitchFamily="34" charset="0"/>
              </a:rPr>
              <a:t> </a:t>
            </a:r>
          </a:p>
        </p:txBody>
      </p:sp>
      <p:sp>
        <p:nvSpPr>
          <p:cNvPr id="89" name="Textfeld 88"/>
          <p:cNvSpPr txBox="1"/>
          <p:nvPr/>
        </p:nvSpPr>
        <p:spPr>
          <a:xfrm>
            <a:off x="773988" y="7545041"/>
            <a:ext cx="2013074" cy="584775"/>
          </a:xfrm>
          <a:prstGeom prst="rect">
            <a:avLst/>
          </a:prstGeom>
          <a:noFill/>
        </p:spPr>
        <p:txBody>
          <a:bodyPr wrap="square" rtlCol="0">
            <a:spAutoFit/>
          </a:bodyPr>
          <a:lstStyle/>
          <a:p>
            <a:r>
              <a:rPr lang="de-DE" sz="1600" dirty="0">
                <a:solidFill>
                  <a:schemeClr val="bg1"/>
                </a:solidFill>
                <a:latin typeface="Century Gothic" panose="020B0502020202020204" pitchFamily="34" charset="0"/>
              </a:rPr>
              <a:t>Produkt </a:t>
            </a:r>
            <a:r>
              <a:rPr lang="de-DE" sz="1600" b="1" dirty="0">
                <a:solidFill>
                  <a:schemeClr val="bg1"/>
                </a:solidFill>
                <a:latin typeface="Century Gothic" panose="020B0502020202020204" pitchFamily="34" charset="0"/>
              </a:rPr>
              <a:t>Fünf</a:t>
            </a:r>
            <a:r>
              <a:rPr lang="de-DE" sz="1600" dirty="0">
                <a:solidFill>
                  <a:schemeClr val="bg1"/>
                </a:solidFill>
                <a:latin typeface="Century Gothic" panose="020B0502020202020204" pitchFamily="34" charset="0"/>
              </a:rPr>
              <a:t> </a:t>
            </a:r>
          </a:p>
          <a:p>
            <a:r>
              <a:rPr lang="de-DE" sz="1600" dirty="0">
                <a:solidFill>
                  <a:schemeClr val="bg1"/>
                </a:solidFill>
                <a:latin typeface="Century Gothic" panose="020B0502020202020204" pitchFamily="34" charset="0"/>
              </a:rPr>
              <a:t> </a:t>
            </a:r>
          </a:p>
        </p:txBody>
      </p:sp>
      <p:sp>
        <p:nvSpPr>
          <p:cNvPr id="90" name="Textfeld 89"/>
          <p:cNvSpPr txBox="1"/>
          <p:nvPr/>
        </p:nvSpPr>
        <p:spPr>
          <a:xfrm>
            <a:off x="773988" y="6948743"/>
            <a:ext cx="2013074" cy="584775"/>
          </a:xfrm>
          <a:prstGeom prst="rect">
            <a:avLst/>
          </a:prstGeom>
          <a:noFill/>
        </p:spPr>
        <p:txBody>
          <a:bodyPr wrap="square" rtlCol="0">
            <a:spAutoFit/>
          </a:bodyPr>
          <a:lstStyle/>
          <a:p>
            <a:r>
              <a:rPr lang="de-DE" sz="1600" dirty="0">
                <a:solidFill>
                  <a:schemeClr val="bg1"/>
                </a:solidFill>
                <a:latin typeface="Century Gothic" panose="020B0502020202020204" pitchFamily="34" charset="0"/>
              </a:rPr>
              <a:t>Produkt </a:t>
            </a:r>
            <a:r>
              <a:rPr lang="de-DE" sz="1600" b="1" dirty="0">
                <a:solidFill>
                  <a:schemeClr val="bg1"/>
                </a:solidFill>
                <a:latin typeface="Century Gothic" panose="020B0502020202020204" pitchFamily="34" charset="0"/>
              </a:rPr>
              <a:t>Sechs</a:t>
            </a:r>
            <a:r>
              <a:rPr lang="de-DE" sz="1600" dirty="0">
                <a:solidFill>
                  <a:schemeClr val="bg1"/>
                </a:solidFill>
                <a:latin typeface="Century Gothic" panose="020B0502020202020204" pitchFamily="34" charset="0"/>
              </a:rPr>
              <a:t> </a:t>
            </a:r>
          </a:p>
          <a:p>
            <a:endParaRPr lang="de-DE" sz="1600" dirty="0">
              <a:solidFill>
                <a:schemeClr val="bg1"/>
              </a:solidFill>
              <a:latin typeface="Century Gothic" panose="020B0502020202020204" pitchFamily="34" charset="0"/>
            </a:endParaRPr>
          </a:p>
        </p:txBody>
      </p:sp>
      <p:sp>
        <p:nvSpPr>
          <p:cNvPr id="91" name="Textfeld 90"/>
          <p:cNvSpPr txBox="1"/>
          <p:nvPr/>
        </p:nvSpPr>
        <p:spPr>
          <a:xfrm>
            <a:off x="773990" y="6321385"/>
            <a:ext cx="1878449" cy="584775"/>
          </a:xfrm>
          <a:prstGeom prst="rect">
            <a:avLst/>
          </a:prstGeom>
          <a:noFill/>
        </p:spPr>
        <p:txBody>
          <a:bodyPr wrap="square" rtlCol="0">
            <a:spAutoFit/>
          </a:bodyPr>
          <a:lstStyle/>
          <a:p>
            <a:r>
              <a:rPr lang="de-DE" sz="1600" dirty="0">
                <a:solidFill>
                  <a:schemeClr val="bg1"/>
                </a:solidFill>
                <a:latin typeface="Century Gothic" panose="020B0502020202020204" pitchFamily="34" charset="0"/>
              </a:rPr>
              <a:t>Produkt </a:t>
            </a:r>
            <a:r>
              <a:rPr lang="de-DE" sz="1600" b="1" dirty="0">
                <a:solidFill>
                  <a:schemeClr val="bg1"/>
                </a:solidFill>
                <a:latin typeface="Century Gothic" panose="020B0502020202020204" pitchFamily="34" charset="0"/>
              </a:rPr>
              <a:t>Sieben</a:t>
            </a:r>
            <a:r>
              <a:rPr lang="de-DE" sz="1600" dirty="0">
                <a:solidFill>
                  <a:schemeClr val="bg1"/>
                </a:solidFill>
                <a:latin typeface="Century Gothic" panose="020B0502020202020204" pitchFamily="34" charset="0"/>
              </a:rPr>
              <a:t> </a:t>
            </a:r>
          </a:p>
          <a:p>
            <a:r>
              <a:rPr lang="de-DE" sz="1600" dirty="0">
                <a:solidFill>
                  <a:schemeClr val="bg1"/>
                </a:solidFill>
                <a:latin typeface="Century Gothic" panose="020B0502020202020204" pitchFamily="34" charset="0"/>
              </a:rPr>
              <a:t> </a:t>
            </a:r>
          </a:p>
        </p:txBody>
      </p:sp>
      <p:sp>
        <p:nvSpPr>
          <p:cNvPr id="92" name="Textfeld 91"/>
          <p:cNvSpPr txBox="1"/>
          <p:nvPr/>
        </p:nvSpPr>
        <p:spPr>
          <a:xfrm>
            <a:off x="773991" y="5687281"/>
            <a:ext cx="1729159" cy="584775"/>
          </a:xfrm>
          <a:prstGeom prst="rect">
            <a:avLst/>
          </a:prstGeom>
          <a:noFill/>
        </p:spPr>
        <p:txBody>
          <a:bodyPr wrap="square" rtlCol="0">
            <a:spAutoFit/>
          </a:bodyPr>
          <a:lstStyle/>
          <a:p>
            <a:r>
              <a:rPr lang="de-DE" sz="1600" dirty="0">
                <a:solidFill>
                  <a:schemeClr val="bg1"/>
                </a:solidFill>
                <a:latin typeface="Century Gothic" panose="020B0502020202020204" pitchFamily="34" charset="0"/>
              </a:rPr>
              <a:t>Produkt </a:t>
            </a:r>
            <a:r>
              <a:rPr lang="de-DE" sz="1600" b="1" dirty="0">
                <a:solidFill>
                  <a:schemeClr val="bg1"/>
                </a:solidFill>
                <a:latin typeface="Century Gothic" panose="020B0502020202020204" pitchFamily="34" charset="0"/>
              </a:rPr>
              <a:t>Acht</a:t>
            </a:r>
            <a:r>
              <a:rPr lang="de-DE" sz="1600" dirty="0">
                <a:solidFill>
                  <a:schemeClr val="bg1"/>
                </a:solidFill>
                <a:latin typeface="Century Gothic" panose="020B0502020202020204" pitchFamily="34" charset="0"/>
              </a:rPr>
              <a:t> </a:t>
            </a:r>
          </a:p>
          <a:p>
            <a:r>
              <a:rPr lang="de-DE" sz="1600" dirty="0">
                <a:solidFill>
                  <a:schemeClr val="bg1"/>
                </a:solidFill>
                <a:latin typeface="Century Gothic" panose="020B0502020202020204" pitchFamily="34" charset="0"/>
              </a:rPr>
              <a:t> </a:t>
            </a:r>
          </a:p>
        </p:txBody>
      </p:sp>
      <p:sp>
        <p:nvSpPr>
          <p:cNvPr id="93" name="Textfeld 92"/>
          <p:cNvSpPr txBox="1"/>
          <p:nvPr/>
        </p:nvSpPr>
        <p:spPr>
          <a:xfrm>
            <a:off x="773991" y="5079703"/>
            <a:ext cx="1729159" cy="584775"/>
          </a:xfrm>
          <a:prstGeom prst="rect">
            <a:avLst/>
          </a:prstGeom>
          <a:noFill/>
        </p:spPr>
        <p:txBody>
          <a:bodyPr wrap="square" rtlCol="0">
            <a:spAutoFit/>
          </a:bodyPr>
          <a:lstStyle/>
          <a:p>
            <a:r>
              <a:rPr lang="de-DE" sz="1600" dirty="0">
                <a:solidFill>
                  <a:schemeClr val="bg1"/>
                </a:solidFill>
                <a:latin typeface="Century Gothic" panose="020B0502020202020204" pitchFamily="34" charset="0"/>
              </a:rPr>
              <a:t>Produkt </a:t>
            </a:r>
            <a:r>
              <a:rPr lang="de-DE" sz="1600" b="1" dirty="0">
                <a:solidFill>
                  <a:schemeClr val="bg1"/>
                </a:solidFill>
                <a:latin typeface="Century Gothic" panose="020B0502020202020204" pitchFamily="34" charset="0"/>
              </a:rPr>
              <a:t>Neun</a:t>
            </a:r>
            <a:endParaRPr lang="de-DE" sz="1600" dirty="0">
              <a:solidFill>
                <a:schemeClr val="bg1"/>
              </a:solidFill>
              <a:latin typeface="Century Gothic" panose="020B0502020202020204" pitchFamily="34" charset="0"/>
            </a:endParaRPr>
          </a:p>
          <a:p>
            <a:r>
              <a:rPr lang="de-DE" sz="1600" dirty="0">
                <a:solidFill>
                  <a:schemeClr val="bg1"/>
                </a:solidFill>
                <a:latin typeface="Century Gothic" panose="020B0502020202020204" pitchFamily="34" charset="0"/>
              </a:rPr>
              <a:t> </a:t>
            </a:r>
          </a:p>
        </p:txBody>
      </p:sp>
      <p:sp>
        <p:nvSpPr>
          <p:cNvPr id="94" name="Textfeld 93"/>
          <p:cNvSpPr txBox="1"/>
          <p:nvPr/>
        </p:nvSpPr>
        <p:spPr>
          <a:xfrm>
            <a:off x="773991" y="4477628"/>
            <a:ext cx="1729159" cy="338554"/>
          </a:xfrm>
          <a:prstGeom prst="rect">
            <a:avLst/>
          </a:prstGeom>
          <a:noFill/>
        </p:spPr>
        <p:txBody>
          <a:bodyPr wrap="square" rtlCol="0">
            <a:spAutoFit/>
          </a:bodyPr>
          <a:lstStyle/>
          <a:p>
            <a:r>
              <a:rPr lang="de-DE" sz="1600" dirty="0">
                <a:solidFill>
                  <a:schemeClr val="bg1"/>
                </a:solidFill>
                <a:latin typeface="Century Gothic" panose="020B0502020202020204" pitchFamily="34" charset="0"/>
              </a:rPr>
              <a:t>Produkt </a:t>
            </a:r>
            <a:r>
              <a:rPr lang="de-DE" sz="1600" b="1" dirty="0">
                <a:solidFill>
                  <a:schemeClr val="bg1"/>
                </a:solidFill>
                <a:latin typeface="Century Gothic" panose="020B0502020202020204" pitchFamily="34" charset="0"/>
              </a:rPr>
              <a:t>Zehn</a:t>
            </a:r>
            <a:r>
              <a:rPr lang="de-DE" sz="1600" dirty="0">
                <a:solidFill>
                  <a:schemeClr val="bg1"/>
                </a:solidFill>
                <a:latin typeface="Century Gothic" panose="020B0502020202020204" pitchFamily="34" charset="0"/>
              </a:rPr>
              <a:t> </a:t>
            </a:r>
          </a:p>
        </p:txBody>
      </p:sp>
      <p:sp>
        <p:nvSpPr>
          <p:cNvPr id="95" name="Textfeld 94"/>
          <p:cNvSpPr txBox="1"/>
          <p:nvPr/>
        </p:nvSpPr>
        <p:spPr>
          <a:xfrm>
            <a:off x="7051768" y="3513894"/>
            <a:ext cx="2020754" cy="400110"/>
          </a:xfrm>
          <a:prstGeom prst="rect">
            <a:avLst/>
          </a:prstGeom>
          <a:noFill/>
        </p:spPr>
        <p:txBody>
          <a:bodyPr wrap="square" rtlCol="0">
            <a:spAutoFit/>
          </a:bodyPr>
          <a:lstStyle/>
          <a:p>
            <a:pPr algn="ctr"/>
            <a:r>
              <a:rPr lang="de-DE" sz="2000" b="1" dirty="0">
                <a:solidFill>
                  <a:schemeClr val="bg1"/>
                </a:solidFill>
                <a:latin typeface="Century Gothic" panose="020B0502020202020204" pitchFamily="34" charset="0"/>
              </a:rPr>
              <a:t>20</a:t>
            </a:r>
            <a:r>
              <a:rPr lang="uk-UA" sz="2000" b="1" dirty="0">
                <a:solidFill>
                  <a:schemeClr val="bg1"/>
                </a:solidFill>
                <a:latin typeface="Century Gothic" panose="020B0502020202020204" pitchFamily="34" charset="0"/>
              </a:rPr>
              <a:t>2</a:t>
            </a:r>
            <a:r>
              <a:rPr lang="de-DE" sz="2000" b="1" dirty="0">
                <a:solidFill>
                  <a:schemeClr val="bg1"/>
                </a:solidFill>
                <a:latin typeface="Century Gothic" panose="020B0502020202020204" pitchFamily="34" charset="0"/>
              </a:rPr>
              <a:t>3</a:t>
            </a:r>
          </a:p>
        </p:txBody>
      </p:sp>
      <p:sp>
        <p:nvSpPr>
          <p:cNvPr id="96" name="Textfeld 95"/>
          <p:cNvSpPr txBox="1"/>
          <p:nvPr/>
        </p:nvSpPr>
        <p:spPr>
          <a:xfrm>
            <a:off x="9702075" y="3513894"/>
            <a:ext cx="2020754" cy="400110"/>
          </a:xfrm>
          <a:prstGeom prst="rect">
            <a:avLst/>
          </a:prstGeom>
          <a:noFill/>
        </p:spPr>
        <p:txBody>
          <a:bodyPr wrap="square" rtlCol="0">
            <a:spAutoFit/>
          </a:bodyPr>
          <a:lstStyle/>
          <a:p>
            <a:pPr algn="ctr"/>
            <a:r>
              <a:rPr lang="de-DE" sz="2000" b="1" dirty="0">
                <a:solidFill>
                  <a:schemeClr val="bg1"/>
                </a:solidFill>
                <a:latin typeface="Century Gothic" panose="020B0502020202020204" pitchFamily="34" charset="0"/>
              </a:rPr>
              <a:t>20</a:t>
            </a:r>
            <a:r>
              <a:rPr lang="uk-UA" sz="2000" b="1" dirty="0">
                <a:solidFill>
                  <a:schemeClr val="bg1"/>
                </a:solidFill>
                <a:latin typeface="Century Gothic" panose="020B0502020202020204" pitchFamily="34" charset="0"/>
              </a:rPr>
              <a:t>2</a:t>
            </a:r>
            <a:r>
              <a:rPr lang="de-DE" sz="2000" b="1" dirty="0">
                <a:solidFill>
                  <a:schemeClr val="bg1"/>
                </a:solidFill>
                <a:latin typeface="Century Gothic" panose="020B0502020202020204" pitchFamily="34" charset="0"/>
              </a:rPr>
              <a:t>4</a:t>
            </a:r>
          </a:p>
        </p:txBody>
      </p:sp>
      <p:sp>
        <p:nvSpPr>
          <p:cNvPr id="97" name="Textfeld 96"/>
          <p:cNvSpPr txBox="1"/>
          <p:nvPr/>
        </p:nvSpPr>
        <p:spPr>
          <a:xfrm>
            <a:off x="12352381" y="3513894"/>
            <a:ext cx="2020754" cy="400110"/>
          </a:xfrm>
          <a:prstGeom prst="rect">
            <a:avLst/>
          </a:prstGeom>
          <a:noFill/>
        </p:spPr>
        <p:txBody>
          <a:bodyPr wrap="square" rtlCol="0">
            <a:spAutoFit/>
          </a:bodyPr>
          <a:lstStyle/>
          <a:p>
            <a:pPr algn="ctr"/>
            <a:r>
              <a:rPr lang="de-DE" sz="2000" b="1" dirty="0">
                <a:solidFill>
                  <a:schemeClr val="bg1"/>
                </a:solidFill>
                <a:latin typeface="Century Gothic" panose="020B0502020202020204" pitchFamily="34" charset="0"/>
              </a:rPr>
              <a:t>20</a:t>
            </a:r>
            <a:r>
              <a:rPr lang="uk-UA" sz="2000" b="1" dirty="0">
                <a:solidFill>
                  <a:schemeClr val="bg1"/>
                </a:solidFill>
                <a:latin typeface="Century Gothic" panose="020B0502020202020204" pitchFamily="34" charset="0"/>
              </a:rPr>
              <a:t>2</a:t>
            </a:r>
            <a:r>
              <a:rPr lang="de-DE" sz="2000" b="1" dirty="0">
                <a:solidFill>
                  <a:schemeClr val="bg1"/>
                </a:solidFill>
                <a:latin typeface="Century Gothic" panose="020B0502020202020204" pitchFamily="34" charset="0"/>
              </a:rPr>
              <a:t>5</a:t>
            </a:r>
          </a:p>
        </p:txBody>
      </p:sp>
      <p:sp>
        <p:nvSpPr>
          <p:cNvPr id="98" name="Textfeld 97"/>
          <p:cNvSpPr txBox="1"/>
          <p:nvPr/>
        </p:nvSpPr>
        <p:spPr>
          <a:xfrm>
            <a:off x="15002686" y="3513894"/>
            <a:ext cx="2020754" cy="400110"/>
          </a:xfrm>
          <a:prstGeom prst="rect">
            <a:avLst/>
          </a:prstGeom>
          <a:noFill/>
        </p:spPr>
        <p:txBody>
          <a:bodyPr wrap="square" rtlCol="0">
            <a:spAutoFit/>
          </a:bodyPr>
          <a:lstStyle/>
          <a:p>
            <a:pPr algn="ctr"/>
            <a:r>
              <a:rPr lang="de-DE" sz="2000" b="1" dirty="0">
                <a:solidFill>
                  <a:schemeClr val="bg1"/>
                </a:solidFill>
                <a:latin typeface="Century Gothic" panose="020B0502020202020204" pitchFamily="34" charset="0"/>
              </a:rPr>
              <a:t>20</a:t>
            </a:r>
            <a:r>
              <a:rPr lang="uk-UA" sz="2000" b="1" dirty="0">
                <a:solidFill>
                  <a:schemeClr val="bg1"/>
                </a:solidFill>
                <a:latin typeface="Century Gothic" panose="020B0502020202020204" pitchFamily="34" charset="0"/>
              </a:rPr>
              <a:t>2</a:t>
            </a:r>
            <a:r>
              <a:rPr lang="de-DE" sz="2000" b="1" dirty="0">
                <a:solidFill>
                  <a:schemeClr val="bg1"/>
                </a:solidFill>
                <a:latin typeface="Century Gothic" panose="020B0502020202020204" pitchFamily="34" charset="0"/>
              </a:rPr>
              <a:t>6</a:t>
            </a:r>
          </a:p>
        </p:txBody>
      </p:sp>
      <p:sp>
        <p:nvSpPr>
          <p:cNvPr id="100" name="Textfeld 99"/>
          <p:cNvSpPr txBox="1"/>
          <p:nvPr/>
        </p:nvSpPr>
        <p:spPr>
          <a:xfrm>
            <a:off x="5154659" y="8750592"/>
            <a:ext cx="2438286" cy="584775"/>
          </a:xfrm>
          <a:prstGeom prst="rect">
            <a:avLst/>
          </a:prstGeom>
          <a:noFill/>
        </p:spPr>
        <p:txBody>
          <a:bodyPr wrap="square" rtlCol="0">
            <a:spAutoFit/>
          </a:bodyPr>
          <a:lstStyle/>
          <a:p>
            <a:r>
              <a:rPr lang="de-DE" sz="1600">
                <a:solidFill>
                  <a:schemeClr val="bg1"/>
                </a:solidFill>
                <a:latin typeface="Century Gothic" panose="020B0502020202020204" pitchFamily="34" charset="0"/>
              </a:rPr>
              <a:t>10.574 €</a:t>
            </a:r>
          </a:p>
          <a:p>
            <a:r>
              <a:rPr lang="de-DE" sz="1600">
                <a:solidFill>
                  <a:schemeClr val="bg1"/>
                </a:solidFill>
                <a:latin typeface="Century Gothic" panose="020B0502020202020204" pitchFamily="34" charset="0"/>
              </a:rPr>
              <a:t> </a:t>
            </a:r>
          </a:p>
        </p:txBody>
      </p:sp>
      <p:sp>
        <p:nvSpPr>
          <p:cNvPr id="102" name="Textfeld 101"/>
          <p:cNvSpPr txBox="1"/>
          <p:nvPr/>
        </p:nvSpPr>
        <p:spPr>
          <a:xfrm>
            <a:off x="5173321" y="8172075"/>
            <a:ext cx="2013074" cy="584775"/>
          </a:xfrm>
          <a:prstGeom prst="rect">
            <a:avLst/>
          </a:prstGeom>
          <a:noFill/>
        </p:spPr>
        <p:txBody>
          <a:bodyPr wrap="square" rtlCol="0">
            <a:spAutoFit/>
          </a:bodyPr>
          <a:lstStyle/>
          <a:p>
            <a:r>
              <a:rPr lang="de-DE" sz="1600">
                <a:solidFill>
                  <a:schemeClr val="bg1"/>
                </a:solidFill>
                <a:latin typeface="Century Gothic" panose="020B0502020202020204" pitchFamily="34" charset="0"/>
              </a:rPr>
              <a:t>302.574 €</a:t>
            </a:r>
          </a:p>
          <a:p>
            <a:r>
              <a:rPr lang="de-DE" sz="1600">
                <a:solidFill>
                  <a:schemeClr val="bg1"/>
                </a:solidFill>
                <a:latin typeface="Century Gothic" panose="020B0502020202020204" pitchFamily="34" charset="0"/>
              </a:rPr>
              <a:t> </a:t>
            </a:r>
          </a:p>
        </p:txBody>
      </p:sp>
      <p:sp>
        <p:nvSpPr>
          <p:cNvPr id="103" name="Textfeld 102"/>
          <p:cNvSpPr txBox="1"/>
          <p:nvPr/>
        </p:nvSpPr>
        <p:spPr>
          <a:xfrm>
            <a:off x="5173321" y="7545041"/>
            <a:ext cx="2013074" cy="584775"/>
          </a:xfrm>
          <a:prstGeom prst="rect">
            <a:avLst/>
          </a:prstGeom>
          <a:noFill/>
        </p:spPr>
        <p:txBody>
          <a:bodyPr wrap="square" rtlCol="0">
            <a:spAutoFit/>
          </a:bodyPr>
          <a:lstStyle/>
          <a:p>
            <a:r>
              <a:rPr lang="de-DE" sz="1600">
                <a:solidFill>
                  <a:schemeClr val="bg1"/>
                </a:solidFill>
                <a:latin typeface="Century Gothic" panose="020B0502020202020204" pitchFamily="34" charset="0"/>
              </a:rPr>
              <a:t>502.574 €</a:t>
            </a:r>
          </a:p>
          <a:p>
            <a:r>
              <a:rPr lang="de-DE" sz="1600">
                <a:solidFill>
                  <a:schemeClr val="bg1"/>
                </a:solidFill>
                <a:latin typeface="Century Gothic" panose="020B0502020202020204" pitchFamily="34" charset="0"/>
              </a:rPr>
              <a:t> </a:t>
            </a:r>
          </a:p>
        </p:txBody>
      </p:sp>
      <p:sp>
        <p:nvSpPr>
          <p:cNvPr id="104" name="Textfeld 103"/>
          <p:cNvSpPr txBox="1"/>
          <p:nvPr/>
        </p:nvSpPr>
        <p:spPr>
          <a:xfrm>
            <a:off x="5173321" y="6948743"/>
            <a:ext cx="2013074" cy="584775"/>
          </a:xfrm>
          <a:prstGeom prst="rect">
            <a:avLst/>
          </a:prstGeom>
          <a:noFill/>
        </p:spPr>
        <p:txBody>
          <a:bodyPr wrap="square" rtlCol="0">
            <a:spAutoFit/>
          </a:bodyPr>
          <a:lstStyle/>
          <a:p>
            <a:r>
              <a:rPr lang="de-DE" sz="1600" b="1">
                <a:solidFill>
                  <a:schemeClr val="bg1"/>
                </a:solidFill>
                <a:latin typeface="Century Gothic" panose="020B0502020202020204" pitchFamily="34" charset="0"/>
              </a:rPr>
              <a:t>1.042.574 €</a:t>
            </a:r>
          </a:p>
          <a:p>
            <a:endParaRPr lang="de-DE" sz="1600" b="1">
              <a:solidFill>
                <a:schemeClr val="bg1"/>
              </a:solidFill>
              <a:latin typeface="Century Gothic" panose="020B0502020202020204" pitchFamily="34" charset="0"/>
            </a:endParaRPr>
          </a:p>
        </p:txBody>
      </p:sp>
      <p:sp>
        <p:nvSpPr>
          <p:cNvPr id="108" name="Textfeld 107"/>
          <p:cNvSpPr txBox="1"/>
          <p:nvPr/>
        </p:nvSpPr>
        <p:spPr>
          <a:xfrm>
            <a:off x="5173322" y="6321385"/>
            <a:ext cx="1878449" cy="584775"/>
          </a:xfrm>
          <a:prstGeom prst="rect">
            <a:avLst/>
          </a:prstGeom>
          <a:noFill/>
        </p:spPr>
        <p:txBody>
          <a:bodyPr wrap="square" rtlCol="0">
            <a:spAutoFit/>
          </a:bodyPr>
          <a:lstStyle/>
          <a:p>
            <a:r>
              <a:rPr lang="de-DE" sz="1600">
                <a:solidFill>
                  <a:schemeClr val="bg1"/>
                </a:solidFill>
                <a:latin typeface="Century Gothic" panose="020B0502020202020204" pitchFamily="34" charset="0"/>
              </a:rPr>
              <a:t>102.574 €</a:t>
            </a:r>
          </a:p>
          <a:p>
            <a:r>
              <a:rPr lang="de-DE" sz="1600">
                <a:solidFill>
                  <a:schemeClr val="bg1"/>
                </a:solidFill>
                <a:latin typeface="Century Gothic" panose="020B0502020202020204" pitchFamily="34" charset="0"/>
              </a:rPr>
              <a:t> </a:t>
            </a:r>
          </a:p>
        </p:txBody>
      </p:sp>
      <p:sp>
        <p:nvSpPr>
          <p:cNvPr id="109" name="Textfeld 108"/>
          <p:cNvSpPr txBox="1"/>
          <p:nvPr/>
        </p:nvSpPr>
        <p:spPr>
          <a:xfrm>
            <a:off x="5173325" y="5687280"/>
            <a:ext cx="1729159" cy="584775"/>
          </a:xfrm>
          <a:prstGeom prst="rect">
            <a:avLst/>
          </a:prstGeom>
          <a:noFill/>
        </p:spPr>
        <p:txBody>
          <a:bodyPr wrap="square" rtlCol="0">
            <a:spAutoFit/>
          </a:bodyPr>
          <a:lstStyle/>
          <a:p>
            <a:r>
              <a:rPr lang="de-DE" sz="1600">
                <a:solidFill>
                  <a:schemeClr val="bg1"/>
                </a:solidFill>
                <a:latin typeface="Century Gothic" panose="020B0502020202020204" pitchFamily="34" charset="0"/>
              </a:rPr>
              <a:t>152.574 €</a:t>
            </a:r>
          </a:p>
          <a:p>
            <a:r>
              <a:rPr lang="de-DE" sz="1600">
                <a:solidFill>
                  <a:schemeClr val="bg1"/>
                </a:solidFill>
                <a:latin typeface="Century Gothic" panose="020B0502020202020204" pitchFamily="34" charset="0"/>
              </a:rPr>
              <a:t> </a:t>
            </a:r>
          </a:p>
        </p:txBody>
      </p:sp>
      <p:sp>
        <p:nvSpPr>
          <p:cNvPr id="110" name="Textfeld 109"/>
          <p:cNvSpPr txBox="1"/>
          <p:nvPr/>
        </p:nvSpPr>
        <p:spPr>
          <a:xfrm>
            <a:off x="5173325" y="5079703"/>
            <a:ext cx="1729159" cy="584775"/>
          </a:xfrm>
          <a:prstGeom prst="rect">
            <a:avLst/>
          </a:prstGeom>
          <a:noFill/>
        </p:spPr>
        <p:txBody>
          <a:bodyPr wrap="square" rtlCol="0">
            <a:spAutoFit/>
          </a:bodyPr>
          <a:lstStyle/>
          <a:p>
            <a:r>
              <a:rPr lang="de-DE" sz="1600">
                <a:solidFill>
                  <a:schemeClr val="bg1"/>
                </a:solidFill>
                <a:latin typeface="Century Gothic" panose="020B0502020202020204" pitchFamily="34" charset="0"/>
              </a:rPr>
              <a:t>12.574 €</a:t>
            </a:r>
          </a:p>
          <a:p>
            <a:r>
              <a:rPr lang="de-DE" sz="1600">
                <a:solidFill>
                  <a:schemeClr val="bg1"/>
                </a:solidFill>
                <a:latin typeface="Century Gothic" panose="020B0502020202020204" pitchFamily="34" charset="0"/>
              </a:rPr>
              <a:t> </a:t>
            </a:r>
          </a:p>
        </p:txBody>
      </p:sp>
      <p:sp>
        <p:nvSpPr>
          <p:cNvPr id="111" name="Textfeld 110"/>
          <p:cNvSpPr txBox="1"/>
          <p:nvPr/>
        </p:nvSpPr>
        <p:spPr>
          <a:xfrm>
            <a:off x="5173322" y="4477627"/>
            <a:ext cx="1729159" cy="338554"/>
          </a:xfrm>
          <a:prstGeom prst="rect">
            <a:avLst/>
          </a:prstGeom>
          <a:noFill/>
        </p:spPr>
        <p:txBody>
          <a:bodyPr wrap="square" rtlCol="0">
            <a:spAutoFit/>
          </a:bodyPr>
          <a:lstStyle/>
          <a:p>
            <a:r>
              <a:rPr lang="de-DE" sz="1600">
                <a:solidFill>
                  <a:schemeClr val="bg1"/>
                </a:solidFill>
                <a:latin typeface="Century Gothic" panose="020B0502020202020204" pitchFamily="34" charset="0"/>
              </a:rPr>
              <a:t>102.574 €</a:t>
            </a:r>
          </a:p>
        </p:txBody>
      </p:sp>
      <p:sp>
        <p:nvSpPr>
          <p:cNvPr id="113" name="Textfeld 112"/>
          <p:cNvSpPr txBox="1"/>
          <p:nvPr/>
        </p:nvSpPr>
        <p:spPr>
          <a:xfrm>
            <a:off x="7658764" y="8750592"/>
            <a:ext cx="2438286" cy="584775"/>
          </a:xfrm>
          <a:prstGeom prst="rect">
            <a:avLst/>
          </a:prstGeom>
          <a:noFill/>
        </p:spPr>
        <p:txBody>
          <a:bodyPr wrap="square" rtlCol="0">
            <a:spAutoFit/>
          </a:bodyPr>
          <a:lstStyle/>
          <a:p>
            <a:r>
              <a:rPr lang="de-DE" sz="1600">
                <a:solidFill>
                  <a:schemeClr val="bg1"/>
                </a:solidFill>
                <a:latin typeface="Century Gothic" panose="020B0502020202020204" pitchFamily="34" charset="0"/>
              </a:rPr>
              <a:t>10.574 €</a:t>
            </a:r>
          </a:p>
          <a:p>
            <a:r>
              <a:rPr lang="de-DE" sz="1600">
                <a:solidFill>
                  <a:schemeClr val="bg1"/>
                </a:solidFill>
                <a:latin typeface="Century Gothic" panose="020B0502020202020204" pitchFamily="34" charset="0"/>
              </a:rPr>
              <a:t> </a:t>
            </a:r>
          </a:p>
        </p:txBody>
      </p:sp>
      <p:sp>
        <p:nvSpPr>
          <p:cNvPr id="115" name="Textfeld 114"/>
          <p:cNvSpPr txBox="1"/>
          <p:nvPr/>
        </p:nvSpPr>
        <p:spPr>
          <a:xfrm>
            <a:off x="7677423" y="8172075"/>
            <a:ext cx="2013074" cy="584775"/>
          </a:xfrm>
          <a:prstGeom prst="rect">
            <a:avLst/>
          </a:prstGeom>
          <a:noFill/>
        </p:spPr>
        <p:txBody>
          <a:bodyPr wrap="square" rtlCol="0">
            <a:spAutoFit/>
          </a:bodyPr>
          <a:lstStyle/>
          <a:p>
            <a:r>
              <a:rPr lang="de-DE" sz="1600">
                <a:solidFill>
                  <a:schemeClr val="bg1"/>
                </a:solidFill>
                <a:latin typeface="Century Gothic" panose="020B0502020202020204" pitchFamily="34" charset="0"/>
              </a:rPr>
              <a:t>302.574 €</a:t>
            </a:r>
          </a:p>
          <a:p>
            <a:r>
              <a:rPr lang="de-DE" sz="1600">
                <a:solidFill>
                  <a:schemeClr val="bg1"/>
                </a:solidFill>
                <a:latin typeface="Century Gothic" panose="020B0502020202020204" pitchFamily="34" charset="0"/>
              </a:rPr>
              <a:t> </a:t>
            </a:r>
          </a:p>
        </p:txBody>
      </p:sp>
      <p:sp>
        <p:nvSpPr>
          <p:cNvPr id="116" name="Textfeld 115"/>
          <p:cNvSpPr txBox="1"/>
          <p:nvPr/>
        </p:nvSpPr>
        <p:spPr>
          <a:xfrm>
            <a:off x="7677423" y="7545041"/>
            <a:ext cx="2013074" cy="584775"/>
          </a:xfrm>
          <a:prstGeom prst="rect">
            <a:avLst/>
          </a:prstGeom>
          <a:noFill/>
        </p:spPr>
        <p:txBody>
          <a:bodyPr wrap="square" rtlCol="0">
            <a:spAutoFit/>
          </a:bodyPr>
          <a:lstStyle/>
          <a:p>
            <a:r>
              <a:rPr lang="de-DE" sz="1600">
                <a:solidFill>
                  <a:schemeClr val="bg1"/>
                </a:solidFill>
                <a:latin typeface="Century Gothic" panose="020B0502020202020204" pitchFamily="34" charset="0"/>
              </a:rPr>
              <a:t>502.574 €</a:t>
            </a:r>
          </a:p>
          <a:p>
            <a:r>
              <a:rPr lang="de-DE" sz="1600">
                <a:solidFill>
                  <a:schemeClr val="bg1"/>
                </a:solidFill>
                <a:latin typeface="Century Gothic" panose="020B0502020202020204" pitchFamily="34" charset="0"/>
              </a:rPr>
              <a:t> </a:t>
            </a:r>
          </a:p>
        </p:txBody>
      </p:sp>
      <p:sp>
        <p:nvSpPr>
          <p:cNvPr id="117" name="Textfeld 116"/>
          <p:cNvSpPr txBox="1"/>
          <p:nvPr/>
        </p:nvSpPr>
        <p:spPr>
          <a:xfrm>
            <a:off x="7677423" y="6948743"/>
            <a:ext cx="2013074" cy="584775"/>
          </a:xfrm>
          <a:prstGeom prst="rect">
            <a:avLst/>
          </a:prstGeom>
          <a:noFill/>
        </p:spPr>
        <p:txBody>
          <a:bodyPr wrap="square" rtlCol="0">
            <a:spAutoFit/>
          </a:bodyPr>
          <a:lstStyle/>
          <a:p>
            <a:r>
              <a:rPr lang="de-DE" sz="1600">
                <a:solidFill>
                  <a:schemeClr val="bg1"/>
                </a:solidFill>
                <a:latin typeface="Century Gothic" panose="020B0502020202020204" pitchFamily="34" charset="0"/>
              </a:rPr>
              <a:t>1.042.574 €</a:t>
            </a:r>
          </a:p>
          <a:p>
            <a:endParaRPr lang="de-DE" sz="1600">
              <a:solidFill>
                <a:schemeClr val="bg1"/>
              </a:solidFill>
              <a:latin typeface="Century Gothic" panose="020B0502020202020204" pitchFamily="34" charset="0"/>
            </a:endParaRPr>
          </a:p>
        </p:txBody>
      </p:sp>
      <p:sp>
        <p:nvSpPr>
          <p:cNvPr id="118" name="Textfeld 117"/>
          <p:cNvSpPr txBox="1"/>
          <p:nvPr/>
        </p:nvSpPr>
        <p:spPr>
          <a:xfrm>
            <a:off x="7677427" y="6321385"/>
            <a:ext cx="1878449" cy="584775"/>
          </a:xfrm>
          <a:prstGeom prst="rect">
            <a:avLst/>
          </a:prstGeom>
          <a:noFill/>
        </p:spPr>
        <p:txBody>
          <a:bodyPr wrap="square" rtlCol="0">
            <a:spAutoFit/>
          </a:bodyPr>
          <a:lstStyle/>
          <a:p>
            <a:r>
              <a:rPr lang="de-DE" sz="1600">
                <a:solidFill>
                  <a:schemeClr val="bg1"/>
                </a:solidFill>
                <a:latin typeface="Century Gothic" panose="020B0502020202020204" pitchFamily="34" charset="0"/>
              </a:rPr>
              <a:t>102.574 €</a:t>
            </a:r>
          </a:p>
          <a:p>
            <a:r>
              <a:rPr lang="de-DE" sz="1600">
                <a:solidFill>
                  <a:schemeClr val="bg1"/>
                </a:solidFill>
                <a:latin typeface="Century Gothic" panose="020B0502020202020204" pitchFamily="34" charset="0"/>
              </a:rPr>
              <a:t> </a:t>
            </a:r>
          </a:p>
        </p:txBody>
      </p:sp>
      <p:sp>
        <p:nvSpPr>
          <p:cNvPr id="119" name="Textfeld 118"/>
          <p:cNvSpPr txBox="1"/>
          <p:nvPr/>
        </p:nvSpPr>
        <p:spPr>
          <a:xfrm>
            <a:off x="7677429" y="5687280"/>
            <a:ext cx="1729159" cy="584775"/>
          </a:xfrm>
          <a:prstGeom prst="rect">
            <a:avLst/>
          </a:prstGeom>
          <a:noFill/>
        </p:spPr>
        <p:txBody>
          <a:bodyPr wrap="square" rtlCol="0">
            <a:spAutoFit/>
          </a:bodyPr>
          <a:lstStyle/>
          <a:p>
            <a:r>
              <a:rPr lang="de-DE" sz="1600">
                <a:solidFill>
                  <a:schemeClr val="bg1"/>
                </a:solidFill>
                <a:latin typeface="Century Gothic" panose="020B0502020202020204" pitchFamily="34" charset="0"/>
              </a:rPr>
              <a:t>152.574 €</a:t>
            </a:r>
          </a:p>
          <a:p>
            <a:r>
              <a:rPr lang="de-DE" sz="1600">
                <a:solidFill>
                  <a:schemeClr val="bg1"/>
                </a:solidFill>
                <a:latin typeface="Century Gothic" panose="020B0502020202020204" pitchFamily="34" charset="0"/>
              </a:rPr>
              <a:t> </a:t>
            </a:r>
          </a:p>
        </p:txBody>
      </p:sp>
      <p:sp>
        <p:nvSpPr>
          <p:cNvPr id="120" name="Textfeld 119"/>
          <p:cNvSpPr txBox="1"/>
          <p:nvPr/>
        </p:nvSpPr>
        <p:spPr>
          <a:xfrm>
            <a:off x="7677429" y="5079703"/>
            <a:ext cx="1729159" cy="584775"/>
          </a:xfrm>
          <a:prstGeom prst="rect">
            <a:avLst/>
          </a:prstGeom>
          <a:noFill/>
        </p:spPr>
        <p:txBody>
          <a:bodyPr wrap="square" rtlCol="0">
            <a:spAutoFit/>
          </a:bodyPr>
          <a:lstStyle/>
          <a:p>
            <a:r>
              <a:rPr lang="de-DE" sz="1600" b="1">
                <a:solidFill>
                  <a:schemeClr val="bg1"/>
                </a:solidFill>
                <a:latin typeface="Century Gothic" panose="020B0502020202020204" pitchFamily="34" charset="0"/>
              </a:rPr>
              <a:t>12.574 €</a:t>
            </a:r>
          </a:p>
          <a:p>
            <a:r>
              <a:rPr lang="de-DE" sz="1600" b="1">
                <a:solidFill>
                  <a:schemeClr val="bg1"/>
                </a:solidFill>
                <a:latin typeface="Century Gothic" panose="020B0502020202020204" pitchFamily="34" charset="0"/>
              </a:rPr>
              <a:t> </a:t>
            </a:r>
          </a:p>
        </p:txBody>
      </p:sp>
      <p:sp>
        <p:nvSpPr>
          <p:cNvPr id="121" name="Textfeld 120"/>
          <p:cNvSpPr txBox="1"/>
          <p:nvPr/>
        </p:nvSpPr>
        <p:spPr>
          <a:xfrm>
            <a:off x="7677426" y="4477627"/>
            <a:ext cx="1729159" cy="338554"/>
          </a:xfrm>
          <a:prstGeom prst="rect">
            <a:avLst/>
          </a:prstGeom>
          <a:noFill/>
        </p:spPr>
        <p:txBody>
          <a:bodyPr wrap="square" rtlCol="0">
            <a:spAutoFit/>
          </a:bodyPr>
          <a:lstStyle/>
          <a:p>
            <a:r>
              <a:rPr lang="de-DE" sz="1600">
                <a:solidFill>
                  <a:schemeClr val="bg1"/>
                </a:solidFill>
                <a:latin typeface="Century Gothic" panose="020B0502020202020204" pitchFamily="34" charset="0"/>
              </a:rPr>
              <a:t>102.574 €</a:t>
            </a:r>
          </a:p>
        </p:txBody>
      </p:sp>
      <p:sp>
        <p:nvSpPr>
          <p:cNvPr id="123" name="Textfeld 122"/>
          <p:cNvSpPr txBox="1"/>
          <p:nvPr/>
        </p:nvSpPr>
        <p:spPr>
          <a:xfrm>
            <a:off x="10334815" y="8750595"/>
            <a:ext cx="1388014" cy="584775"/>
          </a:xfrm>
          <a:prstGeom prst="rect">
            <a:avLst/>
          </a:prstGeom>
          <a:noFill/>
        </p:spPr>
        <p:txBody>
          <a:bodyPr wrap="square" rtlCol="0">
            <a:spAutoFit/>
          </a:bodyPr>
          <a:lstStyle/>
          <a:p>
            <a:r>
              <a:rPr lang="de-DE" sz="1600">
                <a:solidFill>
                  <a:schemeClr val="bg1"/>
                </a:solidFill>
                <a:latin typeface="Century Gothic" panose="020B0502020202020204" pitchFamily="34" charset="0"/>
              </a:rPr>
              <a:t>10.574 €</a:t>
            </a:r>
          </a:p>
          <a:p>
            <a:r>
              <a:rPr lang="de-DE" sz="1600">
                <a:solidFill>
                  <a:schemeClr val="bg1"/>
                </a:solidFill>
                <a:latin typeface="Century Gothic" panose="020B0502020202020204" pitchFamily="34" charset="0"/>
              </a:rPr>
              <a:t> </a:t>
            </a:r>
          </a:p>
        </p:txBody>
      </p:sp>
      <p:sp>
        <p:nvSpPr>
          <p:cNvPr id="125" name="Textfeld 124"/>
          <p:cNvSpPr txBox="1"/>
          <p:nvPr/>
        </p:nvSpPr>
        <p:spPr>
          <a:xfrm>
            <a:off x="10353474" y="8172075"/>
            <a:ext cx="2013074" cy="584775"/>
          </a:xfrm>
          <a:prstGeom prst="rect">
            <a:avLst/>
          </a:prstGeom>
          <a:noFill/>
        </p:spPr>
        <p:txBody>
          <a:bodyPr wrap="square" rtlCol="0">
            <a:spAutoFit/>
          </a:bodyPr>
          <a:lstStyle/>
          <a:p>
            <a:r>
              <a:rPr lang="de-DE" sz="1600">
                <a:solidFill>
                  <a:schemeClr val="bg1"/>
                </a:solidFill>
                <a:latin typeface="Century Gothic" panose="020B0502020202020204" pitchFamily="34" charset="0"/>
              </a:rPr>
              <a:t>302.574 €</a:t>
            </a:r>
          </a:p>
          <a:p>
            <a:r>
              <a:rPr lang="de-DE" sz="1600">
                <a:solidFill>
                  <a:schemeClr val="bg1"/>
                </a:solidFill>
                <a:latin typeface="Century Gothic" panose="020B0502020202020204" pitchFamily="34" charset="0"/>
              </a:rPr>
              <a:t> </a:t>
            </a:r>
          </a:p>
        </p:txBody>
      </p:sp>
      <p:sp>
        <p:nvSpPr>
          <p:cNvPr id="126" name="Textfeld 125"/>
          <p:cNvSpPr txBox="1"/>
          <p:nvPr/>
        </p:nvSpPr>
        <p:spPr>
          <a:xfrm>
            <a:off x="10353474" y="7545041"/>
            <a:ext cx="2013074" cy="584775"/>
          </a:xfrm>
          <a:prstGeom prst="rect">
            <a:avLst/>
          </a:prstGeom>
          <a:noFill/>
        </p:spPr>
        <p:txBody>
          <a:bodyPr wrap="square" rtlCol="0">
            <a:spAutoFit/>
          </a:bodyPr>
          <a:lstStyle/>
          <a:p>
            <a:r>
              <a:rPr lang="de-DE" sz="1600">
                <a:solidFill>
                  <a:schemeClr val="bg1"/>
                </a:solidFill>
                <a:latin typeface="Century Gothic" panose="020B0502020202020204" pitchFamily="34" charset="0"/>
              </a:rPr>
              <a:t>502.574 €</a:t>
            </a:r>
          </a:p>
          <a:p>
            <a:r>
              <a:rPr lang="de-DE" sz="1600">
                <a:solidFill>
                  <a:schemeClr val="bg1"/>
                </a:solidFill>
                <a:latin typeface="Century Gothic" panose="020B0502020202020204" pitchFamily="34" charset="0"/>
              </a:rPr>
              <a:t> </a:t>
            </a:r>
          </a:p>
        </p:txBody>
      </p:sp>
      <p:sp>
        <p:nvSpPr>
          <p:cNvPr id="127" name="Textfeld 126"/>
          <p:cNvSpPr txBox="1"/>
          <p:nvPr/>
        </p:nvSpPr>
        <p:spPr>
          <a:xfrm>
            <a:off x="10353474" y="6948743"/>
            <a:ext cx="2013074" cy="584775"/>
          </a:xfrm>
          <a:prstGeom prst="rect">
            <a:avLst/>
          </a:prstGeom>
          <a:noFill/>
        </p:spPr>
        <p:txBody>
          <a:bodyPr wrap="square" rtlCol="0">
            <a:spAutoFit/>
          </a:bodyPr>
          <a:lstStyle/>
          <a:p>
            <a:r>
              <a:rPr lang="de-DE" sz="1600" b="1">
                <a:solidFill>
                  <a:schemeClr val="bg1"/>
                </a:solidFill>
                <a:latin typeface="Century Gothic" panose="020B0502020202020204" pitchFamily="34" charset="0"/>
              </a:rPr>
              <a:t>1.042.574 €</a:t>
            </a:r>
          </a:p>
          <a:p>
            <a:endParaRPr lang="de-DE" sz="1600" b="1">
              <a:solidFill>
                <a:schemeClr val="bg1"/>
              </a:solidFill>
              <a:latin typeface="Century Gothic" panose="020B0502020202020204" pitchFamily="34" charset="0"/>
            </a:endParaRPr>
          </a:p>
        </p:txBody>
      </p:sp>
      <p:sp>
        <p:nvSpPr>
          <p:cNvPr id="128" name="Textfeld 127"/>
          <p:cNvSpPr txBox="1"/>
          <p:nvPr/>
        </p:nvSpPr>
        <p:spPr>
          <a:xfrm>
            <a:off x="10353478" y="6321385"/>
            <a:ext cx="1878449" cy="584775"/>
          </a:xfrm>
          <a:prstGeom prst="rect">
            <a:avLst/>
          </a:prstGeom>
          <a:noFill/>
        </p:spPr>
        <p:txBody>
          <a:bodyPr wrap="square" rtlCol="0">
            <a:spAutoFit/>
          </a:bodyPr>
          <a:lstStyle/>
          <a:p>
            <a:r>
              <a:rPr lang="de-DE" sz="1600">
                <a:solidFill>
                  <a:schemeClr val="bg1"/>
                </a:solidFill>
                <a:latin typeface="Century Gothic" panose="020B0502020202020204" pitchFamily="34" charset="0"/>
              </a:rPr>
              <a:t>102.574 €</a:t>
            </a:r>
          </a:p>
          <a:p>
            <a:r>
              <a:rPr lang="de-DE" sz="1600">
                <a:solidFill>
                  <a:schemeClr val="bg1"/>
                </a:solidFill>
                <a:latin typeface="Century Gothic" panose="020B0502020202020204" pitchFamily="34" charset="0"/>
              </a:rPr>
              <a:t> </a:t>
            </a:r>
          </a:p>
        </p:txBody>
      </p:sp>
      <p:sp>
        <p:nvSpPr>
          <p:cNvPr id="129" name="Textfeld 128"/>
          <p:cNvSpPr txBox="1"/>
          <p:nvPr/>
        </p:nvSpPr>
        <p:spPr>
          <a:xfrm>
            <a:off x="10353478" y="5687280"/>
            <a:ext cx="1729159" cy="584775"/>
          </a:xfrm>
          <a:prstGeom prst="rect">
            <a:avLst/>
          </a:prstGeom>
          <a:noFill/>
        </p:spPr>
        <p:txBody>
          <a:bodyPr wrap="square" rtlCol="0">
            <a:spAutoFit/>
          </a:bodyPr>
          <a:lstStyle/>
          <a:p>
            <a:r>
              <a:rPr lang="de-DE" sz="1600">
                <a:solidFill>
                  <a:schemeClr val="bg1"/>
                </a:solidFill>
                <a:latin typeface="Century Gothic" panose="020B0502020202020204" pitchFamily="34" charset="0"/>
              </a:rPr>
              <a:t>152.574 €</a:t>
            </a:r>
          </a:p>
          <a:p>
            <a:r>
              <a:rPr lang="de-DE" sz="1600">
                <a:solidFill>
                  <a:schemeClr val="bg1"/>
                </a:solidFill>
                <a:latin typeface="Century Gothic" panose="020B0502020202020204" pitchFamily="34" charset="0"/>
              </a:rPr>
              <a:t> </a:t>
            </a:r>
          </a:p>
        </p:txBody>
      </p:sp>
      <p:sp>
        <p:nvSpPr>
          <p:cNvPr id="130" name="Textfeld 129"/>
          <p:cNvSpPr txBox="1"/>
          <p:nvPr/>
        </p:nvSpPr>
        <p:spPr>
          <a:xfrm>
            <a:off x="10353478" y="5079703"/>
            <a:ext cx="1729159" cy="584775"/>
          </a:xfrm>
          <a:prstGeom prst="rect">
            <a:avLst/>
          </a:prstGeom>
          <a:noFill/>
        </p:spPr>
        <p:txBody>
          <a:bodyPr wrap="square" rtlCol="0">
            <a:spAutoFit/>
          </a:bodyPr>
          <a:lstStyle/>
          <a:p>
            <a:r>
              <a:rPr lang="de-DE" sz="1600">
                <a:solidFill>
                  <a:schemeClr val="bg1"/>
                </a:solidFill>
                <a:latin typeface="Century Gothic" panose="020B0502020202020204" pitchFamily="34" charset="0"/>
              </a:rPr>
              <a:t>12.574 €</a:t>
            </a:r>
          </a:p>
          <a:p>
            <a:r>
              <a:rPr lang="de-DE" sz="1600">
                <a:solidFill>
                  <a:schemeClr val="bg1"/>
                </a:solidFill>
                <a:latin typeface="Century Gothic" panose="020B0502020202020204" pitchFamily="34" charset="0"/>
              </a:rPr>
              <a:t> </a:t>
            </a:r>
          </a:p>
        </p:txBody>
      </p:sp>
      <p:sp>
        <p:nvSpPr>
          <p:cNvPr id="131" name="Textfeld 130"/>
          <p:cNvSpPr txBox="1"/>
          <p:nvPr/>
        </p:nvSpPr>
        <p:spPr>
          <a:xfrm>
            <a:off x="10353477" y="4477627"/>
            <a:ext cx="1729159" cy="338554"/>
          </a:xfrm>
          <a:prstGeom prst="rect">
            <a:avLst/>
          </a:prstGeom>
          <a:noFill/>
        </p:spPr>
        <p:txBody>
          <a:bodyPr wrap="square" rtlCol="0">
            <a:spAutoFit/>
          </a:bodyPr>
          <a:lstStyle/>
          <a:p>
            <a:r>
              <a:rPr lang="de-DE" sz="1600">
                <a:solidFill>
                  <a:schemeClr val="bg1"/>
                </a:solidFill>
                <a:latin typeface="Century Gothic" panose="020B0502020202020204" pitchFamily="34" charset="0"/>
              </a:rPr>
              <a:t>102.574 €</a:t>
            </a:r>
          </a:p>
        </p:txBody>
      </p:sp>
      <p:sp>
        <p:nvSpPr>
          <p:cNvPr id="133" name="Textfeld 132"/>
          <p:cNvSpPr txBox="1"/>
          <p:nvPr/>
        </p:nvSpPr>
        <p:spPr>
          <a:xfrm>
            <a:off x="12992204" y="8750592"/>
            <a:ext cx="2438286" cy="584775"/>
          </a:xfrm>
          <a:prstGeom prst="rect">
            <a:avLst/>
          </a:prstGeom>
          <a:noFill/>
        </p:spPr>
        <p:txBody>
          <a:bodyPr wrap="square" rtlCol="0">
            <a:spAutoFit/>
          </a:bodyPr>
          <a:lstStyle/>
          <a:p>
            <a:r>
              <a:rPr lang="de-DE" sz="1600">
                <a:solidFill>
                  <a:schemeClr val="bg1"/>
                </a:solidFill>
                <a:latin typeface="Century Gothic" panose="020B0502020202020204" pitchFamily="34" charset="0"/>
              </a:rPr>
              <a:t>10.574 €</a:t>
            </a:r>
          </a:p>
          <a:p>
            <a:r>
              <a:rPr lang="de-DE" sz="1600">
                <a:solidFill>
                  <a:schemeClr val="bg1"/>
                </a:solidFill>
                <a:latin typeface="Century Gothic" panose="020B0502020202020204" pitchFamily="34" charset="0"/>
              </a:rPr>
              <a:t> </a:t>
            </a:r>
          </a:p>
        </p:txBody>
      </p:sp>
      <p:sp>
        <p:nvSpPr>
          <p:cNvPr id="135" name="Textfeld 134"/>
          <p:cNvSpPr txBox="1"/>
          <p:nvPr/>
        </p:nvSpPr>
        <p:spPr>
          <a:xfrm>
            <a:off x="13010866" y="8172075"/>
            <a:ext cx="2013074" cy="584775"/>
          </a:xfrm>
          <a:prstGeom prst="rect">
            <a:avLst/>
          </a:prstGeom>
          <a:noFill/>
        </p:spPr>
        <p:txBody>
          <a:bodyPr wrap="square" rtlCol="0">
            <a:spAutoFit/>
          </a:bodyPr>
          <a:lstStyle/>
          <a:p>
            <a:r>
              <a:rPr lang="de-DE" sz="1600">
                <a:solidFill>
                  <a:schemeClr val="bg1"/>
                </a:solidFill>
                <a:latin typeface="Century Gothic" panose="020B0502020202020204" pitchFamily="34" charset="0"/>
              </a:rPr>
              <a:t>302.574 €</a:t>
            </a:r>
          </a:p>
          <a:p>
            <a:r>
              <a:rPr lang="de-DE" sz="1600">
                <a:solidFill>
                  <a:schemeClr val="bg1"/>
                </a:solidFill>
                <a:latin typeface="Century Gothic" panose="020B0502020202020204" pitchFamily="34" charset="0"/>
              </a:rPr>
              <a:t> </a:t>
            </a:r>
          </a:p>
        </p:txBody>
      </p:sp>
      <p:sp>
        <p:nvSpPr>
          <p:cNvPr id="136" name="Textfeld 135"/>
          <p:cNvSpPr txBox="1"/>
          <p:nvPr/>
        </p:nvSpPr>
        <p:spPr>
          <a:xfrm>
            <a:off x="13010866" y="7545041"/>
            <a:ext cx="2013074" cy="584775"/>
          </a:xfrm>
          <a:prstGeom prst="rect">
            <a:avLst/>
          </a:prstGeom>
          <a:noFill/>
        </p:spPr>
        <p:txBody>
          <a:bodyPr wrap="square" rtlCol="0">
            <a:spAutoFit/>
          </a:bodyPr>
          <a:lstStyle/>
          <a:p>
            <a:r>
              <a:rPr lang="de-DE" sz="1600" b="1">
                <a:solidFill>
                  <a:schemeClr val="bg1"/>
                </a:solidFill>
                <a:latin typeface="Century Gothic" panose="020B0502020202020204" pitchFamily="34" charset="0"/>
              </a:rPr>
              <a:t>502.574 €</a:t>
            </a:r>
          </a:p>
          <a:p>
            <a:r>
              <a:rPr lang="de-DE" sz="1600" b="1">
                <a:solidFill>
                  <a:schemeClr val="bg1"/>
                </a:solidFill>
                <a:latin typeface="Century Gothic" panose="020B0502020202020204" pitchFamily="34" charset="0"/>
              </a:rPr>
              <a:t> </a:t>
            </a:r>
          </a:p>
        </p:txBody>
      </p:sp>
      <p:sp>
        <p:nvSpPr>
          <p:cNvPr id="137" name="Textfeld 136"/>
          <p:cNvSpPr txBox="1"/>
          <p:nvPr/>
        </p:nvSpPr>
        <p:spPr>
          <a:xfrm>
            <a:off x="13010866" y="6948743"/>
            <a:ext cx="2013074" cy="584775"/>
          </a:xfrm>
          <a:prstGeom prst="rect">
            <a:avLst/>
          </a:prstGeom>
          <a:noFill/>
        </p:spPr>
        <p:txBody>
          <a:bodyPr wrap="square" rtlCol="0">
            <a:spAutoFit/>
          </a:bodyPr>
          <a:lstStyle/>
          <a:p>
            <a:r>
              <a:rPr lang="de-DE" sz="1600">
                <a:solidFill>
                  <a:schemeClr val="bg1"/>
                </a:solidFill>
                <a:latin typeface="Century Gothic" panose="020B0502020202020204" pitchFamily="34" charset="0"/>
              </a:rPr>
              <a:t>1.042.574 €</a:t>
            </a:r>
          </a:p>
          <a:p>
            <a:endParaRPr lang="de-DE" sz="1600">
              <a:solidFill>
                <a:schemeClr val="bg1"/>
              </a:solidFill>
              <a:latin typeface="Century Gothic" panose="020B0502020202020204" pitchFamily="34" charset="0"/>
            </a:endParaRPr>
          </a:p>
        </p:txBody>
      </p:sp>
      <p:sp>
        <p:nvSpPr>
          <p:cNvPr id="138" name="Textfeld 137"/>
          <p:cNvSpPr txBox="1"/>
          <p:nvPr/>
        </p:nvSpPr>
        <p:spPr>
          <a:xfrm>
            <a:off x="13010867" y="6321385"/>
            <a:ext cx="1878449" cy="584775"/>
          </a:xfrm>
          <a:prstGeom prst="rect">
            <a:avLst/>
          </a:prstGeom>
          <a:noFill/>
        </p:spPr>
        <p:txBody>
          <a:bodyPr wrap="square" rtlCol="0">
            <a:spAutoFit/>
          </a:bodyPr>
          <a:lstStyle/>
          <a:p>
            <a:r>
              <a:rPr lang="de-DE" sz="1600">
                <a:solidFill>
                  <a:schemeClr val="bg1"/>
                </a:solidFill>
                <a:latin typeface="Century Gothic" panose="020B0502020202020204" pitchFamily="34" charset="0"/>
              </a:rPr>
              <a:t>102.574 €</a:t>
            </a:r>
          </a:p>
          <a:p>
            <a:r>
              <a:rPr lang="de-DE" sz="1600">
                <a:solidFill>
                  <a:schemeClr val="bg1"/>
                </a:solidFill>
                <a:latin typeface="Century Gothic" panose="020B0502020202020204" pitchFamily="34" charset="0"/>
              </a:rPr>
              <a:t> </a:t>
            </a:r>
          </a:p>
        </p:txBody>
      </p:sp>
      <p:sp>
        <p:nvSpPr>
          <p:cNvPr id="139" name="Textfeld 138"/>
          <p:cNvSpPr txBox="1"/>
          <p:nvPr/>
        </p:nvSpPr>
        <p:spPr>
          <a:xfrm>
            <a:off x="13010869" y="5687280"/>
            <a:ext cx="1729159" cy="584775"/>
          </a:xfrm>
          <a:prstGeom prst="rect">
            <a:avLst/>
          </a:prstGeom>
          <a:noFill/>
        </p:spPr>
        <p:txBody>
          <a:bodyPr wrap="square" rtlCol="0">
            <a:spAutoFit/>
          </a:bodyPr>
          <a:lstStyle/>
          <a:p>
            <a:r>
              <a:rPr lang="de-DE" sz="1600">
                <a:solidFill>
                  <a:schemeClr val="bg1"/>
                </a:solidFill>
                <a:latin typeface="Century Gothic" panose="020B0502020202020204" pitchFamily="34" charset="0"/>
              </a:rPr>
              <a:t>152.574 €</a:t>
            </a:r>
          </a:p>
          <a:p>
            <a:r>
              <a:rPr lang="de-DE" sz="1600">
                <a:solidFill>
                  <a:schemeClr val="bg1"/>
                </a:solidFill>
                <a:latin typeface="Century Gothic" panose="020B0502020202020204" pitchFamily="34" charset="0"/>
              </a:rPr>
              <a:t> </a:t>
            </a:r>
          </a:p>
        </p:txBody>
      </p:sp>
      <p:sp>
        <p:nvSpPr>
          <p:cNvPr id="140" name="Textfeld 139"/>
          <p:cNvSpPr txBox="1"/>
          <p:nvPr/>
        </p:nvSpPr>
        <p:spPr>
          <a:xfrm>
            <a:off x="13010869" y="5079703"/>
            <a:ext cx="1729159" cy="584775"/>
          </a:xfrm>
          <a:prstGeom prst="rect">
            <a:avLst/>
          </a:prstGeom>
          <a:noFill/>
        </p:spPr>
        <p:txBody>
          <a:bodyPr wrap="square" rtlCol="0">
            <a:spAutoFit/>
          </a:bodyPr>
          <a:lstStyle/>
          <a:p>
            <a:r>
              <a:rPr lang="de-DE" sz="1600">
                <a:solidFill>
                  <a:schemeClr val="bg1"/>
                </a:solidFill>
                <a:latin typeface="Century Gothic" panose="020B0502020202020204" pitchFamily="34" charset="0"/>
              </a:rPr>
              <a:t>12.574 €</a:t>
            </a:r>
          </a:p>
          <a:p>
            <a:r>
              <a:rPr lang="de-DE" sz="1600">
                <a:solidFill>
                  <a:schemeClr val="bg1"/>
                </a:solidFill>
                <a:latin typeface="Century Gothic" panose="020B0502020202020204" pitchFamily="34" charset="0"/>
              </a:rPr>
              <a:t> </a:t>
            </a:r>
          </a:p>
        </p:txBody>
      </p:sp>
      <p:sp>
        <p:nvSpPr>
          <p:cNvPr id="141" name="Textfeld 140"/>
          <p:cNvSpPr txBox="1"/>
          <p:nvPr/>
        </p:nvSpPr>
        <p:spPr>
          <a:xfrm>
            <a:off x="13010869" y="4477627"/>
            <a:ext cx="1729159" cy="338554"/>
          </a:xfrm>
          <a:prstGeom prst="rect">
            <a:avLst/>
          </a:prstGeom>
          <a:noFill/>
        </p:spPr>
        <p:txBody>
          <a:bodyPr wrap="square" rtlCol="0">
            <a:spAutoFit/>
          </a:bodyPr>
          <a:lstStyle/>
          <a:p>
            <a:r>
              <a:rPr lang="de-DE" sz="1600">
                <a:solidFill>
                  <a:schemeClr val="bg1"/>
                </a:solidFill>
                <a:latin typeface="Century Gothic" panose="020B0502020202020204" pitchFamily="34" charset="0"/>
              </a:rPr>
              <a:t>102.574 €</a:t>
            </a:r>
          </a:p>
        </p:txBody>
      </p:sp>
      <p:sp>
        <p:nvSpPr>
          <p:cNvPr id="143" name="Textfeld 142"/>
          <p:cNvSpPr txBox="1"/>
          <p:nvPr/>
        </p:nvSpPr>
        <p:spPr>
          <a:xfrm>
            <a:off x="15627843" y="8750591"/>
            <a:ext cx="1747819" cy="584775"/>
          </a:xfrm>
          <a:prstGeom prst="rect">
            <a:avLst/>
          </a:prstGeom>
          <a:noFill/>
        </p:spPr>
        <p:txBody>
          <a:bodyPr wrap="square" rtlCol="0">
            <a:spAutoFit/>
          </a:bodyPr>
          <a:lstStyle/>
          <a:p>
            <a:r>
              <a:rPr lang="de-DE" sz="1600">
                <a:solidFill>
                  <a:schemeClr val="bg1"/>
                </a:solidFill>
                <a:latin typeface="Century Gothic" panose="020B0502020202020204" pitchFamily="34" charset="0"/>
              </a:rPr>
              <a:t>10.574 €</a:t>
            </a:r>
          </a:p>
          <a:p>
            <a:r>
              <a:rPr lang="de-DE" sz="1600">
                <a:solidFill>
                  <a:schemeClr val="bg1"/>
                </a:solidFill>
                <a:latin typeface="Century Gothic" panose="020B0502020202020204" pitchFamily="34" charset="0"/>
              </a:rPr>
              <a:t> </a:t>
            </a:r>
          </a:p>
        </p:txBody>
      </p:sp>
      <p:sp>
        <p:nvSpPr>
          <p:cNvPr id="145" name="Textfeld 144"/>
          <p:cNvSpPr txBox="1"/>
          <p:nvPr/>
        </p:nvSpPr>
        <p:spPr>
          <a:xfrm>
            <a:off x="15646502" y="8172073"/>
            <a:ext cx="2013074" cy="584775"/>
          </a:xfrm>
          <a:prstGeom prst="rect">
            <a:avLst/>
          </a:prstGeom>
          <a:noFill/>
        </p:spPr>
        <p:txBody>
          <a:bodyPr wrap="square" rtlCol="0">
            <a:spAutoFit/>
          </a:bodyPr>
          <a:lstStyle/>
          <a:p>
            <a:r>
              <a:rPr lang="de-DE" sz="1600">
                <a:solidFill>
                  <a:schemeClr val="bg1"/>
                </a:solidFill>
                <a:latin typeface="Century Gothic" panose="020B0502020202020204" pitchFamily="34" charset="0"/>
              </a:rPr>
              <a:t>302.574 €</a:t>
            </a:r>
          </a:p>
          <a:p>
            <a:r>
              <a:rPr lang="de-DE" sz="1600">
                <a:solidFill>
                  <a:schemeClr val="bg1"/>
                </a:solidFill>
                <a:latin typeface="Century Gothic" panose="020B0502020202020204" pitchFamily="34" charset="0"/>
              </a:rPr>
              <a:t> </a:t>
            </a:r>
          </a:p>
        </p:txBody>
      </p:sp>
      <p:sp>
        <p:nvSpPr>
          <p:cNvPr id="146" name="Textfeld 145"/>
          <p:cNvSpPr txBox="1"/>
          <p:nvPr/>
        </p:nvSpPr>
        <p:spPr>
          <a:xfrm>
            <a:off x="15646502" y="7545039"/>
            <a:ext cx="2013074" cy="584775"/>
          </a:xfrm>
          <a:prstGeom prst="rect">
            <a:avLst/>
          </a:prstGeom>
          <a:noFill/>
        </p:spPr>
        <p:txBody>
          <a:bodyPr wrap="square" rtlCol="0">
            <a:spAutoFit/>
          </a:bodyPr>
          <a:lstStyle/>
          <a:p>
            <a:r>
              <a:rPr lang="de-DE" sz="1600">
                <a:solidFill>
                  <a:schemeClr val="bg1"/>
                </a:solidFill>
                <a:latin typeface="Century Gothic" panose="020B0502020202020204" pitchFamily="34" charset="0"/>
              </a:rPr>
              <a:t>502.574 €</a:t>
            </a:r>
          </a:p>
          <a:p>
            <a:r>
              <a:rPr lang="de-DE" sz="1600">
                <a:solidFill>
                  <a:schemeClr val="bg1"/>
                </a:solidFill>
                <a:latin typeface="Century Gothic" panose="020B0502020202020204" pitchFamily="34" charset="0"/>
              </a:rPr>
              <a:t> </a:t>
            </a:r>
          </a:p>
        </p:txBody>
      </p:sp>
      <p:sp>
        <p:nvSpPr>
          <p:cNvPr id="147" name="Textfeld 146"/>
          <p:cNvSpPr txBox="1"/>
          <p:nvPr/>
        </p:nvSpPr>
        <p:spPr>
          <a:xfrm>
            <a:off x="15646502" y="6948740"/>
            <a:ext cx="2013074" cy="584775"/>
          </a:xfrm>
          <a:prstGeom prst="rect">
            <a:avLst/>
          </a:prstGeom>
          <a:noFill/>
        </p:spPr>
        <p:txBody>
          <a:bodyPr wrap="square" rtlCol="0">
            <a:spAutoFit/>
          </a:bodyPr>
          <a:lstStyle/>
          <a:p>
            <a:r>
              <a:rPr lang="de-DE" sz="1600">
                <a:solidFill>
                  <a:schemeClr val="bg1"/>
                </a:solidFill>
                <a:latin typeface="Century Gothic" panose="020B0502020202020204" pitchFamily="34" charset="0"/>
              </a:rPr>
              <a:t>1.042.574 €</a:t>
            </a:r>
          </a:p>
          <a:p>
            <a:endParaRPr lang="de-DE" sz="1600">
              <a:solidFill>
                <a:schemeClr val="bg1"/>
              </a:solidFill>
              <a:latin typeface="Century Gothic" panose="020B0502020202020204" pitchFamily="34" charset="0"/>
            </a:endParaRPr>
          </a:p>
        </p:txBody>
      </p:sp>
      <p:sp>
        <p:nvSpPr>
          <p:cNvPr id="148" name="Textfeld 147"/>
          <p:cNvSpPr txBox="1"/>
          <p:nvPr/>
        </p:nvSpPr>
        <p:spPr>
          <a:xfrm>
            <a:off x="15646503" y="6321382"/>
            <a:ext cx="1878449" cy="584775"/>
          </a:xfrm>
          <a:prstGeom prst="rect">
            <a:avLst/>
          </a:prstGeom>
          <a:noFill/>
        </p:spPr>
        <p:txBody>
          <a:bodyPr wrap="square" rtlCol="0">
            <a:spAutoFit/>
          </a:bodyPr>
          <a:lstStyle/>
          <a:p>
            <a:r>
              <a:rPr lang="de-DE" sz="1600">
                <a:solidFill>
                  <a:schemeClr val="bg1"/>
                </a:solidFill>
                <a:latin typeface="Century Gothic" panose="020B0502020202020204" pitchFamily="34" charset="0"/>
              </a:rPr>
              <a:t>102.574 €</a:t>
            </a:r>
          </a:p>
          <a:p>
            <a:r>
              <a:rPr lang="de-DE" sz="1600">
                <a:solidFill>
                  <a:schemeClr val="bg1"/>
                </a:solidFill>
                <a:latin typeface="Century Gothic" panose="020B0502020202020204" pitchFamily="34" charset="0"/>
              </a:rPr>
              <a:t> </a:t>
            </a:r>
          </a:p>
        </p:txBody>
      </p:sp>
      <p:sp>
        <p:nvSpPr>
          <p:cNvPr id="149" name="Textfeld 148"/>
          <p:cNvSpPr txBox="1"/>
          <p:nvPr/>
        </p:nvSpPr>
        <p:spPr>
          <a:xfrm>
            <a:off x="15646505" y="5687279"/>
            <a:ext cx="1729159" cy="584775"/>
          </a:xfrm>
          <a:prstGeom prst="rect">
            <a:avLst/>
          </a:prstGeom>
          <a:noFill/>
        </p:spPr>
        <p:txBody>
          <a:bodyPr wrap="square" rtlCol="0">
            <a:spAutoFit/>
          </a:bodyPr>
          <a:lstStyle/>
          <a:p>
            <a:r>
              <a:rPr lang="de-DE" sz="1600">
                <a:solidFill>
                  <a:schemeClr val="bg1"/>
                </a:solidFill>
                <a:latin typeface="Century Gothic" panose="020B0502020202020204" pitchFamily="34" charset="0"/>
              </a:rPr>
              <a:t>152.574 €</a:t>
            </a:r>
          </a:p>
          <a:p>
            <a:r>
              <a:rPr lang="de-DE" sz="1600">
                <a:solidFill>
                  <a:schemeClr val="bg1"/>
                </a:solidFill>
                <a:latin typeface="Century Gothic" panose="020B0502020202020204" pitchFamily="34" charset="0"/>
              </a:rPr>
              <a:t> </a:t>
            </a:r>
          </a:p>
        </p:txBody>
      </p:sp>
      <p:sp>
        <p:nvSpPr>
          <p:cNvPr id="150" name="Textfeld 149"/>
          <p:cNvSpPr txBox="1"/>
          <p:nvPr/>
        </p:nvSpPr>
        <p:spPr>
          <a:xfrm>
            <a:off x="15646505" y="5079700"/>
            <a:ext cx="1729159" cy="584775"/>
          </a:xfrm>
          <a:prstGeom prst="rect">
            <a:avLst/>
          </a:prstGeom>
          <a:noFill/>
        </p:spPr>
        <p:txBody>
          <a:bodyPr wrap="square" rtlCol="0">
            <a:spAutoFit/>
          </a:bodyPr>
          <a:lstStyle/>
          <a:p>
            <a:r>
              <a:rPr lang="de-DE" sz="1600" b="1">
                <a:solidFill>
                  <a:schemeClr val="bg1"/>
                </a:solidFill>
                <a:latin typeface="Century Gothic" panose="020B0502020202020204" pitchFamily="34" charset="0"/>
              </a:rPr>
              <a:t>12.574 €</a:t>
            </a:r>
          </a:p>
          <a:p>
            <a:r>
              <a:rPr lang="de-DE" sz="1600" b="1">
                <a:solidFill>
                  <a:schemeClr val="bg1"/>
                </a:solidFill>
                <a:latin typeface="Century Gothic" panose="020B0502020202020204" pitchFamily="34" charset="0"/>
              </a:rPr>
              <a:t> </a:t>
            </a:r>
          </a:p>
        </p:txBody>
      </p:sp>
      <p:sp>
        <p:nvSpPr>
          <p:cNvPr id="151" name="Textfeld 150"/>
          <p:cNvSpPr txBox="1"/>
          <p:nvPr/>
        </p:nvSpPr>
        <p:spPr>
          <a:xfrm>
            <a:off x="15646503" y="4477627"/>
            <a:ext cx="1729159" cy="338554"/>
          </a:xfrm>
          <a:prstGeom prst="rect">
            <a:avLst/>
          </a:prstGeom>
          <a:noFill/>
        </p:spPr>
        <p:txBody>
          <a:bodyPr wrap="square" rtlCol="0">
            <a:spAutoFit/>
          </a:bodyPr>
          <a:lstStyle/>
          <a:p>
            <a:r>
              <a:rPr lang="de-DE" sz="1600">
                <a:solidFill>
                  <a:schemeClr val="bg1"/>
                </a:solidFill>
                <a:latin typeface="Century Gothic" panose="020B0502020202020204" pitchFamily="34" charset="0"/>
              </a:rPr>
              <a:t>102.574 €</a:t>
            </a:r>
          </a:p>
        </p:txBody>
      </p:sp>
      <p:sp>
        <p:nvSpPr>
          <p:cNvPr id="155" name="Textfeld 154"/>
          <p:cNvSpPr txBox="1"/>
          <p:nvPr/>
        </p:nvSpPr>
        <p:spPr>
          <a:xfrm>
            <a:off x="17593932" y="3513894"/>
            <a:ext cx="2020754" cy="400110"/>
          </a:xfrm>
          <a:prstGeom prst="rect">
            <a:avLst/>
          </a:prstGeom>
          <a:noFill/>
        </p:spPr>
        <p:txBody>
          <a:bodyPr wrap="square" rtlCol="0">
            <a:spAutoFit/>
          </a:bodyPr>
          <a:lstStyle/>
          <a:p>
            <a:pPr algn="ctr"/>
            <a:r>
              <a:rPr lang="de-DE" sz="2000" b="1" dirty="0">
                <a:solidFill>
                  <a:schemeClr val="bg1"/>
                </a:solidFill>
                <a:latin typeface="Century Gothic" panose="020B0502020202020204" pitchFamily="34" charset="0"/>
              </a:rPr>
              <a:t>20</a:t>
            </a:r>
            <a:r>
              <a:rPr lang="uk-UA" sz="2000" b="1" dirty="0">
                <a:solidFill>
                  <a:schemeClr val="bg1"/>
                </a:solidFill>
                <a:latin typeface="Century Gothic" panose="020B0502020202020204" pitchFamily="34" charset="0"/>
              </a:rPr>
              <a:t>2</a:t>
            </a:r>
            <a:r>
              <a:rPr lang="de-DE" sz="2000" b="1" dirty="0">
                <a:solidFill>
                  <a:schemeClr val="bg1"/>
                </a:solidFill>
                <a:latin typeface="Century Gothic" panose="020B0502020202020204" pitchFamily="34" charset="0"/>
              </a:rPr>
              <a:t>7</a:t>
            </a:r>
          </a:p>
        </p:txBody>
      </p:sp>
      <p:sp>
        <p:nvSpPr>
          <p:cNvPr id="157" name="Textfeld 156"/>
          <p:cNvSpPr txBox="1"/>
          <p:nvPr/>
        </p:nvSpPr>
        <p:spPr>
          <a:xfrm>
            <a:off x="18219089" y="8750591"/>
            <a:ext cx="1747819" cy="584775"/>
          </a:xfrm>
          <a:prstGeom prst="rect">
            <a:avLst/>
          </a:prstGeom>
          <a:noFill/>
        </p:spPr>
        <p:txBody>
          <a:bodyPr wrap="square" rtlCol="0">
            <a:spAutoFit/>
          </a:bodyPr>
          <a:lstStyle/>
          <a:p>
            <a:r>
              <a:rPr lang="de-DE" sz="1600">
                <a:solidFill>
                  <a:schemeClr val="bg1"/>
                </a:solidFill>
                <a:latin typeface="Century Gothic" panose="020B0502020202020204" pitchFamily="34" charset="0"/>
              </a:rPr>
              <a:t>10.574 €</a:t>
            </a:r>
          </a:p>
          <a:p>
            <a:r>
              <a:rPr lang="de-DE" sz="1600">
                <a:solidFill>
                  <a:schemeClr val="bg1"/>
                </a:solidFill>
                <a:latin typeface="Century Gothic" panose="020B0502020202020204" pitchFamily="34" charset="0"/>
              </a:rPr>
              <a:t> </a:t>
            </a:r>
          </a:p>
        </p:txBody>
      </p:sp>
      <p:sp>
        <p:nvSpPr>
          <p:cNvPr id="159" name="Textfeld 158"/>
          <p:cNvSpPr txBox="1"/>
          <p:nvPr/>
        </p:nvSpPr>
        <p:spPr>
          <a:xfrm>
            <a:off x="18237748" y="8172073"/>
            <a:ext cx="2013074" cy="584775"/>
          </a:xfrm>
          <a:prstGeom prst="rect">
            <a:avLst/>
          </a:prstGeom>
          <a:noFill/>
        </p:spPr>
        <p:txBody>
          <a:bodyPr wrap="square" rtlCol="0">
            <a:spAutoFit/>
          </a:bodyPr>
          <a:lstStyle/>
          <a:p>
            <a:r>
              <a:rPr lang="de-DE" sz="1600">
                <a:solidFill>
                  <a:schemeClr val="bg1"/>
                </a:solidFill>
                <a:latin typeface="Century Gothic" panose="020B0502020202020204" pitchFamily="34" charset="0"/>
              </a:rPr>
              <a:t>302.574 €</a:t>
            </a:r>
          </a:p>
          <a:p>
            <a:r>
              <a:rPr lang="de-DE" sz="1600">
                <a:solidFill>
                  <a:schemeClr val="bg1"/>
                </a:solidFill>
                <a:latin typeface="Century Gothic" panose="020B0502020202020204" pitchFamily="34" charset="0"/>
              </a:rPr>
              <a:t> </a:t>
            </a:r>
          </a:p>
        </p:txBody>
      </p:sp>
      <p:sp>
        <p:nvSpPr>
          <p:cNvPr id="160" name="Textfeld 159"/>
          <p:cNvSpPr txBox="1"/>
          <p:nvPr/>
        </p:nvSpPr>
        <p:spPr>
          <a:xfrm>
            <a:off x="18237748" y="7545039"/>
            <a:ext cx="2013074" cy="584775"/>
          </a:xfrm>
          <a:prstGeom prst="rect">
            <a:avLst/>
          </a:prstGeom>
          <a:noFill/>
        </p:spPr>
        <p:txBody>
          <a:bodyPr wrap="square" rtlCol="0">
            <a:spAutoFit/>
          </a:bodyPr>
          <a:lstStyle/>
          <a:p>
            <a:r>
              <a:rPr lang="de-DE" sz="1600">
                <a:solidFill>
                  <a:schemeClr val="bg1"/>
                </a:solidFill>
                <a:latin typeface="Century Gothic" panose="020B0502020202020204" pitchFamily="34" charset="0"/>
              </a:rPr>
              <a:t>502.574 €</a:t>
            </a:r>
          </a:p>
          <a:p>
            <a:r>
              <a:rPr lang="de-DE" sz="1600">
                <a:solidFill>
                  <a:schemeClr val="bg1"/>
                </a:solidFill>
                <a:latin typeface="Century Gothic" panose="020B0502020202020204" pitchFamily="34" charset="0"/>
              </a:rPr>
              <a:t> </a:t>
            </a:r>
          </a:p>
        </p:txBody>
      </p:sp>
      <p:sp>
        <p:nvSpPr>
          <p:cNvPr id="161" name="Textfeld 160"/>
          <p:cNvSpPr txBox="1"/>
          <p:nvPr/>
        </p:nvSpPr>
        <p:spPr>
          <a:xfrm>
            <a:off x="18237748" y="6948740"/>
            <a:ext cx="2013074" cy="584775"/>
          </a:xfrm>
          <a:prstGeom prst="rect">
            <a:avLst/>
          </a:prstGeom>
          <a:noFill/>
        </p:spPr>
        <p:txBody>
          <a:bodyPr wrap="square" rtlCol="0">
            <a:spAutoFit/>
          </a:bodyPr>
          <a:lstStyle/>
          <a:p>
            <a:r>
              <a:rPr lang="de-DE" sz="1600">
                <a:solidFill>
                  <a:schemeClr val="bg1"/>
                </a:solidFill>
                <a:latin typeface="Century Gothic" panose="020B0502020202020204" pitchFamily="34" charset="0"/>
              </a:rPr>
              <a:t>1.042.574 €</a:t>
            </a:r>
          </a:p>
          <a:p>
            <a:endParaRPr lang="de-DE" sz="1600">
              <a:solidFill>
                <a:schemeClr val="bg1"/>
              </a:solidFill>
              <a:latin typeface="Century Gothic" panose="020B0502020202020204" pitchFamily="34" charset="0"/>
            </a:endParaRPr>
          </a:p>
        </p:txBody>
      </p:sp>
      <p:sp>
        <p:nvSpPr>
          <p:cNvPr id="162" name="Textfeld 161"/>
          <p:cNvSpPr txBox="1"/>
          <p:nvPr/>
        </p:nvSpPr>
        <p:spPr>
          <a:xfrm>
            <a:off x="18237749" y="6321382"/>
            <a:ext cx="1878449" cy="584775"/>
          </a:xfrm>
          <a:prstGeom prst="rect">
            <a:avLst/>
          </a:prstGeom>
          <a:noFill/>
        </p:spPr>
        <p:txBody>
          <a:bodyPr wrap="square" rtlCol="0">
            <a:spAutoFit/>
          </a:bodyPr>
          <a:lstStyle/>
          <a:p>
            <a:r>
              <a:rPr lang="de-DE" sz="1600">
                <a:solidFill>
                  <a:schemeClr val="bg1"/>
                </a:solidFill>
                <a:latin typeface="Century Gothic" panose="020B0502020202020204" pitchFamily="34" charset="0"/>
              </a:rPr>
              <a:t>102.574 €</a:t>
            </a:r>
          </a:p>
          <a:p>
            <a:r>
              <a:rPr lang="de-DE" sz="1600">
                <a:solidFill>
                  <a:schemeClr val="bg1"/>
                </a:solidFill>
                <a:latin typeface="Century Gothic" panose="020B0502020202020204" pitchFamily="34" charset="0"/>
              </a:rPr>
              <a:t> </a:t>
            </a:r>
          </a:p>
        </p:txBody>
      </p:sp>
      <p:sp>
        <p:nvSpPr>
          <p:cNvPr id="163" name="Textfeld 162"/>
          <p:cNvSpPr txBox="1"/>
          <p:nvPr/>
        </p:nvSpPr>
        <p:spPr>
          <a:xfrm>
            <a:off x="18237751" y="5687279"/>
            <a:ext cx="1729159" cy="584775"/>
          </a:xfrm>
          <a:prstGeom prst="rect">
            <a:avLst/>
          </a:prstGeom>
          <a:noFill/>
        </p:spPr>
        <p:txBody>
          <a:bodyPr wrap="square" rtlCol="0">
            <a:spAutoFit/>
          </a:bodyPr>
          <a:lstStyle/>
          <a:p>
            <a:r>
              <a:rPr lang="de-DE" sz="1600">
                <a:solidFill>
                  <a:schemeClr val="bg1"/>
                </a:solidFill>
                <a:latin typeface="Century Gothic" panose="020B0502020202020204" pitchFamily="34" charset="0"/>
              </a:rPr>
              <a:t>152.574 €</a:t>
            </a:r>
          </a:p>
          <a:p>
            <a:r>
              <a:rPr lang="de-DE" sz="1600">
                <a:solidFill>
                  <a:schemeClr val="bg1"/>
                </a:solidFill>
                <a:latin typeface="Century Gothic" panose="020B0502020202020204" pitchFamily="34" charset="0"/>
              </a:rPr>
              <a:t> </a:t>
            </a:r>
          </a:p>
        </p:txBody>
      </p:sp>
      <p:sp>
        <p:nvSpPr>
          <p:cNvPr id="164" name="Textfeld 163"/>
          <p:cNvSpPr txBox="1"/>
          <p:nvPr/>
        </p:nvSpPr>
        <p:spPr>
          <a:xfrm>
            <a:off x="18237751" y="5079700"/>
            <a:ext cx="1729159" cy="584775"/>
          </a:xfrm>
          <a:prstGeom prst="rect">
            <a:avLst/>
          </a:prstGeom>
          <a:noFill/>
        </p:spPr>
        <p:txBody>
          <a:bodyPr wrap="square" rtlCol="0">
            <a:spAutoFit/>
          </a:bodyPr>
          <a:lstStyle/>
          <a:p>
            <a:r>
              <a:rPr lang="de-DE" sz="1600" b="1">
                <a:solidFill>
                  <a:schemeClr val="bg1"/>
                </a:solidFill>
                <a:latin typeface="Century Gothic" panose="020B0502020202020204" pitchFamily="34" charset="0"/>
              </a:rPr>
              <a:t>12.574 €</a:t>
            </a:r>
          </a:p>
          <a:p>
            <a:r>
              <a:rPr lang="de-DE" sz="1600" b="1">
                <a:solidFill>
                  <a:schemeClr val="bg1"/>
                </a:solidFill>
                <a:latin typeface="Century Gothic" panose="020B0502020202020204" pitchFamily="34" charset="0"/>
              </a:rPr>
              <a:t> </a:t>
            </a:r>
          </a:p>
        </p:txBody>
      </p:sp>
      <p:sp>
        <p:nvSpPr>
          <p:cNvPr id="165" name="Textfeld 164"/>
          <p:cNvSpPr txBox="1"/>
          <p:nvPr/>
        </p:nvSpPr>
        <p:spPr>
          <a:xfrm>
            <a:off x="18237749" y="4477627"/>
            <a:ext cx="1729159" cy="338554"/>
          </a:xfrm>
          <a:prstGeom prst="rect">
            <a:avLst/>
          </a:prstGeom>
          <a:noFill/>
        </p:spPr>
        <p:txBody>
          <a:bodyPr wrap="square" rtlCol="0">
            <a:spAutoFit/>
          </a:bodyPr>
          <a:lstStyle/>
          <a:p>
            <a:r>
              <a:rPr lang="de-DE" sz="1600">
                <a:solidFill>
                  <a:schemeClr val="bg1"/>
                </a:solidFill>
                <a:latin typeface="Century Gothic" panose="020B0502020202020204" pitchFamily="34" charset="0"/>
              </a:rPr>
              <a:t>102.574 €</a:t>
            </a:r>
          </a:p>
        </p:txBody>
      </p:sp>
      <p:sp>
        <p:nvSpPr>
          <p:cNvPr id="166" name="Textfeld 165"/>
          <p:cNvSpPr txBox="1"/>
          <p:nvPr/>
        </p:nvSpPr>
        <p:spPr>
          <a:xfrm>
            <a:off x="4335475" y="11001291"/>
            <a:ext cx="4764828" cy="553870"/>
          </a:xfrm>
          <a:prstGeom prst="rect">
            <a:avLst/>
          </a:prstGeom>
          <a:noFill/>
        </p:spPr>
        <p:txBody>
          <a:bodyPr wrap="square" rtlCol="0">
            <a:spAutoFit/>
          </a:bodyPr>
          <a:lstStyle/>
          <a:p>
            <a:r>
              <a:rPr lang="de-DE" sz="2999" dirty="0">
                <a:solidFill>
                  <a:schemeClr val="bg1"/>
                </a:solidFill>
                <a:latin typeface="Helvetica" panose="020B0500000000000000" pitchFamily="34" charset="0"/>
              </a:rPr>
              <a:t>Aspekt eins</a:t>
            </a:r>
          </a:p>
        </p:txBody>
      </p:sp>
      <p:sp>
        <p:nvSpPr>
          <p:cNvPr id="167" name="Textfeld 166"/>
          <p:cNvSpPr txBox="1"/>
          <p:nvPr/>
        </p:nvSpPr>
        <p:spPr>
          <a:xfrm>
            <a:off x="4364972" y="11419635"/>
            <a:ext cx="3658408"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sp>
        <p:nvSpPr>
          <p:cNvPr id="168" name="Ellipse 167"/>
          <p:cNvSpPr/>
          <p:nvPr/>
        </p:nvSpPr>
        <p:spPr>
          <a:xfrm>
            <a:off x="2661735" y="10843088"/>
            <a:ext cx="1254994" cy="1254994"/>
          </a:xfrm>
          <a:prstGeom prst="ellipse">
            <a:avLst/>
          </a:prstGeom>
          <a:no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170" name="Textfeld 169"/>
          <p:cNvSpPr txBox="1"/>
          <p:nvPr/>
        </p:nvSpPr>
        <p:spPr>
          <a:xfrm>
            <a:off x="11641006" y="11099334"/>
            <a:ext cx="4764828" cy="553870"/>
          </a:xfrm>
          <a:prstGeom prst="rect">
            <a:avLst/>
          </a:prstGeom>
          <a:noFill/>
        </p:spPr>
        <p:txBody>
          <a:bodyPr wrap="square" rtlCol="0">
            <a:spAutoFit/>
          </a:bodyPr>
          <a:lstStyle/>
          <a:p>
            <a:r>
              <a:rPr lang="de-DE" sz="2999" dirty="0">
                <a:solidFill>
                  <a:schemeClr val="bg1"/>
                </a:solidFill>
                <a:latin typeface="Helvetica" panose="020B0500000000000000" pitchFamily="34" charset="0"/>
              </a:rPr>
              <a:t>Aspekt zwei</a:t>
            </a:r>
          </a:p>
        </p:txBody>
      </p:sp>
      <p:sp>
        <p:nvSpPr>
          <p:cNvPr id="171" name="Textfeld 170"/>
          <p:cNvSpPr txBox="1"/>
          <p:nvPr/>
        </p:nvSpPr>
        <p:spPr>
          <a:xfrm>
            <a:off x="11670506" y="11517677"/>
            <a:ext cx="3658408"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sp>
        <p:nvSpPr>
          <p:cNvPr id="172" name="Textfeld 171"/>
          <p:cNvSpPr txBox="1"/>
          <p:nvPr/>
        </p:nvSpPr>
        <p:spPr>
          <a:xfrm>
            <a:off x="18703342" y="11100321"/>
            <a:ext cx="4764828" cy="553870"/>
          </a:xfrm>
          <a:prstGeom prst="rect">
            <a:avLst/>
          </a:prstGeom>
          <a:noFill/>
        </p:spPr>
        <p:txBody>
          <a:bodyPr wrap="square" rtlCol="0">
            <a:spAutoFit/>
          </a:bodyPr>
          <a:lstStyle/>
          <a:p>
            <a:r>
              <a:rPr lang="de-DE" sz="2999" dirty="0">
                <a:solidFill>
                  <a:schemeClr val="bg1"/>
                </a:solidFill>
                <a:latin typeface="Helvetica" panose="020B0500000000000000" pitchFamily="34" charset="0"/>
              </a:rPr>
              <a:t>Aspekt drei</a:t>
            </a:r>
          </a:p>
        </p:txBody>
      </p:sp>
      <p:sp>
        <p:nvSpPr>
          <p:cNvPr id="173" name="Textfeld 172"/>
          <p:cNvSpPr txBox="1"/>
          <p:nvPr/>
        </p:nvSpPr>
        <p:spPr>
          <a:xfrm>
            <a:off x="18732840" y="11518666"/>
            <a:ext cx="3658408"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sp>
        <p:nvSpPr>
          <p:cNvPr id="174" name="Ellipse 173"/>
          <p:cNvSpPr/>
          <p:nvPr/>
        </p:nvSpPr>
        <p:spPr>
          <a:xfrm>
            <a:off x="9982058" y="10890180"/>
            <a:ext cx="1254994" cy="1254994"/>
          </a:xfrm>
          <a:prstGeom prst="ellipse">
            <a:avLst/>
          </a:prstGeom>
          <a:no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175" name="Ellipse 174"/>
          <p:cNvSpPr/>
          <p:nvPr/>
        </p:nvSpPr>
        <p:spPr>
          <a:xfrm>
            <a:off x="17033003" y="10890180"/>
            <a:ext cx="1254994" cy="1254994"/>
          </a:xfrm>
          <a:prstGeom prst="ellipse">
            <a:avLst/>
          </a:prstGeom>
          <a:no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pic>
        <p:nvPicPr>
          <p:cNvPr id="80" name="Graphic 79">
            <a:extLst>
              <a:ext uri="{FF2B5EF4-FFF2-40B4-BE49-F238E27FC236}">
                <a16:creationId xmlns:a16="http://schemas.microsoft.com/office/drawing/2014/main" id="{93E0A35D-FB49-4531-819D-676CCDFB5DC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311755" y="11212877"/>
            <a:ext cx="609600" cy="609600"/>
          </a:xfrm>
          <a:prstGeom prst="rect">
            <a:avLst/>
          </a:prstGeom>
        </p:spPr>
      </p:pic>
      <p:pic>
        <p:nvPicPr>
          <p:cNvPr id="81" name="Graphic 80">
            <a:extLst>
              <a:ext uri="{FF2B5EF4-FFF2-40B4-BE49-F238E27FC236}">
                <a16:creationId xmlns:a16="http://schemas.microsoft.com/office/drawing/2014/main" id="{2F6CC422-894C-4BA5-8793-0F94BA8A1574}"/>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973837" y="11167897"/>
            <a:ext cx="609600" cy="609600"/>
          </a:xfrm>
          <a:prstGeom prst="rect">
            <a:avLst/>
          </a:prstGeom>
        </p:spPr>
      </p:pic>
      <p:pic>
        <p:nvPicPr>
          <p:cNvPr id="82" name="Graphic 81">
            <a:extLst>
              <a:ext uri="{FF2B5EF4-FFF2-40B4-BE49-F238E27FC236}">
                <a16:creationId xmlns:a16="http://schemas.microsoft.com/office/drawing/2014/main" id="{78B60975-DDDD-48AD-92A5-A246DDBC207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7392596" y="11203755"/>
            <a:ext cx="609600" cy="609600"/>
          </a:xfrm>
          <a:prstGeom prst="rect">
            <a:avLst/>
          </a:prstGeom>
        </p:spPr>
      </p:pic>
    </p:spTree>
    <p:extLst>
      <p:ext uri="{BB962C8B-B14F-4D97-AF65-F5344CB8AC3E}">
        <p14:creationId xmlns:p14="http://schemas.microsoft.com/office/powerpoint/2010/main" val="2745439371"/>
      </p:ext>
    </p:extLst>
  </p:cSld>
  <p:clrMapOvr>
    <a:masterClrMapping/>
  </p:clrMapOvr>
  <p:transition spd="slow">
    <p:push/>
  </p:transition>
</p:sld>
</file>

<file path=ppt/slides/slide91.xml><?xml version="1.0" encoding="utf-8"?>
<p:sld xmlns:a="http://schemas.openxmlformats.org/drawingml/2006/main" xmlns:r="http://schemas.openxmlformats.org/officeDocument/2006/relationships" xmlns:p="http://schemas.openxmlformats.org/presentationml/2006/main">
  <p:cSld>
    <p:bg>
      <p:bgPr>
        <a:solidFill>
          <a:schemeClr val="accent1">
            <a:alpha val="90000"/>
          </a:schemeClr>
        </a:solidFill>
        <a:effectLst/>
      </p:bgPr>
    </p:bg>
    <p:spTree>
      <p:nvGrpSpPr>
        <p:cNvPr id="1" name=""/>
        <p:cNvGrpSpPr/>
        <p:nvPr/>
      </p:nvGrpSpPr>
      <p:grpSpPr>
        <a:xfrm>
          <a:off x="0" y="0"/>
          <a:ext cx="0" cy="0"/>
          <a:chOff x="0" y="0"/>
          <a:chExt cx="0" cy="0"/>
        </a:xfrm>
      </p:grpSpPr>
      <p:sp>
        <p:nvSpPr>
          <p:cNvPr id="153" name="Shape 1699"/>
          <p:cNvSpPr/>
          <p:nvPr/>
        </p:nvSpPr>
        <p:spPr>
          <a:xfrm>
            <a:off x="4659342" y="6243228"/>
            <a:ext cx="4920922" cy="1291634"/>
          </a:xfrm>
          <a:custGeom>
            <a:avLst/>
            <a:gdLst/>
            <a:ahLst/>
            <a:cxnLst/>
            <a:rect l="0" t="0" r="0" b="0"/>
            <a:pathLst>
              <a:path w="120000" h="120000" extrusionOk="0">
                <a:moveTo>
                  <a:pt x="0" y="120000"/>
                </a:moveTo>
                <a:cubicBezTo>
                  <a:pt x="19999" y="93262"/>
                  <a:pt x="50023" y="546"/>
                  <a:pt x="60626" y="2"/>
                </a:cubicBezTo>
                <a:cubicBezTo>
                  <a:pt x="71229" y="-542"/>
                  <a:pt x="100000" y="93262"/>
                  <a:pt x="120000" y="120000"/>
                </a:cubicBezTo>
                <a:lnTo>
                  <a:pt x="0" y="120000"/>
                </a:lnTo>
                <a:close/>
              </a:path>
            </a:pathLst>
          </a:custGeom>
          <a:solidFill>
            <a:schemeClr val="bg1">
              <a:alpha val="80000"/>
            </a:schemeClr>
          </a:solidFill>
          <a:ln>
            <a:noFill/>
          </a:ln>
          <a:effectLst/>
        </p:spPr>
        <p:txBody>
          <a:bodyPr lIns="182802" tIns="91376" rIns="182802" bIns="91376" anchor="ctr" anchorCtr="0">
            <a:noAutofit/>
          </a:bodyPr>
          <a:lstStyle/>
          <a:p>
            <a:pPr algn="ctr"/>
            <a:endParaRPr sz="3999">
              <a:solidFill>
                <a:schemeClr val="bg2">
                  <a:lumMod val="50000"/>
                </a:schemeClr>
              </a:solidFill>
              <a:latin typeface="Century Gothic" panose="020B0502020202020204" pitchFamily="34" charset="0"/>
              <a:ea typeface="Lato"/>
              <a:cs typeface="Lato"/>
              <a:sym typeface="Lato"/>
            </a:endParaRPr>
          </a:p>
        </p:txBody>
      </p:sp>
      <p:sp>
        <p:nvSpPr>
          <p:cNvPr id="154" name="Shape 1700"/>
          <p:cNvSpPr/>
          <p:nvPr/>
        </p:nvSpPr>
        <p:spPr>
          <a:xfrm>
            <a:off x="6894103" y="5476445"/>
            <a:ext cx="4920922" cy="2058418"/>
          </a:xfrm>
          <a:custGeom>
            <a:avLst/>
            <a:gdLst/>
            <a:ahLst/>
            <a:cxnLst/>
            <a:rect l="0" t="0" r="0" b="0"/>
            <a:pathLst>
              <a:path w="120000" h="120000" extrusionOk="0">
                <a:moveTo>
                  <a:pt x="0" y="120000"/>
                </a:moveTo>
                <a:cubicBezTo>
                  <a:pt x="19999" y="93262"/>
                  <a:pt x="50023" y="546"/>
                  <a:pt x="60626" y="2"/>
                </a:cubicBezTo>
                <a:cubicBezTo>
                  <a:pt x="71229" y="-542"/>
                  <a:pt x="100000" y="93262"/>
                  <a:pt x="120000" y="120000"/>
                </a:cubicBezTo>
                <a:lnTo>
                  <a:pt x="0" y="120000"/>
                </a:lnTo>
                <a:close/>
              </a:path>
            </a:pathLst>
          </a:custGeom>
          <a:solidFill>
            <a:schemeClr val="bg1">
              <a:alpha val="80000"/>
            </a:schemeClr>
          </a:solidFill>
          <a:ln>
            <a:noFill/>
          </a:ln>
          <a:effectLst/>
        </p:spPr>
        <p:txBody>
          <a:bodyPr lIns="182802" tIns="91376" rIns="182802" bIns="91376" anchor="ctr" anchorCtr="0">
            <a:noAutofit/>
          </a:bodyPr>
          <a:lstStyle/>
          <a:p>
            <a:pPr algn="ctr"/>
            <a:endParaRPr sz="3999">
              <a:solidFill>
                <a:schemeClr val="bg2">
                  <a:lumMod val="50000"/>
                </a:schemeClr>
              </a:solidFill>
              <a:latin typeface="Century Gothic" panose="020B0502020202020204" pitchFamily="34" charset="0"/>
              <a:ea typeface="Lato"/>
              <a:cs typeface="Lato"/>
              <a:sym typeface="Lato"/>
            </a:endParaRPr>
          </a:p>
        </p:txBody>
      </p:sp>
      <p:sp>
        <p:nvSpPr>
          <p:cNvPr id="155" name="Shape 1701"/>
          <p:cNvSpPr/>
          <p:nvPr/>
        </p:nvSpPr>
        <p:spPr>
          <a:xfrm>
            <a:off x="9019240" y="5823448"/>
            <a:ext cx="4920922" cy="1711414"/>
          </a:xfrm>
          <a:custGeom>
            <a:avLst/>
            <a:gdLst/>
            <a:ahLst/>
            <a:cxnLst/>
            <a:rect l="0" t="0" r="0" b="0"/>
            <a:pathLst>
              <a:path w="120000" h="120000" extrusionOk="0">
                <a:moveTo>
                  <a:pt x="0" y="120000"/>
                </a:moveTo>
                <a:cubicBezTo>
                  <a:pt x="19999" y="93262"/>
                  <a:pt x="50023" y="546"/>
                  <a:pt x="60626" y="2"/>
                </a:cubicBezTo>
                <a:cubicBezTo>
                  <a:pt x="71229" y="-542"/>
                  <a:pt x="100000" y="93262"/>
                  <a:pt x="120000" y="120000"/>
                </a:cubicBezTo>
                <a:lnTo>
                  <a:pt x="0" y="120000"/>
                </a:lnTo>
                <a:close/>
              </a:path>
            </a:pathLst>
          </a:custGeom>
          <a:solidFill>
            <a:schemeClr val="bg1">
              <a:alpha val="80000"/>
            </a:schemeClr>
          </a:solidFill>
          <a:ln>
            <a:noFill/>
          </a:ln>
          <a:effectLst/>
        </p:spPr>
        <p:txBody>
          <a:bodyPr lIns="182802" tIns="91376" rIns="182802" bIns="91376" anchor="ctr" anchorCtr="0">
            <a:noAutofit/>
          </a:bodyPr>
          <a:lstStyle/>
          <a:p>
            <a:pPr algn="ctr"/>
            <a:endParaRPr sz="3999">
              <a:solidFill>
                <a:schemeClr val="bg2">
                  <a:lumMod val="50000"/>
                </a:schemeClr>
              </a:solidFill>
              <a:latin typeface="Century Gothic" panose="020B0502020202020204" pitchFamily="34" charset="0"/>
              <a:ea typeface="Lato"/>
              <a:cs typeface="Lato"/>
              <a:sym typeface="Lato"/>
            </a:endParaRPr>
          </a:p>
        </p:txBody>
      </p:sp>
      <p:sp>
        <p:nvSpPr>
          <p:cNvPr id="156" name="Shape 1702"/>
          <p:cNvSpPr/>
          <p:nvPr/>
        </p:nvSpPr>
        <p:spPr>
          <a:xfrm>
            <a:off x="10410467" y="5015027"/>
            <a:ext cx="4920922" cy="2513491"/>
          </a:xfrm>
          <a:custGeom>
            <a:avLst/>
            <a:gdLst/>
            <a:ahLst/>
            <a:cxnLst/>
            <a:rect l="0" t="0" r="0" b="0"/>
            <a:pathLst>
              <a:path w="120000" h="120000" extrusionOk="0">
                <a:moveTo>
                  <a:pt x="0" y="120000"/>
                </a:moveTo>
                <a:cubicBezTo>
                  <a:pt x="19999" y="93262"/>
                  <a:pt x="50023" y="546"/>
                  <a:pt x="60626" y="2"/>
                </a:cubicBezTo>
                <a:cubicBezTo>
                  <a:pt x="71229" y="-542"/>
                  <a:pt x="100000" y="93262"/>
                  <a:pt x="120000" y="120000"/>
                </a:cubicBezTo>
                <a:lnTo>
                  <a:pt x="0" y="120000"/>
                </a:lnTo>
                <a:close/>
              </a:path>
            </a:pathLst>
          </a:custGeom>
          <a:solidFill>
            <a:schemeClr val="bg1">
              <a:alpha val="80000"/>
            </a:schemeClr>
          </a:solidFill>
          <a:ln>
            <a:noFill/>
          </a:ln>
          <a:effectLst/>
        </p:spPr>
        <p:txBody>
          <a:bodyPr lIns="182802" tIns="91376" rIns="182802" bIns="91376" anchor="ctr" anchorCtr="0">
            <a:noAutofit/>
          </a:bodyPr>
          <a:lstStyle/>
          <a:p>
            <a:pPr algn="ctr"/>
            <a:endParaRPr sz="3999">
              <a:solidFill>
                <a:schemeClr val="bg2">
                  <a:lumMod val="50000"/>
                </a:schemeClr>
              </a:solidFill>
              <a:latin typeface="Century Gothic" panose="020B0502020202020204" pitchFamily="34" charset="0"/>
              <a:ea typeface="Lato"/>
              <a:cs typeface="Lato"/>
              <a:sym typeface="Lato"/>
            </a:endParaRPr>
          </a:p>
        </p:txBody>
      </p:sp>
      <p:sp>
        <p:nvSpPr>
          <p:cNvPr id="157" name="Shape 1703"/>
          <p:cNvSpPr/>
          <p:nvPr/>
        </p:nvSpPr>
        <p:spPr>
          <a:xfrm>
            <a:off x="12479256" y="5980293"/>
            <a:ext cx="4920922" cy="1535895"/>
          </a:xfrm>
          <a:custGeom>
            <a:avLst/>
            <a:gdLst/>
            <a:ahLst/>
            <a:cxnLst/>
            <a:rect l="0" t="0" r="0" b="0"/>
            <a:pathLst>
              <a:path w="120000" h="120000" extrusionOk="0">
                <a:moveTo>
                  <a:pt x="0" y="120000"/>
                </a:moveTo>
                <a:cubicBezTo>
                  <a:pt x="19999" y="93262"/>
                  <a:pt x="50023" y="546"/>
                  <a:pt x="60626" y="2"/>
                </a:cubicBezTo>
                <a:cubicBezTo>
                  <a:pt x="71229" y="-542"/>
                  <a:pt x="100000" y="93262"/>
                  <a:pt x="120000" y="120000"/>
                </a:cubicBezTo>
                <a:lnTo>
                  <a:pt x="0" y="120000"/>
                </a:lnTo>
                <a:close/>
              </a:path>
            </a:pathLst>
          </a:custGeom>
          <a:solidFill>
            <a:schemeClr val="bg1">
              <a:alpha val="80000"/>
            </a:schemeClr>
          </a:solidFill>
          <a:ln>
            <a:noFill/>
          </a:ln>
          <a:effectLst/>
        </p:spPr>
        <p:txBody>
          <a:bodyPr lIns="182802" tIns="91376" rIns="182802" bIns="91376" anchor="ctr" anchorCtr="0">
            <a:noAutofit/>
          </a:bodyPr>
          <a:lstStyle/>
          <a:p>
            <a:pPr algn="ctr"/>
            <a:endParaRPr sz="3999">
              <a:solidFill>
                <a:schemeClr val="bg2">
                  <a:lumMod val="50000"/>
                </a:schemeClr>
              </a:solidFill>
              <a:latin typeface="Century Gothic" panose="020B0502020202020204" pitchFamily="34" charset="0"/>
              <a:ea typeface="Lato"/>
              <a:cs typeface="Lato"/>
              <a:sym typeface="Lato"/>
            </a:endParaRPr>
          </a:p>
        </p:txBody>
      </p:sp>
      <p:sp>
        <p:nvSpPr>
          <p:cNvPr id="158" name="Shape 1704"/>
          <p:cNvSpPr/>
          <p:nvPr/>
        </p:nvSpPr>
        <p:spPr>
          <a:xfrm>
            <a:off x="14655937" y="6116265"/>
            <a:ext cx="4920922" cy="1408272"/>
          </a:xfrm>
          <a:custGeom>
            <a:avLst/>
            <a:gdLst/>
            <a:ahLst/>
            <a:cxnLst/>
            <a:rect l="0" t="0" r="0" b="0"/>
            <a:pathLst>
              <a:path w="120000" h="120000" extrusionOk="0">
                <a:moveTo>
                  <a:pt x="0" y="120000"/>
                </a:moveTo>
                <a:cubicBezTo>
                  <a:pt x="19999" y="93262"/>
                  <a:pt x="50023" y="546"/>
                  <a:pt x="60626" y="2"/>
                </a:cubicBezTo>
                <a:cubicBezTo>
                  <a:pt x="71229" y="-542"/>
                  <a:pt x="100000" y="93262"/>
                  <a:pt x="120000" y="120000"/>
                </a:cubicBezTo>
                <a:lnTo>
                  <a:pt x="0" y="120000"/>
                </a:lnTo>
                <a:close/>
              </a:path>
            </a:pathLst>
          </a:custGeom>
          <a:solidFill>
            <a:schemeClr val="bg1">
              <a:alpha val="80000"/>
            </a:schemeClr>
          </a:solidFill>
          <a:ln>
            <a:noFill/>
          </a:ln>
          <a:effectLst/>
        </p:spPr>
        <p:txBody>
          <a:bodyPr lIns="182802" tIns="91376" rIns="182802" bIns="91376" anchor="ctr" anchorCtr="0">
            <a:noAutofit/>
          </a:bodyPr>
          <a:lstStyle/>
          <a:p>
            <a:pPr algn="ctr"/>
            <a:endParaRPr sz="3999">
              <a:solidFill>
                <a:schemeClr val="bg2">
                  <a:lumMod val="50000"/>
                </a:schemeClr>
              </a:solidFill>
              <a:latin typeface="Century Gothic" panose="020B0502020202020204" pitchFamily="34" charset="0"/>
              <a:ea typeface="Lato"/>
              <a:cs typeface="Lato"/>
              <a:sym typeface="Lato"/>
            </a:endParaRPr>
          </a:p>
        </p:txBody>
      </p:sp>
      <p:sp>
        <p:nvSpPr>
          <p:cNvPr id="175" name="Shape 1699"/>
          <p:cNvSpPr/>
          <p:nvPr/>
        </p:nvSpPr>
        <p:spPr>
          <a:xfrm rot="10800000">
            <a:off x="14685435" y="7589779"/>
            <a:ext cx="4920922" cy="1998801"/>
          </a:xfrm>
          <a:custGeom>
            <a:avLst/>
            <a:gdLst/>
            <a:ahLst/>
            <a:cxnLst/>
            <a:rect l="0" t="0" r="0" b="0"/>
            <a:pathLst>
              <a:path w="120000" h="120000" extrusionOk="0">
                <a:moveTo>
                  <a:pt x="0" y="120000"/>
                </a:moveTo>
                <a:cubicBezTo>
                  <a:pt x="19999" y="93262"/>
                  <a:pt x="50023" y="546"/>
                  <a:pt x="60626" y="2"/>
                </a:cubicBezTo>
                <a:cubicBezTo>
                  <a:pt x="71229" y="-542"/>
                  <a:pt x="100000" y="93262"/>
                  <a:pt x="120000" y="120000"/>
                </a:cubicBezTo>
                <a:lnTo>
                  <a:pt x="0" y="120000"/>
                </a:lnTo>
                <a:close/>
              </a:path>
            </a:pathLst>
          </a:custGeom>
          <a:solidFill>
            <a:schemeClr val="tx1">
              <a:lumMod val="75000"/>
              <a:lumOff val="25000"/>
              <a:alpha val="80000"/>
            </a:schemeClr>
          </a:solidFill>
          <a:ln>
            <a:noFill/>
          </a:ln>
          <a:effectLst/>
        </p:spPr>
        <p:txBody>
          <a:bodyPr lIns="182802" tIns="91376" rIns="182802" bIns="91376" anchor="ctr" anchorCtr="0">
            <a:noAutofit/>
          </a:bodyPr>
          <a:lstStyle/>
          <a:p>
            <a:pPr algn="ctr"/>
            <a:endParaRPr sz="3999">
              <a:solidFill>
                <a:schemeClr val="bg2">
                  <a:lumMod val="50000"/>
                </a:schemeClr>
              </a:solidFill>
              <a:latin typeface="Century Gothic" panose="020B0502020202020204" pitchFamily="34" charset="0"/>
              <a:ea typeface="Lato"/>
              <a:cs typeface="Lato"/>
              <a:sym typeface="Lato"/>
            </a:endParaRPr>
          </a:p>
        </p:txBody>
      </p:sp>
      <p:sp>
        <p:nvSpPr>
          <p:cNvPr id="176" name="Shape 1700"/>
          <p:cNvSpPr/>
          <p:nvPr/>
        </p:nvSpPr>
        <p:spPr>
          <a:xfrm rot="10800000">
            <a:off x="12450674" y="7589778"/>
            <a:ext cx="4920922" cy="3087589"/>
          </a:xfrm>
          <a:custGeom>
            <a:avLst/>
            <a:gdLst/>
            <a:ahLst/>
            <a:cxnLst/>
            <a:rect l="0" t="0" r="0" b="0"/>
            <a:pathLst>
              <a:path w="120000" h="120000" extrusionOk="0">
                <a:moveTo>
                  <a:pt x="0" y="120000"/>
                </a:moveTo>
                <a:cubicBezTo>
                  <a:pt x="19999" y="93262"/>
                  <a:pt x="50023" y="546"/>
                  <a:pt x="60626" y="2"/>
                </a:cubicBezTo>
                <a:cubicBezTo>
                  <a:pt x="71229" y="-542"/>
                  <a:pt x="100000" y="93262"/>
                  <a:pt x="120000" y="120000"/>
                </a:cubicBezTo>
                <a:lnTo>
                  <a:pt x="0" y="120000"/>
                </a:lnTo>
                <a:close/>
              </a:path>
            </a:pathLst>
          </a:custGeom>
          <a:solidFill>
            <a:schemeClr val="tx1">
              <a:lumMod val="75000"/>
              <a:lumOff val="25000"/>
              <a:alpha val="80000"/>
            </a:schemeClr>
          </a:solidFill>
          <a:ln>
            <a:noFill/>
          </a:ln>
          <a:effectLst/>
        </p:spPr>
        <p:txBody>
          <a:bodyPr lIns="182802" tIns="91376" rIns="182802" bIns="91376" anchor="ctr" anchorCtr="0">
            <a:noAutofit/>
          </a:bodyPr>
          <a:lstStyle/>
          <a:p>
            <a:pPr algn="ctr"/>
            <a:endParaRPr sz="3999">
              <a:solidFill>
                <a:schemeClr val="bg2">
                  <a:lumMod val="50000"/>
                </a:schemeClr>
              </a:solidFill>
              <a:latin typeface="Century Gothic" panose="020B0502020202020204" pitchFamily="34" charset="0"/>
              <a:ea typeface="Lato"/>
              <a:cs typeface="Lato"/>
              <a:sym typeface="Lato"/>
            </a:endParaRPr>
          </a:p>
        </p:txBody>
      </p:sp>
      <p:sp>
        <p:nvSpPr>
          <p:cNvPr id="177" name="Shape 1701"/>
          <p:cNvSpPr/>
          <p:nvPr/>
        </p:nvSpPr>
        <p:spPr>
          <a:xfrm rot="10800000">
            <a:off x="10325537" y="7589774"/>
            <a:ext cx="4920922" cy="2499186"/>
          </a:xfrm>
          <a:custGeom>
            <a:avLst/>
            <a:gdLst/>
            <a:ahLst/>
            <a:cxnLst/>
            <a:rect l="0" t="0" r="0" b="0"/>
            <a:pathLst>
              <a:path w="120000" h="120000" extrusionOk="0">
                <a:moveTo>
                  <a:pt x="0" y="120000"/>
                </a:moveTo>
                <a:cubicBezTo>
                  <a:pt x="19999" y="93262"/>
                  <a:pt x="50023" y="546"/>
                  <a:pt x="60626" y="2"/>
                </a:cubicBezTo>
                <a:cubicBezTo>
                  <a:pt x="71229" y="-542"/>
                  <a:pt x="100000" y="93262"/>
                  <a:pt x="120000" y="120000"/>
                </a:cubicBezTo>
                <a:lnTo>
                  <a:pt x="0" y="120000"/>
                </a:lnTo>
                <a:close/>
              </a:path>
            </a:pathLst>
          </a:custGeom>
          <a:solidFill>
            <a:schemeClr val="tx1">
              <a:lumMod val="75000"/>
              <a:lumOff val="25000"/>
              <a:alpha val="80000"/>
            </a:schemeClr>
          </a:solidFill>
          <a:ln>
            <a:noFill/>
          </a:ln>
          <a:effectLst/>
        </p:spPr>
        <p:txBody>
          <a:bodyPr lIns="182802" tIns="91376" rIns="182802" bIns="91376" anchor="ctr" anchorCtr="0">
            <a:noAutofit/>
          </a:bodyPr>
          <a:lstStyle/>
          <a:p>
            <a:pPr algn="ctr"/>
            <a:endParaRPr sz="3999">
              <a:solidFill>
                <a:schemeClr val="bg2">
                  <a:lumMod val="50000"/>
                </a:schemeClr>
              </a:solidFill>
              <a:latin typeface="Century Gothic" panose="020B0502020202020204" pitchFamily="34" charset="0"/>
              <a:ea typeface="Lato"/>
              <a:cs typeface="Lato"/>
              <a:sym typeface="Lato"/>
            </a:endParaRPr>
          </a:p>
        </p:txBody>
      </p:sp>
      <p:sp>
        <p:nvSpPr>
          <p:cNvPr id="178" name="Shape 1702"/>
          <p:cNvSpPr/>
          <p:nvPr/>
        </p:nvSpPr>
        <p:spPr>
          <a:xfrm rot="10800000">
            <a:off x="8934310" y="7596126"/>
            <a:ext cx="4920922" cy="1402181"/>
          </a:xfrm>
          <a:custGeom>
            <a:avLst/>
            <a:gdLst/>
            <a:ahLst/>
            <a:cxnLst/>
            <a:rect l="0" t="0" r="0" b="0"/>
            <a:pathLst>
              <a:path w="120000" h="120000" extrusionOk="0">
                <a:moveTo>
                  <a:pt x="0" y="120000"/>
                </a:moveTo>
                <a:cubicBezTo>
                  <a:pt x="19999" y="93262"/>
                  <a:pt x="50023" y="546"/>
                  <a:pt x="60626" y="2"/>
                </a:cubicBezTo>
                <a:cubicBezTo>
                  <a:pt x="71229" y="-542"/>
                  <a:pt x="100000" y="93262"/>
                  <a:pt x="120000" y="120000"/>
                </a:cubicBezTo>
                <a:lnTo>
                  <a:pt x="0" y="120000"/>
                </a:lnTo>
                <a:close/>
              </a:path>
            </a:pathLst>
          </a:custGeom>
          <a:solidFill>
            <a:schemeClr val="tx1">
              <a:lumMod val="75000"/>
              <a:lumOff val="25000"/>
              <a:alpha val="80000"/>
            </a:schemeClr>
          </a:solidFill>
          <a:ln>
            <a:noFill/>
          </a:ln>
          <a:effectLst/>
        </p:spPr>
        <p:txBody>
          <a:bodyPr lIns="182802" tIns="91376" rIns="182802" bIns="91376" anchor="ctr" anchorCtr="0">
            <a:noAutofit/>
          </a:bodyPr>
          <a:lstStyle/>
          <a:p>
            <a:pPr algn="ctr"/>
            <a:endParaRPr sz="3999">
              <a:solidFill>
                <a:schemeClr val="bg2">
                  <a:lumMod val="50000"/>
                </a:schemeClr>
              </a:solidFill>
              <a:latin typeface="Century Gothic" panose="020B0502020202020204" pitchFamily="34" charset="0"/>
              <a:ea typeface="Lato"/>
              <a:cs typeface="Lato"/>
              <a:sym typeface="Lato"/>
            </a:endParaRPr>
          </a:p>
        </p:txBody>
      </p:sp>
      <p:sp>
        <p:nvSpPr>
          <p:cNvPr id="179" name="Shape 1703"/>
          <p:cNvSpPr/>
          <p:nvPr/>
        </p:nvSpPr>
        <p:spPr>
          <a:xfrm rot="10800000">
            <a:off x="6865521" y="7578961"/>
            <a:ext cx="4920922" cy="3172977"/>
          </a:xfrm>
          <a:custGeom>
            <a:avLst/>
            <a:gdLst/>
            <a:ahLst/>
            <a:cxnLst/>
            <a:rect l="0" t="0" r="0" b="0"/>
            <a:pathLst>
              <a:path w="120000" h="120000" extrusionOk="0">
                <a:moveTo>
                  <a:pt x="0" y="120000"/>
                </a:moveTo>
                <a:cubicBezTo>
                  <a:pt x="19999" y="93262"/>
                  <a:pt x="50023" y="546"/>
                  <a:pt x="60626" y="2"/>
                </a:cubicBezTo>
                <a:cubicBezTo>
                  <a:pt x="71229" y="-542"/>
                  <a:pt x="100000" y="93262"/>
                  <a:pt x="120000" y="120000"/>
                </a:cubicBezTo>
                <a:lnTo>
                  <a:pt x="0" y="120000"/>
                </a:lnTo>
                <a:close/>
              </a:path>
            </a:pathLst>
          </a:custGeom>
          <a:solidFill>
            <a:schemeClr val="tx1">
              <a:lumMod val="75000"/>
              <a:lumOff val="25000"/>
              <a:alpha val="80000"/>
            </a:schemeClr>
          </a:solidFill>
          <a:ln>
            <a:noFill/>
          </a:ln>
          <a:effectLst/>
        </p:spPr>
        <p:txBody>
          <a:bodyPr lIns="182802" tIns="91376" rIns="182802" bIns="91376" anchor="ctr" anchorCtr="0">
            <a:noAutofit/>
          </a:bodyPr>
          <a:lstStyle/>
          <a:p>
            <a:pPr algn="ctr"/>
            <a:endParaRPr sz="3999">
              <a:solidFill>
                <a:schemeClr val="bg2">
                  <a:lumMod val="50000"/>
                </a:schemeClr>
              </a:solidFill>
              <a:latin typeface="Century Gothic" panose="020B0502020202020204" pitchFamily="34" charset="0"/>
              <a:ea typeface="Lato"/>
              <a:cs typeface="Lato"/>
              <a:sym typeface="Lato"/>
            </a:endParaRPr>
          </a:p>
        </p:txBody>
      </p:sp>
      <p:sp>
        <p:nvSpPr>
          <p:cNvPr id="180" name="Shape 1704"/>
          <p:cNvSpPr/>
          <p:nvPr/>
        </p:nvSpPr>
        <p:spPr>
          <a:xfrm rot="10800000">
            <a:off x="4688840" y="7570607"/>
            <a:ext cx="4920922" cy="772685"/>
          </a:xfrm>
          <a:custGeom>
            <a:avLst/>
            <a:gdLst/>
            <a:ahLst/>
            <a:cxnLst/>
            <a:rect l="0" t="0" r="0" b="0"/>
            <a:pathLst>
              <a:path w="120000" h="120000" extrusionOk="0">
                <a:moveTo>
                  <a:pt x="0" y="120000"/>
                </a:moveTo>
                <a:cubicBezTo>
                  <a:pt x="19999" y="93262"/>
                  <a:pt x="50023" y="546"/>
                  <a:pt x="60626" y="2"/>
                </a:cubicBezTo>
                <a:cubicBezTo>
                  <a:pt x="71229" y="-542"/>
                  <a:pt x="100000" y="93262"/>
                  <a:pt x="120000" y="120000"/>
                </a:cubicBezTo>
                <a:lnTo>
                  <a:pt x="0" y="120000"/>
                </a:lnTo>
                <a:close/>
              </a:path>
            </a:pathLst>
          </a:custGeom>
          <a:solidFill>
            <a:schemeClr val="tx1">
              <a:lumMod val="75000"/>
              <a:lumOff val="25000"/>
              <a:alpha val="80000"/>
            </a:schemeClr>
          </a:solidFill>
          <a:ln>
            <a:noFill/>
          </a:ln>
          <a:effectLst/>
        </p:spPr>
        <p:txBody>
          <a:bodyPr lIns="182802" tIns="91376" rIns="182802" bIns="91376" anchor="ctr" anchorCtr="0">
            <a:noAutofit/>
          </a:bodyPr>
          <a:lstStyle/>
          <a:p>
            <a:pPr algn="ctr"/>
            <a:endParaRPr sz="3999">
              <a:solidFill>
                <a:schemeClr val="bg2">
                  <a:lumMod val="50000"/>
                </a:schemeClr>
              </a:solidFill>
              <a:latin typeface="Century Gothic" panose="020B0502020202020204" pitchFamily="34" charset="0"/>
              <a:ea typeface="Lato"/>
              <a:cs typeface="Lato"/>
              <a:sym typeface="Lato"/>
            </a:endParaRPr>
          </a:p>
        </p:txBody>
      </p:sp>
      <p:cxnSp>
        <p:nvCxnSpPr>
          <p:cNvPr id="194" name="Gerader Verbinder 193"/>
          <p:cNvCxnSpPr/>
          <p:nvPr/>
        </p:nvCxnSpPr>
        <p:spPr>
          <a:xfrm flipH="1">
            <a:off x="6" y="7521677"/>
            <a:ext cx="2437764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43" name="Textfeld 242"/>
          <p:cNvSpPr txBox="1"/>
          <p:nvPr/>
        </p:nvSpPr>
        <p:spPr>
          <a:xfrm>
            <a:off x="6110663" y="5502730"/>
            <a:ext cx="2020754" cy="369332"/>
          </a:xfrm>
          <a:prstGeom prst="rect">
            <a:avLst/>
          </a:prstGeom>
          <a:noFill/>
        </p:spPr>
        <p:txBody>
          <a:bodyPr wrap="square" rtlCol="0">
            <a:spAutoFit/>
          </a:bodyPr>
          <a:lstStyle/>
          <a:p>
            <a:pPr algn="ctr"/>
            <a:r>
              <a:rPr lang="de-DE" dirty="0">
                <a:solidFill>
                  <a:schemeClr val="bg1"/>
                </a:solidFill>
                <a:latin typeface="Helvetica" panose="020B0500000000000000" pitchFamily="34" charset="0"/>
              </a:rPr>
              <a:t>20</a:t>
            </a:r>
            <a:r>
              <a:rPr lang="uk-UA" dirty="0">
                <a:solidFill>
                  <a:schemeClr val="bg1"/>
                </a:solidFill>
                <a:latin typeface="Helvetica" panose="020B0500000000000000" pitchFamily="34" charset="0"/>
              </a:rPr>
              <a:t>20</a:t>
            </a:r>
            <a:r>
              <a:rPr lang="de-DE" dirty="0">
                <a:solidFill>
                  <a:schemeClr val="bg1"/>
                </a:solidFill>
                <a:latin typeface="Helvetica" panose="020B0500000000000000" pitchFamily="34" charset="0"/>
              </a:rPr>
              <a:t> | 57 %</a:t>
            </a:r>
          </a:p>
        </p:txBody>
      </p:sp>
      <p:sp>
        <p:nvSpPr>
          <p:cNvPr id="244" name="Textfeld 243"/>
          <p:cNvSpPr txBox="1"/>
          <p:nvPr/>
        </p:nvSpPr>
        <p:spPr>
          <a:xfrm>
            <a:off x="8231790" y="4639177"/>
            <a:ext cx="2020754" cy="369332"/>
          </a:xfrm>
          <a:prstGeom prst="rect">
            <a:avLst/>
          </a:prstGeom>
          <a:noFill/>
        </p:spPr>
        <p:txBody>
          <a:bodyPr wrap="square" rtlCol="0">
            <a:spAutoFit/>
          </a:bodyPr>
          <a:lstStyle/>
          <a:p>
            <a:pPr algn="ctr"/>
            <a:r>
              <a:rPr lang="de-DE" dirty="0">
                <a:solidFill>
                  <a:schemeClr val="bg1"/>
                </a:solidFill>
                <a:latin typeface="Helvetica" panose="020B0500000000000000" pitchFamily="34" charset="0"/>
              </a:rPr>
              <a:t>20</a:t>
            </a:r>
            <a:r>
              <a:rPr lang="uk-UA" dirty="0">
                <a:solidFill>
                  <a:schemeClr val="bg1"/>
                </a:solidFill>
                <a:latin typeface="Helvetica" panose="020B0500000000000000" pitchFamily="34" charset="0"/>
              </a:rPr>
              <a:t>2</a:t>
            </a:r>
            <a:r>
              <a:rPr lang="de-DE" dirty="0">
                <a:solidFill>
                  <a:schemeClr val="bg1"/>
                </a:solidFill>
                <a:latin typeface="Helvetica" panose="020B0500000000000000" pitchFamily="34" charset="0"/>
              </a:rPr>
              <a:t>1 | 57 %</a:t>
            </a:r>
          </a:p>
        </p:txBody>
      </p:sp>
      <p:sp>
        <p:nvSpPr>
          <p:cNvPr id="245" name="Textfeld 244"/>
          <p:cNvSpPr txBox="1"/>
          <p:nvPr/>
        </p:nvSpPr>
        <p:spPr>
          <a:xfrm>
            <a:off x="10414027" y="5044524"/>
            <a:ext cx="2020754" cy="369332"/>
          </a:xfrm>
          <a:prstGeom prst="rect">
            <a:avLst/>
          </a:prstGeom>
          <a:noFill/>
        </p:spPr>
        <p:txBody>
          <a:bodyPr wrap="square" rtlCol="0">
            <a:spAutoFit/>
          </a:bodyPr>
          <a:lstStyle/>
          <a:p>
            <a:pPr algn="ctr"/>
            <a:r>
              <a:rPr lang="de-DE" dirty="0">
                <a:solidFill>
                  <a:schemeClr val="bg1"/>
                </a:solidFill>
                <a:latin typeface="Helvetica" panose="020B0500000000000000" pitchFamily="34" charset="0"/>
              </a:rPr>
              <a:t>20</a:t>
            </a:r>
            <a:r>
              <a:rPr lang="uk-UA" dirty="0">
                <a:solidFill>
                  <a:schemeClr val="bg1"/>
                </a:solidFill>
                <a:latin typeface="Helvetica" panose="020B0500000000000000" pitchFamily="34" charset="0"/>
              </a:rPr>
              <a:t>2</a:t>
            </a:r>
            <a:r>
              <a:rPr lang="de-DE" dirty="0">
                <a:solidFill>
                  <a:schemeClr val="bg1"/>
                </a:solidFill>
                <a:latin typeface="Helvetica" panose="020B0500000000000000" pitchFamily="34" charset="0"/>
              </a:rPr>
              <a:t>2 | 57 %</a:t>
            </a:r>
          </a:p>
        </p:txBody>
      </p:sp>
      <p:sp>
        <p:nvSpPr>
          <p:cNvPr id="246" name="Textfeld 245"/>
          <p:cNvSpPr txBox="1"/>
          <p:nvPr/>
        </p:nvSpPr>
        <p:spPr>
          <a:xfrm>
            <a:off x="11894352" y="4205316"/>
            <a:ext cx="2020754" cy="369332"/>
          </a:xfrm>
          <a:prstGeom prst="rect">
            <a:avLst/>
          </a:prstGeom>
          <a:noFill/>
        </p:spPr>
        <p:txBody>
          <a:bodyPr wrap="square" rtlCol="0">
            <a:spAutoFit/>
          </a:bodyPr>
          <a:lstStyle/>
          <a:p>
            <a:pPr algn="ctr"/>
            <a:r>
              <a:rPr lang="de-DE" dirty="0">
                <a:solidFill>
                  <a:schemeClr val="bg1"/>
                </a:solidFill>
                <a:latin typeface="Helvetica" panose="020B0500000000000000" pitchFamily="34" charset="0"/>
              </a:rPr>
              <a:t>20</a:t>
            </a:r>
            <a:r>
              <a:rPr lang="uk-UA" dirty="0">
                <a:solidFill>
                  <a:schemeClr val="bg1"/>
                </a:solidFill>
                <a:latin typeface="Helvetica" panose="020B0500000000000000" pitchFamily="34" charset="0"/>
              </a:rPr>
              <a:t>2</a:t>
            </a:r>
            <a:r>
              <a:rPr lang="de-DE" dirty="0">
                <a:solidFill>
                  <a:schemeClr val="bg1"/>
                </a:solidFill>
                <a:latin typeface="Helvetica" panose="020B0500000000000000" pitchFamily="34" charset="0"/>
              </a:rPr>
              <a:t>3 | 57 %</a:t>
            </a:r>
          </a:p>
        </p:txBody>
      </p:sp>
      <p:sp>
        <p:nvSpPr>
          <p:cNvPr id="247" name="Textfeld 246"/>
          <p:cNvSpPr txBox="1"/>
          <p:nvPr/>
        </p:nvSpPr>
        <p:spPr>
          <a:xfrm>
            <a:off x="14045250" y="5355177"/>
            <a:ext cx="2020754" cy="369332"/>
          </a:xfrm>
          <a:prstGeom prst="rect">
            <a:avLst/>
          </a:prstGeom>
          <a:noFill/>
        </p:spPr>
        <p:txBody>
          <a:bodyPr wrap="square" rtlCol="0">
            <a:spAutoFit/>
          </a:bodyPr>
          <a:lstStyle/>
          <a:p>
            <a:pPr algn="ctr"/>
            <a:r>
              <a:rPr lang="de-DE" dirty="0">
                <a:solidFill>
                  <a:schemeClr val="bg1"/>
                </a:solidFill>
                <a:latin typeface="Helvetica" panose="020B0500000000000000" pitchFamily="34" charset="0"/>
              </a:rPr>
              <a:t>20</a:t>
            </a:r>
            <a:r>
              <a:rPr lang="uk-UA" dirty="0">
                <a:solidFill>
                  <a:schemeClr val="bg1"/>
                </a:solidFill>
                <a:latin typeface="Helvetica" panose="020B0500000000000000" pitchFamily="34" charset="0"/>
              </a:rPr>
              <a:t>2</a:t>
            </a:r>
            <a:r>
              <a:rPr lang="de-DE" dirty="0">
                <a:solidFill>
                  <a:schemeClr val="bg1"/>
                </a:solidFill>
                <a:latin typeface="Helvetica" panose="020B0500000000000000" pitchFamily="34" charset="0"/>
              </a:rPr>
              <a:t>4 | 57 %</a:t>
            </a:r>
          </a:p>
        </p:txBody>
      </p:sp>
      <p:sp>
        <p:nvSpPr>
          <p:cNvPr id="248" name="Textfeld 247"/>
          <p:cNvSpPr txBox="1"/>
          <p:nvPr/>
        </p:nvSpPr>
        <p:spPr>
          <a:xfrm>
            <a:off x="16225244" y="5434600"/>
            <a:ext cx="2020754" cy="369332"/>
          </a:xfrm>
          <a:prstGeom prst="rect">
            <a:avLst/>
          </a:prstGeom>
          <a:noFill/>
        </p:spPr>
        <p:txBody>
          <a:bodyPr wrap="square" rtlCol="0">
            <a:spAutoFit/>
          </a:bodyPr>
          <a:lstStyle/>
          <a:p>
            <a:pPr algn="ctr"/>
            <a:r>
              <a:rPr lang="de-DE" dirty="0">
                <a:solidFill>
                  <a:schemeClr val="bg1"/>
                </a:solidFill>
                <a:latin typeface="Helvetica" panose="020B0500000000000000" pitchFamily="34" charset="0"/>
              </a:rPr>
              <a:t>20</a:t>
            </a:r>
            <a:r>
              <a:rPr lang="uk-UA" dirty="0">
                <a:solidFill>
                  <a:schemeClr val="bg1"/>
                </a:solidFill>
                <a:latin typeface="Helvetica" panose="020B0500000000000000" pitchFamily="34" charset="0"/>
              </a:rPr>
              <a:t>2</a:t>
            </a:r>
            <a:r>
              <a:rPr lang="de-DE" dirty="0">
                <a:solidFill>
                  <a:schemeClr val="bg1"/>
                </a:solidFill>
                <a:latin typeface="Helvetica" panose="020B0500000000000000" pitchFamily="34" charset="0"/>
              </a:rPr>
              <a:t>5 | 57 %</a:t>
            </a:r>
          </a:p>
        </p:txBody>
      </p:sp>
      <p:sp>
        <p:nvSpPr>
          <p:cNvPr id="255" name="Textfeld 254"/>
          <p:cNvSpPr txBox="1"/>
          <p:nvPr/>
        </p:nvSpPr>
        <p:spPr>
          <a:xfrm>
            <a:off x="16137021" y="10616836"/>
            <a:ext cx="2020754" cy="369332"/>
          </a:xfrm>
          <a:prstGeom prst="rect">
            <a:avLst/>
          </a:prstGeom>
          <a:noFill/>
        </p:spPr>
        <p:txBody>
          <a:bodyPr wrap="square" rtlCol="0">
            <a:spAutoFit/>
          </a:bodyPr>
          <a:lstStyle/>
          <a:p>
            <a:pPr algn="ctr"/>
            <a:r>
              <a:rPr lang="de-DE" dirty="0">
                <a:solidFill>
                  <a:schemeClr val="tx1">
                    <a:lumMod val="75000"/>
                    <a:lumOff val="25000"/>
                  </a:schemeClr>
                </a:solidFill>
                <a:latin typeface="Helvetica" panose="020B0500000000000000" pitchFamily="34" charset="0"/>
              </a:rPr>
              <a:t>20</a:t>
            </a:r>
            <a:r>
              <a:rPr lang="uk-UA" dirty="0">
                <a:solidFill>
                  <a:schemeClr val="tx1">
                    <a:lumMod val="75000"/>
                    <a:lumOff val="25000"/>
                  </a:schemeClr>
                </a:solidFill>
                <a:latin typeface="Helvetica" panose="020B0500000000000000" pitchFamily="34" charset="0"/>
              </a:rPr>
              <a:t>25</a:t>
            </a:r>
            <a:r>
              <a:rPr lang="de-DE" dirty="0">
                <a:solidFill>
                  <a:schemeClr val="tx1">
                    <a:lumMod val="75000"/>
                    <a:lumOff val="25000"/>
                  </a:schemeClr>
                </a:solidFill>
                <a:latin typeface="Helvetica" panose="020B0500000000000000" pitchFamily="34" charset="0"/>
              </a:rPr>
              <a:t> | 57 %</a:t>
            </a:r>
          </a:p>
        </p:txBody>
      </p:sp>
      <p:sp>
        <p:nvSpPr>
          <p:cNvPr id="256" name="Textfeld 255"/>
          <p:cNvSpPr txBox="1"/>
          <p:nvPr/>
        </p:nvSpPr>
        <p:spPr>
          <a:xfrm>
            <a:off x="13877012" y="11729992"/>
            <a:ext cx="2020754" cy="369332"/>
          </a:xfrm>
          <a:prstGeom prst="rect">
            <a:avLst/>
          </a:prstGeom>
          <a:noFill/>
        </p:spPr>
        <p:txBody>
          <a:bodyPr wrap="square" rtlCol="0">
            <a:spAutoFit/>
          </a:bodyPr>
          <a:lstStyle/>
          <a:p>
            <a:pPr algn="ctr"/>
            <a:r>
              <a:rPr lang="de-DE" dirty="0">
                <a:solidFill>
                  <a:schemeClr val="tx1">
                    <a:lumMod val="75000"/>
                    <a:lumOff val="25000"/>
                  </a:schemeClr>
                </a:solidFill>
                <a:latin typeface="Helvetica" panose="020B0500000000000000" pitchFamily="34" charset="0"/>
              </a:rPr>
              <a:t>20</a:t>
            </a:r>
            <a:r>
              <a:rPr lang="uk-UA" dirty="0">
                <a:solidFill>
                  <a:schemeClr val="tx1">
                    <a:lumMod val="75000"/>
                    <a:lumOff val="25000"/>
                  </a:schemeClr>
                </a:solidFill>
                <a:latin typeface="Helvetica" panose="020B0500000000000000" pitchFamily="34" charset="0"/>
              </a:rPr>
              <a:t>24</a:t>
            </a:r>
            <a:r>
              <a:rPr lang="de-DE" dirty="0">
                <a:solidFill>
                  <a:schemeClr val="tx1">
                    <a:lumMod val="75000"/>
                    <a:lumOff val="25000"/>
                  </a:schemeClr>
                </a:solidFill>
                <a:latin typeface="Helvetica" panose="020B0500000000000000" pitchFamily="34" charset="0"/>
              </a:rPr>
              <a:t> | 57 %</a:t>
            </a:r>
          </a:p>
        </p:txBody>
      </p:sp>
      <p:sp>
        <p:nvSpPr>
          <p:cNvPr id="257" name="Textfeld 256"/>
          <p:cNvSpPr txBox="1"/>
          <p:nvPr/>
        </p:nvSpPr>
        <p:spPr>
          <a:xfrm>
            <a:off x="11694778" y="11071464"/>
            <a:ext cx="2020754" cy="369332"/>
          </a:xfrm>
          <a:prstGeom prst="rect">
            <a:avLst/>
          </a:prstGeom>
          <a:noFill/>
        </p:spPr>
        <p:txBody>
          <a:bodyPr wrap="square" rtlCol="0">
            <a:spAutoFit/>
          </a:bodyPr>
          <a:lstStyle/>
          <a:p>
            <a:pPr algn="ctr"/>
            <a:r>
              <a:rPr lang="de-DE" dirty="0">
                <a:solidFill>
                  <a:schemeClr val="tx1">
                    <a:lumMod val="75000"/>
                    <a:lumOff val="25000"/>
                  </a:schemeClr>
                </a:solidFill>
                <a:latin typeface="Helvetica" panose="020B0500000000000000" pitchFamily="34" charset="0"/>
              </a:rPr>
              <a:t>20</a:t>
            </a:r>
            <a:r>
              <a:rPr lang="uk-UA" dirty="0">
                <a:solidFill>
                  <a:schemeClr val="tx1">
                    <a:lumMod val="75000"/>
                    <a:lumOff val="25000"/>
                  </a:schemeClr>
                </a:solidFill>
                <a:latin typeface="Helvetica" panose="020B0500000000000000" pitchFamily="34" charset="0"/>
              </a:rPr>
              <a:t>23</a:t>
            </a:r>
            <a:r>
              <a:rPr lang="de-DE" dirty="0">
                <a:solidFill>
                  <a:schemeClr val="tx1">
                    <a:lumMod val="75000"/>
                    <a:lumOff val="25000"/>
                  </a:schemeClr>
                </a:solidFill>
                <a:latin typeface="Helvetica" panose="020B0500000000000000" pitchFamily="34" charset="0"/>
              </a:rPr>
              <a:t> | 57 %</a:t>
            </a:r>
          </a:p>
        </p:txBody>
      </p:sp>
      <p:sp>
        <p:nvSpPr>
          <p:cNvPr id="258" name="Textfeld 257"/>
          <p:cNvSpPr txBox="1"/>
          <p:nvPr/>
        </p:nvSpPr>
        <p:spPr>
          <a:xfrm>
            <a:off x="10273443" y="10063083"/>
            <a:ext cx="2020754" cy="369332"/>
          </a:xfrm>
          <a:prstGeom prst="rect">
            <a:avLst/>
          </a:prstGeom>
          <a:noFill/>
        </p:spPr>
        <p:txBody>
          <a:bodyPr wrap="square" rtlCol="0">
            <a:spAutoFit/>
          </a:bodyPr>
          <a:lstStyle/>
          <a:p>
            <a:pPr algn="ctr"/>
            <a:r>
              <a:rPr lang="de-DE" dirty="0">
                <a:solidFill>
                  <a:schemeClr val="tx1">
                    <a:lumMod val="75000"/>
                    <a:lumOff val="25000"/>
                  </a:schemeClr>
                </a:solidFill>
                <a:latin typeface="Helvetica" panose="020B0500000000000000" pitchFamily="34" charset="0"/>
              </a:rPr>
              <a:t>20</a:t>
            </a:r>
            <a:r>
              <a:rPr lang="uk-UA" dirty="0">
                <a:solidFill>
                  <a:schemeClr val="tx1">
                    <a:lumMod val="75000"/>
                    <a:lumOff val="25000"/>
                  </a:schemeClr>
                </a:solidFill>
                <a:latin typeface="Helvetica" panose="020B0500000000000000" pitchFamily="34" charset="0"/>
              </a:rPr>
              <a:t>22</a:t>
            </a:r>
            <a:r>
              <a:rPr lang="de-DE" dirty="0">
                <a:solidFill>
                  <a:schemeClr val="tx1">
                    <a:lumMod val="75000"/>
                    <a:lumOff val="25000"/>
                  </a:schemeClr>
                </a:solidFill>
                <a:latin typeface="Helvetica" panose="020B0500000000000000" pitchFamily="34" charset="0"/>
              </a:rPr>
              <a:t> | 57 %</a:t>
            </a:r>
          </a:p>
        </p:txBody>
      </p:sp>
      <p:sp>
        <p:nvSpPr>
          <p:cNvPr id="259" name="Textfeld 258"/>
          <p:cNvSpPr txBox="1"/>
          <p:nvPr/>
        </p:nvSpPr>
        <p:spPr>
          <a:xfrm>
            <a:off x="8280478" y="11992914"/>
            <a:ext cx="2020754" cy="369332"/>
          </a:xfrm>
          <a:prstGeom prst="rect">
            <a:avLst/>
          </a:prstGeom>
          <a:noFill/>
        </p:spPr>
        <p:txBody>
          <a:bodyPr wrap="square" rtlCol="0">
            <a:spAutoFit/>
          </a:bodyPr>
          <a:lstStyle/>
          <a:p>
            <a:pPr algn="ctr"/>
            <a:r>
              <a:rPr lang="de-DE" dirty="0">
                <a:solidFill>
                  <a:schemeClr val="tx1">
                    <a:lumMod val="75000"/>
                    <a:lumOff val="25000"/>
                  </a:schemeClr>
                </a:solidFill>
                <a:latin typeface="Helvetica" panose="020B0500000000000000" pitchFamily="34" charset="0"/>
              </a:rPr>
              <a:t>20</a:t>
            </a:r>
            <a:r>
              <a:rPr lang="uk-UA" dirty="0">
                <a:solidFill>
                  <a:schemeClr val="tx1">
                    <a:lumMod val="75000"/>
                    <a:lumOff val="25000"/>
                  </a:schemeClr>
                </a:solidFill>
                <a:latin typeface="Helvetica" panose="020B0500000000000000" pitchFamily="34" charset="0"/>
              </a:rPr>
              <a:t>21</a:t>
            </a:r>
            <a:r>
              <a:rPr lang="de-DE" dirty="0">
                <a:solidFill>
                  <a:schemeClr val="tx1">
                    <a:lumMod val="75000"/>
                    <a:lumOff val="25000"/>
                  </a:schemeClr>
                </a:solidFill>
                <a:latin typeface="Helvetica" panose="020B0500000000000000" pitchFamily="34" charset="0"/>
              </a:rPr>
              <a:t> | 57 %</a:t>
            </a:r>
          </a:p>
        </p:txBody>
      </p:sp>
      <p:sp>
        <p:nvSpPr>
          <p:cNvPr id="260" name="Textfeld 259"/>
          <p:cNvSpPr txBox="1"/>
          <p:nvPr/>
        </p:nvSpPr>
        <p:spPr>
          <a:xfrm>
            <a:off x="6081433" y="9633637"/>
            <a:ext cx="2020754" cy="369332"/>
          </a:xfrm>
          <a:prstGeom prst="rect">
            <a:avLst/>
          </a:prstGeom>
          <a:noFill/>
        </p:spPr>
        <p:txBody>
          <a:bodyPr wrap="square" rtlCol="0">
            <a:spAutoFit/>
          </a:bodyPr>
          <a:lstStyle/>
          <a:p>
            <a:pPr algn="ctr"/>
            <a:r>
              <a:rPr lang="de-DE" dirty="0">
                <a:solidFill>
                  <a:schemeClr val="tx1">
                    <a:lumMod val="75000"/>
                    <a:lumOff val="25000"/>
                  </a:schemeClr>
                </a:solidFill>
                <a:latin typeface="Helvetica" panose="020B0500000000000000" pitchFamily="34" charset="0"/>
              </a:rPr>
              <a:t>20</a:t>
            </a:r>
            <a:r>
              <a:rPr lang="uk-UA" dirty="0">
                <a:solidFill>
                  <a:schemeClr val="tx1">
                    <a:lumMod val="75000"/>
                    <a:lumOff val="25000"/>
                  </a:schemeClr>
                </a:solidFill>
                <a:latin typeface="Helvetica" panose="020B0500000000000000" pitchFamily="34" charset="0"/>
              </a:rPr>
              <a:t>20</a:t>
            </a:r>
            <a:r>
              <a:rPr lang="de-DE" dirty="0">
                <a:solidFill>
                  <a:schemeClr val="tx1">
                    <a:lumMod val="75000"/>
                    <a:lumOff val="25000"/>
                  </a:schemeClr>
                </a:solidFill>
                <a:latin typeface="Helvetica" panose="020B0500000000000000" pitchFamily="34" charset="0"/>
              </a:rPr>
              <a:t> | 57 %</a:t>
            </a:r>
          </a:p>
        </p:txBody>
      </p:sp>
      <p:pic>
        <p:nvPicPr>
          <p:cNvPr id="39" name="Graphic 38">
            <a:extLst>
              <a:ext uri="{FF2B5EF4-FFF2-40B4-BE49-F238E27FC236}">
                <a16:creationId xmlns:a16="http://schemas.microsoft.com/office/drawing/2014/main" id="{AF9D4290-D64B-45CB-B7C6-002902BAAA2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847568" y="8972579"/>
            <a:ext cx="440270" cy="440270"/>
          </a:xfrm>
          <a:prstGeom prst="rect">
            <a:avLst/>
          </a:prstGeom>
        </p:spPr>
      </p:pic>
      <p:pic>
        <p:nvPicPr>
          <p:cNvPr id="40" name="Graphic 39">
            <a:extLst>
              <a:ext uri="{FF2B5EF4-FFF2-40B4-BE49-F238E27FC236}">
                <a16:creationId xmlns:a16="http://schemas.microsoft.com/office/drawing/2014/main" id="{31CDB155-A054-466D-8112-7A8097B5F5D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022660" y="11289722"/>
            <a:ext cx="440270" cy="440270"/>
          </a:xfrm>
          <a:prstGeom prst="rect">
            <a:avLst/>
          </a:prstGeom>
        </p:spPr>
      </p:pic>
      <p:pic>
        <p:nvPicPr>
          <p:cNvPr id="41" name="Graphic 40">
            <a:extLst>
              <a:ext uri="{FF2B5EF4-FFF2-40B4-BE49-F238E27FC236}">
                <a16:creationId xmlns:a16="http://schemas.microsoft.com/office/drawing/2014/main" id="{FA438861-D936-4891-9A60-D413D1E166E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954500" y="9474676"/>
            <a:ext cx="440270" cy="440270"/>
          </a:xfrm>
          <a:prstGeom prst="rect">
            <a:avLst/>
          </a:prstGeom>
        </p:spPr>
      </p:pic>
      <p:pic>
        <p:nvPicPr>
          <p:cNvPr id="42" name="Graphic 41">
            <a:extLst>
              <a:ext uri="{FF2B5EF4-FFF2-40B4-BE49-F238E27FC236}">
                <a16:creationId xmlns:a16="http://schemas.microsoft.com/office/drawing/2014/main" id="{483AC6E7-D080-43D8-A3FF-9821A1C51E5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485020" y="10407263"/>
            <a:ext cx="440270" cy="440270"/>
          </a:xfrm>
          <a:prstGeom prst="rect">
            <a:avLst/>
          </a:prstGeom>
        </p:spPr>
      </p:pic>
      <p:pic>
        <p:nvPicPr>
          <p:cNvPr id="43" name="Graphic 42">
            <a:extLst>
              <a:ext uri="{FF2B5EF4-FFF2-40B4-BE49-F238E27FC236}">
                <a16:creationId xmlns:a16="http://schemas.microsoft.com/office/drawing/2014/main" id="{C0C6615A-0469-48AD-A50F-66006935806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4667254" y="11152267"/>
            <a:ext cx="440270" cy="440270"/>
          </a:xfrm>
          <a:prstGeom prst="rect">
            <a:avLst/>
          </a:prstGeom>
        </p:spPr>
      </p:pic>
      <p:pic>
        <p:nvPicPr>
          <p:cNvPr id="44" name="Graphic 43">
            <a:extLst>
              <a:ext uri="{FF2B5EF4-FFF2-40B4-BE49-F238E27FC236}">
                <a16:creationId xmlns:a16="http://schemas.microsoft.com/office/drawing/2014/main" id="{9C3BD874-8D9F-46D4-80EA-16B2B85EFC3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6927263" y="9975763"/>
            <a:ext cx="440270" cy="440270"/>
          </a:xfrm>
          <a:prstGeom prst="rect">
            <a:avLst/>
          </a:prstGeom>
        </p:spPr>
      </p:pic>
      <p:pic>
        <p:nvPicPr>
          <p:cNvPr id="45" name="Graphic 44">
            <a:extLst>
              <a:ext uri="{FF2B5EF4-FFF2-40B4-BE49-F238E27FC236}">
                <a16:creationId xmlns:a16="http://schemas.microsoft.com/office/drawing/2014/main" id="{5428EA2C-24C4-49A2-92B1-A5E9B2EC613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847568" y="4850592"/>
            <a:ext cx="440270" cy="440270"/>
          </a:xfrm>
          <a:prstGeom prst="rect">
            <a:avLst/>
          </a:prstGeom>
        </p:spPr>
      </p:pic>
      <p:pic>
        <p:nvPicPr>
          <p:cNvPr id="46" name="Graphic 45">
            <a:extLst>
              <a:ext uri="{FF2B5EF4-FFF2-40B4-BE49-F238E27FC236}">
                <a16:creationId xmlns:a16="http://schemas.microsoft.com/office/drawing/2014/main" id="{5A4EC6B2-E27F-400F-B63C-E51D28418F54}"/>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019240" y="4084305"/>
            <a:ext cx="440270" cy="440270"/>
          </a:xfrm>
          <a:prstGeom prst="rect">
            <a:avLst/>
          </a:prstGeom>
        </p:spPr>
      </p:pic>
      <p:pic>
        <p:nvPicPr>
          <p:cNvPr id="47" name="Graphic 46">
            <a:extLst>
              <a:ext uri="{FF2B5EF4-FFF2-40B4-BE49-F238E27FC236}">
                <a16:creationId xmlns:a16="http://schemas.microsoft.com/office/drawing/2014/main" id="{E67A16BC-2F7B-427C-8A6D-96A9F35F9A1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74635" y="4420179"/>
            <a:ext cx="440270" cy="440270"/>
          </a:xfrm>
          <a:prstGeom prst="rect">
            <a:avLst/>
          </a:prstGeom>
        </p:spPr>
      </p:pic>
      <p:pic>
        <p:nvPicPr>
          <p:cNvPr id="48" name="Graphic 47">
            <a:extLst>
              <a:ext uri="{FF2B5EF4-FFF2-40B4-BE49-F238E27FC236}">
                <a16:creationId xmlns:a16="http://schemas.microsoft.com/office/drawing/2014/main" id="{555A8828-B282-4F70-AC74-D339383D460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2696819" y="3537995"/>
            <a:ext cx="440270" cy="440270"/>
          </a:xfrm>
          <a:prstGeom prst="rect">
            <a:avLst/>
          </a:prstGeom>
        </p:spPr>
      </p:pic>
      <p:pic>
        <p:nvPicPr>
          <p:cNvPr id="49" name="Graphic 48">
            <a:extLst>
              <a:ext uri="{FF2B5EF4-FFF2-40B4-BE49-F238E27FC236}">
                <a16:creationId xmlns:a16="http://schemas.microsoft.com/office/drawing/2014/main" id="{EA5932D7-0C7A-400B-A9B9-CEA4CB9ECE78}"/>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4835492" y="4758647"/>
            <a:ext cx="440270" cy="440270"/>
          </a:xfrm>
          <a:prstGeom prst="rect">
            <a:avLst/>
          </a:prstGeom>
        </p:spPr>
      </p:pic>
      <p:pic>
        <p:nvPicPr>
          <p:cNvPr id="50" name="Graphic 49">
            <a:extLst>
              <a:ext uri="{FF2B5EF4-FFF2-40B4-BE49-F238E27FC236}">
                <a16:creationId xmlns:a16="http://schemas.microsoft.com/office/drawing/2014/main" id="{D86AD178-B388-4C7B-BD83-2CF88A1A4E7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7013854" y="4754573"/>
            <a:ext cx="440270" cy="440270"/>
          </a:xfrm>
          <a:prstGeom prst="rect">
            <a:avLst/>
          </a:prstGeom>
        </p:spPr>
      </p:pic>
    </p:spTree>
    <p:extLst>
      <p:ext uri="{BB962C8B-B14F-4D97-AF65-F5344CB8AC3E}">
        <p14:creationId xmlns:p14="http://schemas.microsoft.com/office/powerpoint/2010/main" val="1337079994"/>
      </p:ext>
    </p:extLst>
  </p:cSld>
  <p:clrMapOvr>
    <a:masterClrMapping/>
  </p:clrMapOvr>
  <p:transition spd="slow">
    <p:push/>
  </p:transition>
</p:sld>
</file>

<file path=ppt/slides/slide92.xml><?xml version="1.0" encoding="utf-8"?>
<p:sld xmlns:a="http://schemas.openxmlformats.org/drawingml/2006/main" xmlns:r="http://schemas.openxmlformats.org/officeDocument/2006/relationships" xmlns:p="http://schemas.openxmlformats.org/presentationml/2006/main">
  <p:cSld>
    <p:bg>
      <p:bgPr>
        <a:solidFill>
          <a:schemeClr val="accent1">
            <a:alpha val="90000"/>
          </a:schemeClr>
        </a:solidFill>
        <a:effectLst/>
      </p:bgPr>
    </p:bg>
    <p:spTree>
      <p:nvGrpSpPr>
        <p:cNvPr id="1" name=""/>
        <p:cNvGrpSpPr/>
        <p:nvPr/>
      </p:nvGrpSpPr>
      <p:grpSpPr>
        <a:xfrm>
          <a:off x="0" y="0"/>
          <a:ext cx="0" cy="0"/>
          <a:chOff x="0" y="0"/>
          <a:chExt cx="0" cy="0"/>
        </a:xfrm>
      </p:grpSpPr>
      <p:sp>
        <p:nvSpPr>
          <p:cNvPr id="23" name="Träne 22"/>
          <p:cNvSpPr/>
          <p:nvPr/>
        </p:nvSpPr>
        <p:spPr>
          <a:xfrm>
            <a:off x="10553762" y="984712"/>
            <a:ext cx="2606520" cy="2606520"/>
          </a:xfrm>
          <a:prstGeom prst="teardrop">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a:p>
        </p:txBody>
      </p:sp>
      <p:cxnSp>
        <p:nvCxnSpPr>
          <p:cNvPr id="24" name="Gerader Verbinder 23"/>
          <p:cNvCxnSpPr/>
          <p:nvPr/>
        </p:nvCxnSpPr>
        <p:spPr>
          <a:xfrm>
            <a:off x="11883461" y="3595652"/>
            <a:ext cx="0" cy="101203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Shape 604"/>
          <p:cNvSpPr/>
          <p:nvPr/>
        </p:nvSpPr>
        <p:spPr>
          <a:xfrm>
            <a:off x="12254846" y="10337310"/>
            <a:ext cx="2676870" cy="800182"/>
          </a:xfrm>
          <a:prstGeom prst="rect">
            <a:avLst/>
          </a:prstGeom>
          <a:noFill/>
          <a:ln>
            <a:noFill/>
          </a:ln>
        </p:spPr>
        <p:txBody>
          <a:bodyPr lIns="182824" tIns="91400" rIns="182824" bIns="91400" anchor="t" anchorCtr="0">
            <a:noAutofit/>
          </a:bodyPr>
          <a:lstStyle/>
          <a:p>
            <a:pPr>
              <a:lnSpc>
                <a:spcPct val="130000"/>
              </a:lnSpc>
              <a:buSzPct val="25000"/>
            </a:pPr>
            <a:r>
              <a:rPr lang="de-DE" sz="3001" dirty="0">
                <a:solidFill>
                  <a:schemeClr val="bg1"/>
                </a:solidFill>
                <a:latin typeface="Helvetica" panose="020B0500000000000000" pitchFamily="34" charset="0"/>
                <a:ea typeface="Roboto"/>
                <a:cs typeface="Roboto"/>
                <a:sym typeface="Roboto"/>
              </a:rPr>
              <a:t>Meilenstein B</a:t>
            </a:r>
            <a:endParaRPr lang="id-ID" sz="3001" dirty="0">
              <a:solidFill>
                <a:schemeClr val="bg1"/>
              </a:solidFill>
              <a:latin typeface="Helvetica" panose="020B0500000000000000" pitchFamily="34" charset="0"/>
              <a:ea typeface="Roboto"/>
              <a:cs typeface="Roboto"/>
              <a:sym typeface="Roboto"/>
            </a:endParaRPr>
          </a:p>
        </p:txBody>
      </p:sp>
      <p:sp>
        <p:nvSpPr>
          <p:cNvPr id="26" name="Shape 610"/>
          <p:cNvSpPr/>
          <p:nvPr/>
        </p:nvSpPr>
        <p:spPr>
          <a:xfrm>
            <a:off x="7026323" y="8009575"/>
            <a:ext cx="4332436" cy="800182"/>
          </a:xfrm>
          <a:prstGeom prst="rect">
            <a:avLst/>
          </a:prstGeom>
          <a:noFill/>
          <a:ln>
            <a:noFill/>
          </a:ln>
        </p:spPr>
        <p:txBody>
          <a:bodyPr lIns="182824" tIns="91400" rIns="182824" bIns="91400" anchor="t" anchorCtr="0">
            <a:noAutofit/>
          </a:bodyPr>
          <a:lstStyle/>
          <a:p>
            <a:pPr algn="r">
              <a:lnSpc>
                <a:spcPct val="130000"/>
              </a:lnSpc>
              <a:buSzPct val="25000"/>
            </a:pPr>
            <a:r>
              <a:rPr lang="de-DE" sz="3001" dirty="0">
                <a:solidFill>
                  <a:schemeClr val="bg1"/>
                </a:solidFill>
                <a:latin typeface="Helvetica" panose="020B0500000000000000" pitchFamily="34" charset="0"/>
                <a:ea typeface="Roboto"/>
                <a:cs typeface="Roboto"/>
                <a:sym typeface="Roboto"/>
              </a:rPr>
              <a:t>Meilenstein A</a:t>
            </a:r>
            <a:endParaRPr lang="id-ID" sz="3001" dirty="0">
              <a:solidFill>
                <a:schemeClr val="bg1"/>
              </a:solidFill>
              <a:latin typeface="Helvetica" panose="020B0500000000000000" pitchFamily="34" charset="0"/>
              <a:ea typeface="Roboto"/>
              <a:cs typeface="Roboto"/>
              <a:sym typeface="Roboto"/>
            </a:endParaRPr>
          </a:p>
        </p:txBody>
      </p:sp>
      <p:sp>
        <p:nvSpPr>
          <p:cNvPr id="27" name="Shape 616"/>
          <p:cNvSpPr/>
          <p:nvPr/>
        </p:nvSpPr>
        <p:spPr>
          <a:xfrm>
            <a:off x="12272125" y="5583696"/>
            <a:ext cx="3089151" cy="800182"/>
          </a:xfrm>
          <a:prstGeom prst="rect">
            <a:avLst/>
          </a:prstGeom>
          <a:noFill/>
          <a:ln>
            <a:noFill/>
          </a:ln>
        </p:spPr>
        <p:txBody>
          <a:bodyPr lIns="182824" tIns="91400" rIns="182824" bIns="91400" anchor="t" anchorCtr="0">
            <a:noAutofit/>
          </a:bodyPr>
          <a:lstStyle/>
          <a:p>
            <a:pPr>
              <a:lnSpc>
                <a:spcPct val="130000"/>
              </a:lnSpc>
              <a:buSzPct val="25000"/>
            </a:pPr>
            <a:r>
              <a:rPr lang="de-DE" sz="3001" dirty="0">
                <a:solidFill>
                  <a:schemeClr val="bg1"/>
                </a:solidFill>
                <a:latin typeface="Helvetica" panose="020B0500000000000000" pitchFamily="34" charset="0"/>
                <a:ea typeface="Roboto"/>
                <a:cs typeface="Roboto"/>
                <a:sym typeface="Roboto"/>
              </a:rPr>
              <a:t>Startpunkt</a:t>
            </a:r>
            <a:endParaRPr lang="id-ID" sz="3001" dirty="0">
              <a:solidFill>
                <a:schemeClr val="bg1"/>
              </a:solidFill>
              <a:latin typeface="Helvetica" panose="020B0500000000000000" pitchFamily="34" charset="0"/>
              <a:ea typeface="Roboto"/>
              <a:cs typeface="Roboto"/>
              <a:sym typeface="Roboto"/>
            </a:endParaRPr>
          </a:p>
        </p:txBody>
      </p:sp>
      <p:sp>
        <p:nvSpPr>
          <p:cNvPr id="29" name="Ellipse 28"/>
          <p:cNvSpPr/>
          <p:nvPr/>
        </p:nvSpPr>
        <p:spPr>
          <a:xfrm>
            <a:off x="11441921" y="7979553"/>
            <a:ext cx="830204" cy="830204"/>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2">
                  <a:lumMod val="50000"/>
                </a:schemeClr>
              </a:solidFill>
            </a:endParaRPr>
          </a:p>
        </p:txBody>
      </p:sp>
      <p:sp>
        <p:nvSpPr>
          <p:cNvPr id="30" name="Ellipse 29"/>
          <p:cNvSpPr/>
          <p:nvPr/>
        </p:nvSpPr>
        <p:spPr>
          <a:xfrm>
            <a:off x="11441921" y="5583696"/>
            <a:ext cx="830204" cy="830204"/>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2">
                  <a:lumMod val="50000"/>
                </a:schemeClr>
              </a:solidFill>
            </a:endParaRPr>
          </a:p>
        </p:txBody>
      </p:sp>
      <p:sp>
        <p:nvSpPr>
          <p:cNvPr id="32" name="Ellipse 31"/>
          <p:cNvSpPr/>
          <p:nvPr/>
        </p:nvSpPr>
        <p:spPr>
          <a:xfrm>
            <a:off x="11019928" y="1453936"/>
            <a:ext cx="1727066" cy="1727066"/>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2">
                  <a:lumMod val="50000"/>
                </a:schemeClr>
              </a:solidFill>
            </a:endParaRPr>
          </a:p>
        </p:txBody>
      </p:sp>
      <p:sp>
        <p:nvSpPr>
          <p:cNvPr id="36" name="Ellipse 35"/>
          <p:cNvSpPr/>
          <p:nvPr/>
        </p:nvSpPr>
        <p:spPr>
          <a:xfrm>
            <a:off x="11441921" y="10314650"/>
            <a:ext cx="830204" cy="830204"/>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2">
                  <a:lumMod val="50000"/>
                </a:schemeClr>
              </a:solidFill>
            </a:endParaRPr>
          </a:p>
        </p:txBody>
      </p:sp>
      <p:sp>
        <p:nvSpPr>
          <p:cNvPr id="38" name="Textfeld 37"/>
          <p:cNvSpPr txBox="1"/>
          <p:nvPr/>
        </p:nvSpPr>
        <p:spPr>
          <a:xfrm>
            <a:off x="6400141" y="8865683"/>
            <a:ext cx="4869340" cy="1286186"/>
          </a:xfrm>
          <a:prstGeom prst="rect">
            <a:avLst/>
          </a:prstGeom>
          <a:noFill/>
        </p:spPr>
        <p:txBody>
          <a:bodyPr wrap="square" rtlCol="0">
            <a:spAutoFit/>
          </a:bodyPr>
          <a:lstStyle/>
          <a:p>
            <a:pPr algn="r">
              <a:lnSpc>
                <a:spcPct val="150000"/>
              </a:lnSpc>
            </a:pPr>
            <a:r>
              <a:rPr lang="de-DE" dirty="0">
                <a:solidFill>
                  <a:schemeClr val="bg1"/>
                </a:solidFill>
                <a:latin typeface="Century Gothic" panose="020B0502020202020204" pitchFamily="34" charset="0"/>
              </a:rPr>
              <a:t>Eigenen Text einfügen, </a:t>
            </a:r>
            <a:r>
              <a:rPr lang="de-DE" dirty="0" err="1">
                <a:solidFill>
                  <a:schemeClr val="bg1"/>
                </a:solidFill>
                <a:latin typeface="Century Gothic" panose="020B0502020202020204" pitchFamily="34" charset="0"/>
              </a:rPr>
              <a:t>consetetur</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sadipscing</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elitr</a:t>
            </a:r>
            <a:r>
              <a:rPr lang="de-DE" dirty="0">
                <a:solidFill>
                  <a:schemeClr val="bg1"/>
                </a:solidFill>
                <a:latin typeface="Century Gothic" panose="020B0502020202020204" pitchFamily="34" charset="0"/>
              </a:rPr>
              <a:t>, sed </a:t>
            </a:r>
            <a:r>
              <a:rPr lang="de-DE" dirty="0" err="1">
                <a:solidFill>
                  <a:schemeClr val="bg1"/>
                </a:solidFill>
                <a:latin typeface="Century Gothic" panose="020B0502020202020204" pitchFamily="34" charset="0"/>
              </a:rPr>
              <a:t>diam</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nonumy</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eirmod</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tempor</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invidunt</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ut</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labore</a:t>
            </a:r>
            <a:r>
              <a:rPr lang="de-DE" dirty="0">
                <a:solidFill>
                  <a:schemeClr val="bg1"/>
                </a:solidFill>
                <a:latin typeface="Century Gothic" panose="020B0502020202020204" pitchFamily="34" charset="0"/>
              </a:rPr>
              <a:t> et.</a:t>
            </a:r>
          </a:p>
        </p:txBody>
      </p:sp>
      <p:sp>
        <p:nvSpPr>
          <p:cNvPr id="39" name="Textfeld 38"/>
          <p:cNvSpPr txBox="1"/>
          <p:nvPr/>
        </p:nvSpPr>
        <p:spPr>
          <a:xfrm>
            <a:off x="12378667" y="6380370"/>
            <a:ext cx="4869340" cy="870688"/>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 </a:t>
            </a:r>
            <a:r>
              <a:rPr lang="de-DE" dirty="0" err="1">
                <a:solidFill>
                  <a:schemeClr val="bg1"/>
                </a:solidFill>
                <a:latin typeface="Century Gothic" panose="020B0502020202020204" pitchFamily="34" charset="0"/>
              </a:rPr>
              <a:t>consetetur</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sadipscing</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elitr</a:t>
            </a:r>
            <a:r>
              <a:rPr lang="de-DE" dirty="0">
                <a:solidFill>
                  <a:schemeClr val="bg1"/>
                </a:solidFill>
                <a:latin typeface="Century Gothic" panose="020B0502020202020204" pitchFamily="34" charset="0"/>
              </a:rPr>
              <a:t>, sed </a:t>
            </a:r>
            <a:r>
              <a:rPr lang="de-DE" dirty="0" err="1">
                <a:solidFill>
                  <a:schemeClr val="bg1"/>
                </a:solidFill>
                <a:latin typeface="Century Gothic" panose="020B0502020202020204" pitchFamily="34" charset="0"/>
              </a:rPr>
              <a:t>diam</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nonumy</a:t>
            </a:r>
            <a:r>
              <a:rPr lang="de-DE" dirty="0">
                <a:solidFill>
                  <a:schemeClr val="bg1"/>
                </a:solidFill>
                <a:latin typeface="Century Gothic" panose="020B0502020202020204" pitchFamily="34" charset="0"/>
              </a:rPr>
              <a:t>.</a:t>
            </a:r>
          </a:p>
        </p:txBody>
      </p:sp>
      <p:sp>
        <p:nvSpPr>
          <p:cNvPr id="40" name="Shape 616"/>
          <p:cNvSpPr/>
          <p:nvPr/>
        </p:nvSpPr>
        <p:spPr>
          <a:xfrm>
            <a:off x="8237197" y="5731181"/>
            <a:ext cx="3089151" cy="800182"/>
          </a:xfrm>
          <a:prstGeom prst="rect">
            <a:avLst/>
          </a:prstGeom>
          <a:noFill/>
          <a:ln>
            <a:noFill/>
          </a:ln>
        </p:spPr>
        <p:txBody>
          <a:bodyPr lIns="182824" tIns="91400" rIns="182824" bIns="91400" anchor="t" anchorCtr="0">
            <a:noAutofit/>
          </a:bodyPr>
          <a:lstStyle/>
          <a:p>
            <a:pPr algn="r">
              <a:lnSpc>
                <a:spcPct val="130000"/>
              </a:lnSpc>
              <a:buSzPct val="25000"/>
            </a:pPr>
            <a:r>
              <a:rPr lang="de-DE" sz="2000" dirty="0">
                <a:solidFill>
                  <a:schemeClr val="bg1"/>
                </a:solidFill>
                <a:latin typeface="Helvetica" panose="020B0500000000000000" pitchFamily="34" charset="0"/>
                <a:ea typeface="Roboto"/>
                <a:cs typeface="Roboto"/>
                <a:sym typeface="Roboto"/>
              </a:rPr>
              <a:t>20</a:t>
            </a:r>
            <a:r>
              <a:rPr lang="uk-UA" sz="2000" dirty="0">
                <a:solidFill>
                  <a:schemeClr val="bg1"/>
                </a:solidFill>
                <a:latin typeface="Helvetica" panose="020B0500000000000000" pitchFamily="34" charset="0"/>
                <a:ea typeface="Roboto"/>
                <a:cs typeface="Roboto"/>
                <a:sym typeface="Roboto"/>
              </a:rPr>
              <a:t>2</a:t>
            </a:r>
            <a:r>
              <a:rPr lang="de-DE" sz="2000" dirty="0">
                <a:solidFill>
                  <a:schemeClr val="bg1"/>
                </a:solidFill>
                <a:latin typeface="Helvetica" panose="020B0500000000000000" pitchFamily="34" charset="0"/>
                <a:ea typeface="Roboto"/>
                <a:cs typeface="Roboto"/>
                <a:sym typeface="Roboto"/>
              </a:rPr>
              <a:t>2</a:t>
            </a:r>
            <a:endParaRPr lang="id-ID" sz="2000" dirty="0">
              <a:solidFill>
                <a:schemeClr val="bg1"/>
              </a:solidFill>
              <a:latin typeface="Helvetica" panose="020B0500000000000000" pitchFamily="34" charset="0"/>
              <a:ea typeface="Roboto"/>
              <a:cs typeface="Roboto"/>
              <a:sym typeface="Roboto"/>
            </a:endParaRPr>
          </a:p>
        </p:txBody>
      </p:sp>
      <p:sp>
        <p:nvSpPr>
          <p:cNvPr id="41" name="Shape 616"/>
          <p:cNvSpPr/>
          <p:nvPr/>
        </p:nvSpPr>
        <p:spPr>
          <a:xfrm>
            <a:off x="12405708" y="8157060"/>
            <a:ext cx="3089151" cy="800182"/>
          </a:xfrm>
          <a:prstGeom prst="rect">
            <a:avLst/>
          </a:prstGeom>
          <a:noFill/>
          <a:ln>
            <a:noFill/>
          </a:ln>
        </p:spPr>
        <p:txBody>
          <a:bodyPr lIns="182824" tIns="91400" rIns="182824" bIns="91400" anchor="t" anchorCtr="0">
            <a:noAutofit/>
          </a:bodyPr>
          <a:lstStyle/>
          <a:p>
            <a:pPr>
              <a:lnSpc>
                <a:spcPct val="130000"/>
              </a:lnSpc>
              <a:buSzPct val="25000"/>
            </a:pPr>
            <a:r>
              <a:rPr lang="de-DE" sz="2000" dirty="0">
                <a:solidFill>
                  <a:schemeClr val="bg1"/>
                </a:solidFill>
                <a:latin typeface="Helvetica" panose="020B0500000000000000" pitchFamily="34" charset="0"/>
                <a:ea typeface="Roboto"/>
                <a:cs typeface="Roboto"/>
                <a:sym typeface="Roboto"/>
              </a:rPr>
              <a:t>20</a:t>
            </a:r>
            <a:r>
              <a:rPr lang="uk-UA" sz="2000" dirty="0">
                <a:solidFill>
                  <a:schemeClr val="bg1"/>
                </a:solidFill>
                <a:latin typeface="Helvetica" panose="020B0500000000000000" pitchFamily="34" charset="0"/>
                <a:ea typeface="Roboto"/>
                <a:cs typeface="Roboto"/>
                <a:sym typeface="Roboto"/>
              </a:rPr>
              <a:t>2</a:t>
            </a:r>
            <a:r>
              <a:rPr lang="de-DE" sz="2000" dirty="0">
                <a:solidFill>
                  <a:schemeClr val="bg1"/>
                </a:solidFill>
                <a:latin typeface="Helvetica" panose="020B0500000000000000" pitchFamily="34" charset="0"/>
                <a:ea typeface="Roboto"/>
                <a:cs typeface="Roboto"/>
                <a:sym typeface="Roboto"/>
              </a:rPr>
              <a:t>3</a:t>
            </a:r>
            <a:endParaRPr lang="id-ID" sz="2000" dirty="0">
              <a:solidFill>
                <a:schemeClr val="bg1"/>
              </a:solidFill>
              <a:latin typeface="Helvetica" panose="020B0500000000000000" pitchFamily="34" charset="0"/>
              <a:ea typeface="Roboto"/>
              <a:cs typeface="Roboto"/>
              <a:sym typeface="Roboto"/>
            </a:endParaRPr>
          </a:p>
        </p:txBody>
      </p:sp>
      <p:sp>
        <p:nvSpPr>
          <p:cNvPr id="42" name="Shape 616"/>
          <p:cNvSpPr/>
          <p:nvPr/>
        </p:nvSpPr>
        <p:spPr>
          <a:xfrm>
            <a:off x="8237197" y="10482072"/>
            <a:ext cx="3089151" cy="800182"/>
          </a:xfrm>
          <a:prstGeom prst="rect">
            <a:avLst/>
          </a:prstGeom>
          <a:noFill/>
          <a:ln>
            <a:noFill/>
          </a:ln>
        </p:spPr>
        <p:txBody>
          <a:bodyPr lIns="182824" tIns="91400" rIns="182824" bIns="91400" anchor="t" anchorCtr="0">
            <a:noAutofit/>
          </a:bodyPr>
          <a:lstStyle/>
          <a:p>
            <a:pPr algn="r">
              <a:lnSpc>
                <a:spcPct val="130000"/>
              </a:lnSpc>
              <a:buSzPct val="25000"/>
            </a:pPr>
            <a:r>
              <a:rPr lang="de-DE" sz="2000" dirty="0">
                <a:solidFill>
                  <a:schemeClr val="bg1"/>
                </a:solidFill>
                <a:latin typeface="Helvetica" panose="020B0500000000000000" pitchFamily="34" charset="0"/>
                <a:ea typeface="Roboto"/>
                <a:cs typeface="Roboto"/>
                <a:sym typeface="Roboto"/>
              </a:rPr>
              <a:t>20</a:t>
            </a:r>
            <a:r>
              <a:rPr lang="uk-UA" sz="2000" dirty="0">
                <a:solidFill>
                  <a:schemeClr val="bg1"/>
                </a:solidFill>
                <a:latin typeface="Helvetica" panose="020B0500000000000000" pitchFamily="34" charset="0"/>
                <a:ea typeface="Roboto"/>
                <a:cs typeface="Roboto"/>
                <a:sym typeface="Roboto"/>
              </a:rPr>
              <a:t>2</a:t>
            </a:r>
            <a:r>
              <a:rPr lang="de-DE" sz="2000" dirty="0">
                <a:solidFill>
                  <a:schemeClr val="bg1"/>
                </a:solidFill>
                <a:latin typeface="Helvetica" panose="020B0500000000000000" pitchFamily="34" charset="0"/>
                <a:ea typeface="Roboto"/>
                <a:cs typeface="Roboto"/>
                <a:sym typeface="Roboto"/>
              </a:rPr>
              <a:t>4</a:t>
            </a:r>
            <a:endParaRPr lang="id-ID" sz="2000" dirty="0">
              <a:solidFill>
                <a:schemeClr val="bg1"/>
              </a:solidFill>
              <a:latin typeface="Helvetica" panose="020B0500000000000000" pitchFamily="34" charset="0"/>
              <a:ea typeface="Roboto"/>
              <a:cs typeface="Roboto"/>
              <a:sym typeface="Roboto"/>
            </a:endParaRPr>
          </a:p>
        </p:txBody>
      </p:sp>
      <p:pic>
        <p:nvPicPr>
          <p:cNvPr id="21" name="Graphic 20">
            <a:extLst>
              <a:ext uri="{FF2B5EF4-FFF2-40B4-BE49-F238E27FC236}">
                <a16:creationId xmlns:a16="http://schemas.microsoft.com/office/drawing/2014/main" id="{B8DE2244-4E7B-4C9E-914D-4E69DEFDB53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468406" y="1871211"/>
            <a:ext cx="892516" cy="892516"/>
          </a:xfrm>
          <a:prstGeom prst="rect">
            <a:avLst/>
          </a:prstGeom>
        </p:spPr>
      </p:pic>
      <p:pic>
        <p:nvPicPr>
          <p:cNvPr id="44" name="Graphic 43">
            <a:extLst>
              <a:ext uri="{FF2B5EF4-FFF2-40B4-BE49-F238E27FC236}">
                <a16:creationId xmlns:a16="http://schemas.microsoft.com/office/drawing/2014/main" id="{20D10C94-8D48-47E4-B03E-0ECDE1B047E4}"/>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695218" y="5816485"/>
            <a:ext cx="363859" cy="363859"/>
          </a:xfrm>
          <a:prstGeom prst="rect">
            <a:avLst/>
          </a:prstGeom>
        </p:spPr>
      </p:pic>
      <p:pic>
        <p:nvPicPr>
          <p:cNvPr id="45" name="Graphic 44">
            <a:extLst>
              <a:ext uri="{FF2B5EF4-FFF2-40B4-BE49-F238E27FC236}">
                <a16:creationId xmlns:a16="http://schemas.microsoft.com/office/drawing/2014/main" id="{CB36EA06-A611-4C01-ADD3-3854B3870A1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1677288" y="8211221"/>
            <a:ext cx="363859" cy="363859"/>
          </a:xfrm>
          <a:prstGeom prst="rect">
            <a:avLst/>
          </a:prstGeom>
        </p:spPr>
      </p:pic>
      <p:pic>
        <p:nvPicPr>
          <p:cNvPr id="47" name="Graphic 46">
            <a:extLst>
              <a:ext uri="{FF2B5EF4-FFF2-40B4-BE49-F238E27FC236}">
                <a16:creationId xmlns:a16="http://schemas.microsoft.com/office/drawing/2014/main" id="{CBC9D4B8-2D9B-46EC-8010-8C261EB17461}"/>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1656900" y="10537279"/>
            <a:ext cx="400245" cy="400245"/>
          </a:xfrm>
          <a:prstGeom prst="rect">
            <a:avLst/>
          </a:prstGeom>
        </p:spPr>
      </p:pic>
    </p:spTree>
    <p:extLst>
      <p:ext uri="{BB962C8B-B14F-4D97-AF65-F5344CB8AC3E}">
        <p14:creationId xmlns:p14="http://schemas.microsoft.com/office/powerpoint/2010/main" val="1671831506"/>
      </p:ext>
    </p:extLst>
  </p:cSld>
  <p:clrMapOvr>
    <a:masterClrMapping/>
  </p:clrMapOvr>
  <p:transition spd="slow">
    <p:push/>
  </p:transition>
</p:sld>
</file>

<file path=ppt/slides/slide93.xml><?xml version="1.0" encoding="utf-8"?>
<p:sld xmlns:a="http://schemas.openxmlformats.org/drawingml/2006/main" xmlns:r="http://schemas.openxmlformats.org/officeDocument/2006/relationships" xmlns:p="http://schemas.openxmlformats.org/presentationml/2006/main">
  <p:cSld>
    <p:bg>
      <p:bgPr>
        <a:solidFill>
          <a:schemeClr val="accent1">
            <a:alpha val="90000"/>
          </a:schemeClr>
        </a:solidFill>
        <a:effectLst/>
      </p:bgPr>
    </p:bg>
    <p:spTree>
      <p:nvGrpSpPr>
        <p:cNvPr id="1" name=""/>
        <p:cNvGrpSpPr/>
        <p:nvPr/>
      </p:nvGrpSpPr>
      <p:grpSpPr>
        <a:xfrm>
          <a:off x="0" y="0"/>
          <a:ext cx="0" cy="0"/>
          <a:chOff x="0" y="0"/>
          <a:chExt cx="0" cy="0"/>
        </a:xfrm>
      </p:grpSpPr>
      <p:cxnSp>
        <p:nvCxnSpPr>
          <p:cNvPr id="24" name="Gerader Verbinder 23"/>
          <p:cNvCxnSpPr/>
          <p:nvPr/>
        </p:nvCxnSpPr>
        <p:spPr>
          <a:xfrm>
            <a:off x="11883461" y="0"/>
            <a:ext cx="0" cy="137160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9" name="Shape 604"/>
          <p:cNvSpPr/>
          <p:nvPr/>
        </p:nvSpPr>
        <p:spPr>
          <a:xfrm>
            <a:off x="12254846" y="10812214"/>
            <a:ext cx="2676870" cy="800182"/>
          </a:xfrm>
          <a:prstGeom prst="rect">
            <a:avLst/>
          </a:prstGeom>
          <a:noFill/>
          <a:ln>
            <a:noFill/>
          </a:ln>
        </p:spPr>
        <p:txBody>
          <a:bodyPr lIns="182824" tIns="91400" rIns="182824" bIns="91400" anchor="t" anchorCtr="0">
            <a:noAutofit/>
          </a:bodyPr>
          <a:lstStyle/>
          <a:p>
            <a:pPr>
              <a:lnSpc>
                <a:spcPct val="130000"/>
              </a:lnSpc>
              <a:buSzPct val="25000"/>
            </a:pPr>
            <a:r>
              <a:rPr lang="de-DE" sz="3001" dirty="0">
                <a:solidFill>
                  <a:schemeClr val="bg1"/>
                </a:solidFill>
                <a:latin typeface="Helvetica" panose="020B0500000000000000" pitchFamily="34" charset="0"/>
                <a:ea typeface="Roboto"/>
                <a:cs typeface="Roboto"/>
                <a:sym typeface="Roboto"/>
              </a:rPr>
              <a:t>Meilenstein F</a:t>
            </a:r>
            <a:endParaRPr lang="id-ID" sz="3001" dirty="0">
              <a:solidFill>
                <a:schemeClr val="bg1"/>
              </a:solidFill>
              <a:latin typeface="Helvetica" panose="020B0500000000000000" pitchFamily="34" charset="0"/>
              <a:ea typeface="Roboto"/>
              <a:cs typeface="Roboto"/>
              <a:sym typeface="Roboto"/>
            </a:endParaRPr>
          </a:p>
        </p:txBody>
      </p:sp>
      <p:sp>
        <p:nvSpPr>
          <p:cNvPr id="50" name="Shape 610"/>
          <p:cNvSpPr/>
          <p:nvPr/>
        </p:nvSpPr>
        <p:spPr>
          <a:xfrm>
            <a:off x="7026323" y="8484479"/>
            <a:ext cx="4332436" cy="800182"/>
          </a:xfrm>
          <a:prstGeom prst="rect">
            <a:avLst/>
          </a:prstGeom>
          <a:noFill/>
          <a:ln>
            <a:noFill/>
          </a:ln>
        </p:spPr>
        <p:txBody>
          <a:bodyPr lIns="182824" tIns="91400" rIns="182824" bIns="91400" anchor="t" anchorCtr="0">
            <a:noAutofit/>
          </a:bodyPr>
          <a:lstStyle/>
          <a:p>
            <a:pPr algn="r">
              <a:lnSpc>
                <a:spcPct val="130000"/>
              </a:lnSpc>
              <a:buSzPct val="25000"/>
            </a:pPr>
            <a:r>
              <a:rPr lang="de-DE" sz="3001" dirty="0">
                <a:solidFill>
                  <a:schemeClr val="bg1"/>
                </a:solidFill>
                <a:latin typeface="Helvetica" panose="020B0500000000000000" pitchFamily="34" charset="0"/>
                <a:ea typeface="Roboto"/>
                <a:cs typeface="Roboto"/>
                <a:sym typeface="Roboto"/>
              </a:rPr>
              <a:t>Meilenstein D</a:t>
            </a:r>
            <a:endParaRPr lang="id-ID" sz="3001" dirty="0">
              <a:solidFill>
                <a:schemeClr val="bg1"/>
              </a:solidFill>
              <a:latin typeface="Helvetica" panose="020B0500000000000000" pitchFamily="34" charset="0"/>
              <a:ea typeface="Roboto"/>
              <a:cs typeface="Roboto"/>
              <a:sym typeface="Roboto"/>
            </a:endParaRPr>
          </a:p>
        </p:txBody>
      </p:sp>
      <p:sp>
        <p:nvSpPr>
          <p:cNvPr id="51" name="Shape 616"/>
          <p:cNvSpPr/>
          <p:nvPr/>
        </p:nvSpPr>
        <p:spPr>
          <a:xfrm>
            <a:off x="12272125" y="1875456"/>
            <a:ext cx="3089151" cy="800182"/>
          </a:xfrm>
          <a:prstGeom prst="rect">
            <a:avLst/>
          </a:prstGeom>
          <a:noFill/>
          <a:ln>
            <a:noFill/>
          </a:ln>
        </p:spPr>
        <p:txBody>
          <a:bodyPr lIns="182824" tIns="91400" rIns="182824" bIns="91400" anchor="t" anchorCtr="0">
            <a:noAutofit/>
          </a:bodyPr>
          <a:lstStyle/>
          <a:p>
            <a:pPr>
              <a:lnSpc>
                <a:spcPct val="130000"/>
              </a:lnSpc>
              <a:buSzPct val="25000"/>
            </a:pPr>
            <a:r>
              <a:rPr lang="de-DE" sz="3001" dirty="0">
                <a:solidFill>
                  <a:schemeClr val="bg1"/>
                </a:solidFill>
                <a:latin typeface="Helvetica" panose="020B0500000000000000" pitchFamily="34" charset="0"/>
                <a:ea typeface="Roboto"/>
                <a:cs typeface="Roboto"/>
                <a:sym typeface="Roboto"/>
              </a:rPr>
              <a:t>Meilenstein C</a:t>
            </a:r>
            <a:endParaRPr lang="id-ID" sz="3001" dirty="0">
              <a:solidFill>
                <a:schemeClr val="bg1"/>
              </a:solidFill>
              <a:latin typeface="Helvetica" panose="020B0500000000000000" pitchFamily="34" charset="0"/>
              <a:ea typeface="Roboto"/>
              <a:cs typeface="Roboto"/>
              <a:sym typeface="Roboto"/>
            </a:endParaRPr>
          </a:p>
        </p:txBody>
      </p:sp>
      <p:sp>
        <p:nvSpPr>
          <p:cNvPr id="52" name="Ellipse 51"/>
          <p:cNvSpPr/>
          <p:nvPr/>
        </p:nvSpPr>
        <p:spPr>
          <a:xfrm>
            <a:off x="11441921" y="8454457"/>
            <a:ext cx="830204" cy="830204"/>
          </a:xfrm>
          <a:prstGeom prst="ellipse">
            <a:avLst/>
          </a:prstGeom>
          <a:solidFill>
            <a:schemeClr val="bg1"/>
          </a:solidFill>
          <a:ln>
            <a:noFill/>
          </a:ln>
          <a:effectLst>
            <a:outerShdw blurRad="38100" dist="38100" algn="c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53" name="Ellipse 52"/>
          <p:cNvSpPr/>
          <p:nvPr/>
        </p:nvSpPr>
        <p:spPr>
          <a:xfrm>
            <a:off x="11441921" y="1875456"/>
            <a:ext cx="830204" cy="830204"/>
          </a:xfrm>
          <a:prstGeom prst="ellipse">
            <a:avLst/>
          </a:prstGeom>
          <a:solidFill>
            <a:schemeClr val="bg1"/>
          </a:solidFill>
          <a:ln>
            <a:noFill/>
          </a:ln>
          <a:effectLst>
            <a:outerShdw blurRad="38100" dist="38100" algn="c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56" name="Ellipse 55"/>
          <p:cNvSpPr/>
          <p:nvPr/>
        </p:nvSpPr>
        <p:spPr>
          <a:xfrm>
            <a:off x="11441921" y="10789554"/>
            <a:ext cx="830204" cy="830204"/>
          </a:xfrm>
          <a:prstGeom prst="ellipse">
            <a:avLst/>
          </a:prstGeom>
          <a:solidFill>
            <a:schemeClr val="bg1"/>
          </a:solidFill>
          <a:ln>
            <a:noFill/>
          </a:ln>
          <a:effectLst>
            <a:outerShdw blurRad="38100" dist="38100" algn="c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58" name="Textfeld 57"/>
          <p:cNvSpPr txBox="1"/>
          <p:nvPr/>
        </p:nvSpPr>
        <p:spPr>
          <a:xfrm>
            <a:off x="6400141" y="9399581"/>
            <a:ext cx="4869340" cy="1286186"/>
          </a:xfrm>
          <a:prstGeom prst="rect">
            <a:avLst/>
          </a:prstGeom>
          <a:noFill/>
        </p:spPr>
        <p:txBody>
          <a:bodyPr wrap="square" rtlCol="0">
            <a:spAutoFit/>
          </a:bodyPr>
          <a:lstStyle/>
          <a:p>
            <a:pPr algn="r">
              <a:lnSpc>
                <a:spcPct val="150000"/>
              </a:lnSpc>
            </a:pPr>
            <a:r>
              <a:rPr lang="de-DE" dirty="0">
                <a:solidFill>
                  <a:schemeClr val="bg1"/>
                </a:solidFill>
                <a:latin typeface="Century Gothic" panose="020B0502020202020204" pitchFamily="34" charset="0"/>
              </a:rPr>
              <a:t>Eigenen Text einfügen, </a:t>
            </a:r>
            <a:r>
              <a:rPr lang="de-DE" dirty="0" err="1">
                <a:solidFill>
                  <a:schemeClr val="bg1"/>
                </a:solidFill>
                <a:latin typeface="Century Gothic" panose="020B0502020202020204" pitchFamily="34" charset="0"/>
              </a:rPr>
              <a:t>consetetur</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sadipscing</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elitr</a:t>
            </a:r>
            <a:r>
              <a:rPr lang="de-DE" dirty="0">
                <a:solidFill>
                  <a:schemeClr val="bg1"/>
                </a:solidFill>
                <a:latin typeface="Century Gothic" panose="020B0502020202020204" pitchFamily="34" charset="0"/>
              </a:rPr>
              <a:t>, sed </a:t>
            </a:r>
            <a:r>
              <a:rPr lang="de-DE" dirty="0" err="1">
                <a:solidFill>
                  <a:schemeClr val="bg1"/>
                </a:solidFill>
                <a:latin typeface="Century Gothic" panose="020B0502020202020204" pitchFamily="34" charset="0"/>
              </a:rPr>
              <a:t>diam</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nonumy</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eirmod</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tempor</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invidunt</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ut</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labore</a:t>
            </a:r>
            <a:r>
              <a:rPr lang="de-DE" dirty="0">
                <a:solidFill>
                  <a:schemeClr val="bg1"/>
                </a:solidFill>
                <a:latin typeface="Century Gothic" panose="020B0502020202020204" pitchFamily="34" charset="0"/>
              </a:rPr>
              <a:t> et.</a:t>
            </a:r>
          </a:p>
        </p:txBody>
      </p:sp>
      <p:sp>
        <p:nvSpPr>
          <p:cNvPr id="59" name="Textfeld 58"/>
          <p:cNvSpPr txBox="1"/>
          <p:nvPr/>
        </p:nvSpPr>
        <p:spPr>
          <a:xfrm>
            <a:off x="12408164" y="2701627"/>
            <a:ext cx="4869340" cy="870688"/>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 </a:t>
            </a:r>
            <a:r>
              <a:rPr lang="de-DE" dirty="0" err="1">
                <a:solidFill>
                  <a:schemeClr val="bg1"/>
                </a:solidFill>
                <a:latin typeface="Century Gothic" panose="020B0502020202020204" pitchFamily="34" charset="0"/>
              </a:rPr>
              <a:t>consetetur</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sadipscing</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elitr</a:t>
            </a:r>
            <a:r>
              <a:rPr lang="de-DE" dirty="0">
                <a:solidFill>
                  <a:schemeClr val="bg1"/>
                </a:solidFill>
                <a:latin typeface="Century Gothic" panose="020B0502020202020204" pitchFamily="34" charset="0"/>
              </a:rPr>
              <a:t>, sed </a:t>
            </a:r>
            <a:r>
              <a:rPr lang="de-DE" dirty="0" err="1">
                <a:solidFill>
                  <a:schemeClr val="bg1"/>
                </a:solidFill>
                <a:latin typeface="Century Gothic" panose="020B0502020202020204" pitchFamily="34" charset="0"/>
              </a:rPr>
              <a:t>diam</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nonumy</a:t>
            </a:r>
            <a:r>
              <a:rPr lang="de-DE" dirty="0">
                <a:solidFill>
                  <a:schemeClr val="bg1"/>
                </a:solidFill>
                <a:latin typeface="Century Gothic" panose="020B0502020202020204" pitchFamily="34" charset="0"/>
              </a:rPr>
              <a:t>.</a:t>
            </a:r>
          </a:p>
        </p:txBody>
      </p:sp>
      <p:sp>
        <p:nvSpPr>
          <p:cNvPr id="60" name="Shape 616"/>
          <p:cNvSpPr/>
          <p:nvPr/>
        </p:nvSpPr>
        <p:spPr>
          <a:xfrm>
            <a:off x="8237197" y="2022941"/>
            <a:ext cx="3089151" cy="800182"/>
          </a:xfrm>
          <a:prstGeom prst="rect">
            <a:avLst/>
          </a:prstGeom>
          <a:noFill/>
          <a:ln>
            <a:noFill/>
          </a:ln>
        </p:spPr>
        <p:txBody>
          <a:bodyPr lIns="182824" tIns="91400" rIns="182824" bIns="91400" anchor="t" anchorCtr="0">
            <a:noAutofit/>
          </a:bodyPr>
          <a:lstStyle/>
          <a:p>
            <a:pPr algn="r">
              <a:lnSpc>
                <a:spcPct val="130000"/>
              </a:lnSpc>
              <a:buSzPct val="25000"/>
            </a:pPr>
            <a:r>
              <a:rPr lang="de-DE" sz="2000" dirty="0">
                <a:solidFill>
                  <a:schemeClr val="bg1"/>
                </a:solidFill>
                <a:latin typeface="Helvetica" panose="020B0500000000000000" pitchFamily="34" charset="0"/>
                <a:ea typeface="Roboto"/>
                <a:cs typeface="Roboto"/>
                <a:sym typeface="Roboto"/>
              </a:rPr>
              <a:t>20</a:t>
            </a:r>
            <a:r>
              <a:rPr lang="uk-UA" sz="2000" dirty="0">
                <a:solidFill>
                  <a:schemeClr val="bg1"/>
                </a:solidFill>
                <a:latin typeface="Helvetica" panose="020B0500000000000000" pitchFamily="34" charset="0"/>
                <a:ea typeface="Roboto"/>
                <a:cs typeface="Roboto"/>
                <a:sym typeface="Roboto"/>
              </a:rPr>
              <a:t>2</a:t>
            </a:r>
            <a:r>
              <a:rPr lang="de-DE" sz="2000" dirty="0">
                <a:solidFill>
                  <a:schemeClr val="bg1"/>
                </a:solidFill>
                <a:latin typeface="Helvetica" panose="020B0500000000000000" pitchFamily="34" charset="0"/>
                <a:ea typeface="Roboto"/>
                <a:cs typeface="Roboto"/>
                <a:sym typeface="Roboto"/>
              </a:rPr>
              <a:t>2</a:t>
            </a:r>
            <a:endParaRPr lang="id-ID" sz="2000" dirty="0">
              <a:solidFill>
                <a:schemeClr val="bg1"/>
              </a:solidFill>
              <a:latin typeface="Helvetica" panose="020B0500000000000000" pitchFamily="34" charset="0"/>
              <a:ea typeface="Roboto"/>
              <a:cs typeface="Roboto"/>
              <a:sym typeface="Roboto"/>
            </a:endParaRPr>
          </a:p>
        </p:txBody>
      </p:sp>
      <p:sp>
        <p:nvSpPr>
          <p:cNvPr id="61" name="Shape 616"/>
          <p:cNvSpPr/>
          <p:nvPr/>
        </p:nvSpPr>
        <p:spPr>
          <a:xfrm>
            <a:off x="12405708" y="8631964"/>
            <a:ext cx="3089151" cy="800182"/>
          </a:xfrm>
          <a:prstGeom prst="rect">
            <a:avLst/>
          </a:prstGeom>
          <a:noFill/>
          <a:ln>
            <a:noFill/>
          </a:ln>
        </p:spPr>
        <p:txBody>
          <a:bodyPr lIns="182824" tIns="91400" rIns="182824" bIns="91400" anchor="t" anchorCtr="0">
            <a:noAutofit/>
          </a:bodyPr>
          <a:lstStyle/>
          <a:p>
            <a:pPr>
              <a:lnSpc>
                <a:spcPct val="130000"/>
              </a:lnSpc>
              <a:buSzPct val="25000"/>
            </a:pPr>
            <a:r>
              <a:rPr lang="de-DE" sz="2000" dirty="0">
                <a:solidFill>
                  <a:schemeClr val="bg1"/>
                </a:solidFill>
                <a:latin typeface="Helvetica" panose="020B0500000000000000" pitchFamily="34" charset="0"/>
                <a:ea typeface="Roboto"/>
                <a:cs typeface="Roboto"/>
                <a:sym typeface="Roboto"/>
              </a:rPr>
              <a:t>20</a:t>
            </a:r>
            <a:r>
              <a:rPr lang="uk-UA" sz="2000" dirty="0">
                <a:solidFill>
                  <a:schemeClr val="bg1"/>
                </a:solidFill>
                <a:latin typeface="Helvetica" panose="020B0500000000000000" pitchFamily="34" charset="0"/>
                <a:ea typeface="Roboto"/>
                <a:cs typeface="Roboto"/>
                <a:sym typeface="Roboto"/>
              </a:rPr>
              <a:t>2</a:t>
            </a:r>
            <a:r>
              <a:rPr lang="de-DE" sz="2000" dirty="0">
                <a:solidFill>
                  <a:schemeClr val="bg1"/>
                </a:solidFill>
                <a:latin typeface="Helvetica" panose="020B0500000000000000" pitchFamily="34" charset="0"/>
                <a:ea typeface="Roboto"/>
                <a:cs typeface="Roboto"/>
                <a:sym typeface="Roboto"/>
              </a:rPr>
              <a:t>3</a:t>
            </a:r>
            <a:endParaRPr lang="id-ID" sz="2000" dirty="0">
              <a:solidFill>
                <a:schemeClr val="bg1"/>
              </a:solidFill>
              <a:latin typeface="Helvetica" panose="020B0500000000000000" pitchFamily="34" charset="0"/>
              <a:ea typeface="Roboto"/>
              <a:cs typeface="Roboto"/>
              <a:sym typeface="Roboto"/>
            </a:endParaRPr>
          </a:p>
        </p:txBody>
      </p:sp>
      <p:sp>
        <p:nvSpPr>
          <p:cNvPr id="62" name="Shape 616"/>
          <p:cNvSpPr/>
          <p:nvPr/>
        </p:nvSpPr>
        <p:spPr>
          <a:xfrm>
            <a:off x="8237197" y="10956976"/>
            <a:ext cx="3089151" cy="800182"/>
          </a:xfrm>
          <a:prstGeom prst="rect">
            <a:avLst/>
          </a:prstGeom>
          <a:noFill/>
          <a:ln>
            <a:noFill/>
          </a:ln>
        </p:spPr>
        <p:txBody>
          <a:bodyPr lIns="182824" tIns="91400" rIns="182824" bIns="91400" anchor="t" anchorCtr="0">
            <a:noAutofit/>
          </a:bodyPr>
          <a:lstStyle/>
          <a:p>
            <a:pPr algn="r">
              <a:lnSpc>
                <a:spcPct val="130000"/>
              </a:lnSpc>
              <a:buSzPct val="25000"/>
            </a:pPr>
            <a:r>
              <a:rPr lang="de-DE" sz="2000" dirty="0">
                <a:solidFill>
                  <a:schemeClr val="bg1"/>
                </a:solidFill>
                <a:latin typeface="Helvetica" panose="020B0500000000000000" pitchFamily="34" charset="0"/>
                <a:ea typeface="Roboto"/>
                <a:cs typeface="Roboto"/>
                <a:sym typeface="Roboto"/>
              </a:rPr>
              <a:t>20</a:t>
            </a:r>
            <a:r>
              <a:rPr lang="uk-UA" sz="2000" dirty="0">
                <a:solidFill>
                  <a:schemeClr val="bg1"/>
                </a:solidFill>
                <a:latin typeface="Helvetica" panose="020B0500000000000000" pitchFamily="34" charset="0"/>
                <a:ea typeface="Roboto"/>
                <a:cs typeface="Roboto"/>
                <a:sym typeface="Roboto"/>
              </a:rPr>
              <a:t>2</a:t>
            </a:r>
            <a:r>
              <a:rPr lang="de-DE" sz="2000" dirty="0">
                <a:solidFill>
                  <a:schemeClr val="bg1"/>
                </a:solidFill>
                <a:latin typeface="Helvetica" panose="020B0500000000000000" pitchFamily="34" charset="0"/>
                <a:ea typeface="Roboto"/>
                <a:cs typeface="Roboto"/>
                <a:sym typeface="Roboto"/>
              </a:rPr>
              <a:t>4</a:t>
            </a:r>
            <a:endParaRPr lang="id-ID" sz="2000" dirty="0">
              <a:solidFill>
                <a:schemeClr val="bg1"/>
              </a:solidFill>
              <a:latin typeface="Helvetica" panose="020B0500000000000000" pitchFamily="34" charset="0"/>
              <a:ea typeface="Roboto"/>
              <a:cs typeface="Roboto"/>
              <a:sym typeface="Roboto"/>
            </a:endParaRPr>
          </a:p>
        </p:txBody>
      </p:sp>
      <p:sp>
        <p:nvSpPr>
          <p:cNvPr id="63" name="Shape 3506"/>
          <p:cNvSpPr/>
          <p:nvPr/>
        </p:nvSpPr>
        <p:spPr>
          <a:xfrm rot="11840417">
            <a:off x="10722615" y="4623500"/>
            <a:ext cx="2321691" cy="2321692"/>
          </a:xfrm>
          <a:prstGeom prst="ellipse">
            <a:avLst/>
          </a:prstGeom>
          <a:solidFill>
            <a:schemeClr val="bg2">
              <a:lumMod val="50000"/>
            </a:schemeClr>
          </a:solidFill>
          <a:ln>
            <a:noFill/>
          </a:ln>
        </p:spPr>
        <p:txBody>
          <a:bodyPr lIns="91426" tIns="45700" rIns="91426" bIns="45700" anchor="ctr" anchorCtr="0">
            <a:noAutofit/>
          </a:bodyPr>
          <a:lstStyle/>
          <a:p>
            <a:pPr algn="ctr"/>
            <a:endParaRPr sz="3600">
              <a:solidFill>
                <a:schemeClr val="bg1"/>
              </a:solidFill>
              <a:latin typeface="Lato"/>
              <a:ea typeface="Lato"/>
              <a:cs typeface="Lato"/>
              <a:sym typeface="Lato"/>
            </a:endParaRPr>
          </a:p>
        </p:txBody>
      </p:sp>
      <p:sp>
        <p:nvSpPr>
          <p:cNvPr id="64" name="Shape 3507"/>
          <p:cNvSpPr/>
          <p:nvPr/>
        </p:nvSpPr>
        <p:spPr>
          <a:xfrm rot="5422425">
            <a:off x="10737815" y="4621066"/>
            <a:ext cx="2306493" cy="2307086"/>
          </a:xfrm>
          <a:prstGeom prst="pie">
            <a:avLst>
              <a:gd name="adj1" fmla="val 10766470"/>
              <a:gd name="adj2" fmla="val 6573054"/>
            </a:avLst>
          </a:prstGeom>
          <a:solidFill>
            <a:schemeClr val="bg1"/>
          </a:solidFill>
          <a:ln>
            <a:noFill/>
          </a:ln>
          <a:effectLst>
            <a:outerShdw blurRad="38100" dist="38100" algn="ctr" rotWithShape="0">
              <a:srgbClr val="000000">
                <a:alpha val="23000"/>
              </a:srgbClr>
            </a:outerShdw>
          </a:effectLst>
        </p:spPr>
        <p:txBody>
          <a:bodyPr lIns="91426" tIns="45700" rIns="91426" bIns="45700" anchor="ctr" anchorCtr="0">
            <a:noAutofit/>
          </a:bodyPr>
          <a:lstStyle/>
          <a:p>
            <a:pPr algn="ctr"/>
            <a:endParaRPr sz="3600">
              <a:solidFill>
                <a:schemeClr val="bg1"/>
              </a:solidFill>
              <a:latin typeface="Calibri"/>
              <a:ea typeface="Calibri"/>
              <a:cs typeface="Calibri"/>
              <a:sym typeface="Calibri"/>
            </a:endParaRPr>
          </a:p>
        </p:txBody>
      </p:sp>
      <p:sp>
        <p:nvSpPr>
          <p:cNvPr id="65" name="Shape 3508"/>
          <p:cNvSpPr/>
          <p:nvPr/>
        </p:nvSpPr>
        <p:spPr>
          <a:xfrm>
            <a:off x="10908889" y="4818797"/>
            <a:ext cx="1949143" cy="1949142"/>
          </a:xfrm>
          <a:prstGeom prst="ellipse">
            <a:avLst/>
          </a:prstGeom>
          <a:solidFill>
            <a:srgbClr val="5C96CA"/>
          </a:solidFill>
          <a:ln>
            <a:noFill/>
          </a:ln>
        </p:spPr>
        <p:txBody>
          <a:bodyPr lIns="91426" tIns="45700" rIns="91426" bIns="45700" anchor="ctr" anchorCtr="0">
            <a:noAutofit/>
          </a:bodyPr>
          <a:lstStyle/>
          <a:p>
            <a:pPr algn="ctr"/>
            <a:endParaRPr sz="3600">
              <a:solidFill>
                <a:schemeClr val="bg1"/>
              </a:solidFill>
              <a:latin typeface="Lato"/>
              <a:ea typeface="Lato"/>
              <a:cs typeface="Lato"/>
              <a:sym typeface="Lato"/>
            </a:endParaRPr>
          </a:p>
        </p:txBody>
      </p:sp>
      <p:pic>
        <p:nvPicPr>
          <p:cNvPr id="20" name="Graphic 19">
            <a:extLst>
              <a:ext uri="{FF2B5EF4-FFF2-40B4-BE49-F238E27FC236}">
                <a16:creationId xmlns:a16="http://schemas.microsoft.com/office/drawing/2014/main" id="{0F84A02B-C7A0-4E5F-9806-25BCF4C3B4D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677288" y="2108628"/>
            <a:ext cx="363859" cy="363859"/>
          </a:xfrm>
          <a:prstGeom prst="rect">
            <a:avLst/>
          </a:prstGeom>
        </p:spPr>
      </p:pic>
      <p:pic>
        <p:nvPicPr>
          <p:cNvPr id="21" name="Graphic 20">
            <a:extLst>
              <a:ext uri="{FF2B5EF4-FFF2-40B4-BE49-F238E27FC236}">
                <a16:creationId xmlns:a16="http://schemas.microsoft.com/office/drawing/2014/main" id="{0845F3BE-FA2E-4E75-8966-CDA0F5FE5B9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677288" y="8731174"/>
            <a:ext cx="363859" cy="363859"/>
          </a:xfrm>
          <a:prstGeom prst="rect">
            <a:avLst/>
          </a:prstGeom>
        </p:spPr>
      </p:pic>
      <p:pic>
        <p:nvPicPr>
          <p:cNvPr id="22" name="Graphic 21">
            <a:extLst>
              <a:ext uri="{FF2B5EF4-FFF2-40B4-BE49-F238E27FC236}">
                <a16:creationId xmlns:a16="http://schemas.microsoft.com/office/drawing/2014/main" id="{F8A1CB70-5785-496A-B639-46503353F46D}"/>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1674829" y="11021372"/>
            <a:ext cx="400245" cy="400245"/>
          </a:xfrm>
          <a:prstGeom prst="rect">
            <a:avLst/>
          </a:prstGeom>
        </p:spPr>
      </p:pic>
    </p:spTree>
    <p:extLst>
      <p:ext uri="{BB962C8B-B14F-4D97-AF65-F5344CB8AC3E}">
        <p14:creationId xmlns:p14="http://schemas.microsoft.com/office/powerpoint/2010/main" val="1692111813"/>
      </p:ext>
    </p:extLst>
  </p:cSld>
  <p:clrMapOvr>
    <a:masterClrMapping/>
  </p:clrMapOvr>
  <p:transition spd="slow">
    <p:push/>
  </p:transition>
</p:sld>
</file>

<file path=ppt/slides/slide94.xml><?xml version="1.0" encoding="utf-8"?>
<p:sld xmlns:a="http://schemas.openxmlformats.org/drawingml/2006/main" xmlns:r="http://schemas.openxmlformats.org/officeDocument/2006/relationships" xmlns:p="http://schemas.openxmlformats.org/presentationml/2006/main">
  <p:cSld>
    <p:bg>
      <p:bgPr>
        <a:solidFill>
          <a:schemeClr val="accent1">
            <a:alpha val="90000"/>
          </a:schemeClr>
        </a:solidFill>
        <a:effectLst/>
      </p:bgPr>
    </p:bg>
    <p:spTree>
      <p:nvGrpSpPr>
        <p:cNvPr id="1" name=""/>
        <p:cNvGrpSpPr/>
        <p:nvPr/>
      </p:nvGrpSpPr>
      <p:grpSpPr>
        <a:xfrm>
          <a:off x="0" y="0"/>
          <a:ext cx="0" cy="0"/>
          <a:chOff x="0" y="0"/>
          <a:chExt cx="0" cy="0"/>
        </a:xfrm>
      </p:grpSpPr>
      <p:cxnSp>
        <p:nvCxnSpPr>
          <p:cNvPr id="24" name="Gerader Verbinder 23"/>
          <p:cNvCxnSpPr/>
          <p:nvPr/>
        </p:nvCxnSpPr>
        <p:spPr>
          <a:xfrm>
            <a:off x="11883461" y="0"/>
            <a:ext cx="0" cy="997265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Träne 28"/>
          <p:cNvSpPr/>
          <p:nvPr/>
        </p:nvSpPr>
        <p:spPr>
          <a:xfrm rot="5400000">
            <a:off x="10580201" y="9972655"/>
            <a:ext cx="2606520" cy="2606520"/>
          </a:xfrm>
          <a:prstGeom prst="teardrop">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a:solidFill>
                <a:schemeClr val="bg1"/>
              </a:solidFill>
            </a:endParaRPr>
          </a:p>
        </p:txBody>
      </p:sp>
      <p:sp>
        <p:nvSpPr>
          <p:cNvPr id="30" name="Shape 604"/>
          <p:cNvSpPr/>
          <p:nvPr/>
        </p:nvSpPr>
        <p:spPr>
          <a:xfrm>
            <a:off x="12281285" y="7303321"/>
            <a:ext cx="2676870" cy="800182"/>
          </a:xfrm>
          <a:prstGeom prst="rect">
            <a:avLst/>
          </a:prstGeom>
          <a:noFill/>
          <a:ln>
            <a:noFill/>
          </a:ln>
        </p:spPr>
        <p:txBody>
          <a:bodyPr lIns="182824" tIns="91400" rIns="182824" bIns="91400" anchor="t" anchorCtr="0">
            <a:noAutofit/>
          </a:bodyPr>
          <a:lstStyle/>
          <a:p>
            <a:pPr>
              <a:lnSpc>
                <a:spcPct val="130000"/>
              </a:lnSpc>
              <a:buSzPct val="25000"/>
            </a:pPr>
            <a:r>
              <a:rPr lang="de-DE" sz="3001" dirty="0">
                <a:solidFill>
                  <a:schemeClr val="bg1"/>
                </a:solidFill>
                <a:latin typeface="Helvetica" panose="020B0500000000000000" pitchFamily="34" charset="0"/>
                <a:ea typeface="Roboto"/>
                <a:cs typeface="Roboto"/>
                <a:sym typeface="Roboto"/>
              </a:rPr>
              <a:t>Meilenstein I</a:t>
            </a:r>
            <a:endParaRPr lang="id-ID" sz="3001" dirty="0">
              <a:solidFill>
                <a:schemeClr val="bg1"/>
              </a:solidFill>
              <a:latin typeface="Helvetica" panose="020B0500000000000000" pitchFamily="34" charset="0"/>
              <a:ea typeface="Roboto"/>
              <a:cs typeface="Roboto"/>
              <a:sym typeface="Roboto"/>
            </a:endParaRPr>
          </a:p>
        </p:txBody>
      </p:sp>
      <p:sp>
        <p:nvSpPr>
          <p:cNvPr id="31" name="Shape 610"/>
          <p:cNvSpPr/>
          <p:nvPr/>
        </p:nvSpPr>
        <p:spPr>
          <a:xfrm>
            <a:off x="7052762" y="4975586"/>
            <a:ext cx="4332436" cy="800182"/>
          </a:xfrm>
          <a:prstGeom prst="rect">
            <a:avLst/>
          </a:prstGeom>
          <a:noFill/>
          <a:ln>
            <a:noFill/>
          </a:ln>
        </p:spPr>
        <p:txBody>
          <a:bodyPr lIns="182824" tIns="91400" rIns="182824" bIns="91400" anchor="t" anchorCtr="0">
            <a:noAutofit/>
          </a:bodyPr>
          <a:lstStyle/>
          <a:p>
            <a:pPr algn="r">
              <a:lnSpc>
                <a:spcPct val="130000"/>
              </a:lnSpc>
              <a:buSzPct val="25000"/>
            </a:pPr>
            <a:r>
              <a:rPr lang="de-DE" sz="3001" dirty="0">
                <a:solidFill>
                  <a:schemeClr val="bg1"/>
                </a:solidFill>
                <a:latin typeface="Helvetica" panose="020B0500000000000000" pitchFamily="34" charset="0"/>
                <a:ea typeface="Roboto"/>
                <a:cs typeface="Roboto"/>
                <a:sym typeface="Roboto"/>
              </a:rPr>
              <a:t>Meilenstein H</a:t>
            </a:r>
            <a:endParaRPr lang="id-ID" sz="3001" dirty="0">
              <a:solidFill>
                <a:schemeClr val="bg1"/>
              </a:solidFill>
              <a:latin typeface="Helvetica" panose="020B0500000000000000" pitchFamily="34" charset="0"/>
              <a:ea typeface="Roboto"/>
              <a:cs typeface="Roboto"/>
              <a:sym typeface="Roboto"/>
            </a:endParaRPr>
          </a:p>
        </p:txBody>
      </p:sp>
      <p:sp>
        <p:nvSpPr>
          <p:cNvPr id="32" name="Shape 616"/>
          <p:cNvSpPr/>
          <p:nvPr/>
        </p:nvSpPr>
        <p:spPr>
          <a:xfrm>
            <a:off x="12298564" y="2549707"/>
            <a:ext cx="3089151" cy="800182"/>
          </a:xfrm>
          <a:prstGeom prst="rect">
            <a:avLst/>
          </a:prstGeom>
          <a:noFill/>
          <a:ln>
            <a:noFill/>
          </a:ln>
        </p:spPr>
        <p:txBody>
          <a:bodyPr lIns="182824" tIns="91400" rIns="182824" bIns="91400" anchor="t" anchorCtr="0">
            <a:noAutofit/>
          </a:bodyPr>
          <a:lstStyle/>
          <a:p>
            <a:pPr>
              <a:lnSpc>
                <a:spcPct val="130000"/>
              </a:lnSpc>
              <a:buSzPct val="25000"/>
            </a:pPr>
            <a:r>
              <a:rPr lang="de-DE" sz="3001" dirty="0">
                <a:solidFill>
                  <a:schemeClr val="bg1"/>
                </a:solidFill>
                <a:latin typeface="Helvetica" panose="020B0500000000000000" pitchFamily="34" charset="0"/>
                <a:ea typeface="Roboto"/>
                <a:cs typeface="Roboto"/>
                <a:sym typeface="Roboto"/>
              </a:rPr>
              <a:t>Meilenstein G</a:t>
            </a:r>
            <a:endParaRPr lang="id-ID" sz="3001" dirty="0">
              <a:solidFill>
                <a:schemeClr val="bg1"/>
              </a:solidFill>
              <a:latin typeface="Helvetica" panose="020B0500000000000000" pitchFamily="34" charset="0"/>
              <a:ea typeface="Roboto"/>
              <a:cs typeface="Roboto"/>
              <a:sym typeface="Roboto"/>
            </a:endParaRPr>
          </a:p>
        </p:txBody>
      </p:sp>
      <p:sp>
        <p:nvSpPr>
          <p:cNvPr id="33" name="Ellipse 32"/>
          <p:cNvSpPr/>
          <p:nvPr/>
        </p:nvSpPr>
        <p:spPr>
          <a:xfrm>
            <a:off x="11468360" y="4945564"/>
            <a:ext cx="830204" cy="830204"/>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34" name="Ellipse 33"/>
          <p:cNvSpPr/>
          <p:nvPr/>
        </p:nvSpPr>
        <p:spPr>
          <a:xfrm>
            <a:off x="11468360" y="2549707"/>
            <a:ext cx="830204" cy="830204"/>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36" name="Ellipse 35"/>
          <p:cNvSpPr/>
          <p:nvPr/>
        </p:nvSpPr>
        <p:spPr>
          <a:xfrm>
            <a:off x="11046367" y="10451800"/>
            <a:ext cx="1727066" cy="1727066"/>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40" name="Ellipse 39"/>
          <p:cNvSpPr/>
          <p:nvPr/>
        </p:nvSpPr>
        <p:spPr>
          <a:xfrm>
            <a:off x="11468360" y="7280661"/>
            <a:ext cx="830204" cy="830204"/>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42" name="Textfeld 41"/>
          <p:cNvSpPr txBox="1"/>
          <p:nvPr/>
        </p:nvSpPr>
        <p:spPr>
          <a:xfrm>
            <a:off x="6426580" y="5890688"/>
            <a:ext cx="4869340" cy="1286186"/>
          </a:xfrm>
          <a:prstGeom prst="rect">
            <a:avLst/>
          </a:prstGeom>
          <a:noFill/>
        </p:spPr>
        <p:txBody>
          <a:bodyPr wrap="square" rtlCol="0">
            <a:spAutoFit/>
          </a:bodyPr>
          <a:lstStyle/>
          <a:p>
            <a:pPr algn="r">
              <a:lnSpc>
                <a:spcPct val="150000"/>
              </a:lnSpc>
            </a:pPr>
            <a:r>
              <a:rPr lang="de-DE" dirty="0">
                <a:solidFill>
                  <a:schemeClr val="bg1"/>
                </a:solidFill>
                <a:latin typeface="Century Gothic" panose="020B0502020202020204" pitchFamily="34" charset="0"/>
              </a:rPr>
              <a:t>Eigenen Text einfügen, </a:t>
            </a:r>
            <a:r>
              <a:rPr lang="de-DE" dirty="0" err="1">
                <a:solidFill>
                  <a:schemeClr val="bg1"/>
                </a:solidFill>
                <a:latin typeface="Century Gothic" panose="020B0502020202020204" pitchFamily="34" charset="0"/>
              </a:rPr>
              <a:t>consetetur</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sadipscing</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elitr</a:t>
            </a:r>
            <a:r>
              <a:rPr lang="de-DE" dirty="0">
                <a:solidFill>
                  <a:schemeClr val="bg1"/>
                </a:solidFill>
                <a:latin typeface="Century Gothic" panose="020B0502020202020204" pitchFamily="34" charset="0"/>
              </a:rPr>
              <a:t>, sed </a:t>
            </a:r>
            <a:r>
              <a:rPr lang="de-DE" dirty="0" err="1">
                <a:solidFill>
                  <a:schemeClr val="bg1"/>
                </a:solidFill>
                <a:latin typeface="Century Gothic" panose="020B0502020202020204" pitchFamily="34" charset="0"/>
              </a:rPr>
              <a:t>diam</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nonumy</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eirmod</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tempor</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invidunt</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ut</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labore</a:t>
            </a:r>
            <a:r>
              <a:rPr lang="de-DE" dirty="0">
                <a:solidFill>
                  <a:schemeClr val="bg1"/>
                </a:solidFill>
                <a:latin typeface="Century Gothic" panose="020B0502020202020204" pitchFamily="34" charset="0"/>
              </a:rPr>
              <a:t> et.</a:t>
            </a:r>
          </a:p>
        </p:txBody>
      </p:sp>
      <p:sp>
        <p:nvSpPr>
          <p:cNvPr id="66" name="Textfeld 65"/>
          <p:cNvSpPr txBox="1"/>
          <p:nvPr/>
        </p:nvSpPr>
        <p:spPr>
          <a:xfrm>
            <a:off x="12434603" y="3375878"/>
            <a:ext cx="4869340" cy="870688"/>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 </a:t>
            </a:r>
            <a:r>
              <a:rPr lang="de-DE" dirty="0" err="1">
                <a:solidFill>
                  <a:schemeClr val="bg1"/>
                </a:solidFill>
                <a:latin typeface="Century Gothic" panose="020B0502020202020204" pitchFamily="34" charset="0"/>
              </a:rPr>
              <a:t>consetetur</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sadipscing</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elitr</a:t>
            </a:r>
            <a:r>
              <a:rPr lang="de-DE" dirty="0">
                <a:solidFill>
                  <a:schemeClr val="bg1"/>
                </a:solidFill>
                <a:latin typeface="Century Gothic" panose="020B0502020202020204" pitchFamily="34" charset="0"/>
              </a:rPr>
              <a:t>, sed </a:t>
            </a:r>
            <a:r>
              <a:rPr lang="de-DE" dirty="0" err="1">
                <a:solidFill>
                  <a:schemeClr val="bg1"/>
                </a:solidFill>
                <a:latin typeface="Century Gothic" panose="020B0502020202020204" pitchFamily="34" charset="0"/>
              </a:rPr>
              <a:t>diam</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nonumy</a:t>
            </a:r>
            <a:r>
              <a:rPr lang="de-DE" dirty="0">
                <a:solidFill>
                  <a:schemeClr val="bg1"/>
                </a:solidFill>
                <a:latin typeface="Century Gothic" panose="020B0502020202020204" pitchFamily="34" charset="0"/>
              </a:rPr>
              <a:t>.</a:t>
            </a:r>
          </a:p>
        </p:txBody>
      </p:sp>
      <p:sp>
        <p:nvSpPr>
          <p:cNvPr id="67" name="Shape 616"/>
          <p:cNvSpPr/>
          <p:nvPr/>
        </p:nvSpPr>
        <p:spPr>
          <a:xfrm>
            <a:off x="8263636" y="2695968"/>
            <a:ext cx="3089151" cy="800182"/>
          </a:xfrm>
          <a:prstGeom prst="rect">
            <a:avLst/>
          </a:prstGeom>
          <a:noFill/>
          <a:ln>
            <a:noFill/>
          </a:ln>
        </p:spPr>
        <p:txBody>
          <a:bodyPr lIns="182824" tIns="91400" rIns="182824" bIns="91400" anchor="t" anchorCtr="0">
            <a:noAutofit/>
          </a:bodyPr>
          <a:lstStyle/>
          <a:p>
            <a:pPr algn="r">
              <a:lnSpc>
                <a:spcPct val="130000"/>
              </a:lnSpc>
              <a:buSzPct val="25000"/>
            </a:pPr>
            <a:r>
              <a:rPr lang="de-DE" sz="2000" dirty="0">
                <a:solidFill>
                  <a:schemeClr val="bg1"/>
                </a:solidFill>
                <a:latin typeface="Helvetica" panose="020B0500000000000000" pitchFamily="34" charset="0"/>
                <a:ea typeface="Roboto"/>
                <a:cs typeface="Roboto"/>
                <a:sym typeface="Roboto"/>
              </a:rPr>
              <a:t>20</a:t>
            </a:r>
            <a:r>
              <a:rPr lang="uk-UA" sz="2000" dirty="0">
                <a:solidFill>
                  <a:schemeClr val="bg1"/>
                </a:solidFill>
                <a:latin typeface="Helvetica" panose="020B0500000000000000" pitchFamily="34" charset="0"/>
                <a:ea typeface="Roboto"/>
                <a:cs typeface="Roboto"/>
                <a:sym typeface="Roboto"/>
              </a:rPr>
              <a:t>2</a:t>
            </a:r>
            <a:r>
              <a:rPr lang="de-DE" sz="2000" dirty="0">
                <a:solidFill>
                  <a:schemeClr val="bg1"/>
                </a:solidFill>
                <a:latin typeface="Helvetica" panose="020B0500000000000000" pitchFamily="34" charset="0"/>
                <a:ea typeface="Roboto"/>
                <a:cs typeface="Roboto"/>
                <a:sym typeface="Roboto"/>
              </a:rPr>
              <a:t>2</a:t>
            </a:r>
            <a:endParaRPr lang="id-ID" sz="2000" dirty="0">
              <a:solidFill>
                <a:schemeClr val="bg1"/>
              </a:solidFill>
              <a:latin typeface="Helvetica" panose="020B0500000000000000" pitchFamily="34" charset="0"/>
              <a:ea typeface="Roboto"/>
              <a:cs typeface="Roboto"/>
              <a:sym typeface="Roboto"/>
            </a:endParaRPr>
          </a:p>
        </p:txBody>
      </p:sp>
      <p:sp>
        <p:nvSpPr>
          <p:cNvPr id="68" name="Shape 616"/>
          <p:cNvSpPr/>
          <p:nvPr/>
        </p:nvSpPr>
        <p:spPr>
          <a:xfrm>
            <a:off x="12432147" y="5121847"/>
            <a:ext cx="3089151" cy="800182"/>
          </a:xfrm>
          <a:prstGeom prst="rect">
            <a:avLst/>
          </a:prstGeom>
          <a:noFill/>
          <a:ln>
            <a:noFill/>
          </a:ln>
        </p:spPr>
        <p:txBody>
          <a:bodyPr lIns="182824" tIns="91400" rIns="182824" bIns="91400" anchor="t" anchorCtr="0">
            <a:noAutofit/>
          </a:bodyPr>
          <a:lstStyle/>
          <a:p>
            <a:pPr>
              <a:lnSpc>
                <a:spcPct val="130000"/>
              </a:lnSpc>
              <a:buSzPct val="25000"/>
            </a:pPr>
            <a:r>
              <a:rPr lang="de-DE" sz="2000" dirty="0">
                <a:solidFill>
                  <a:schemeClr val="bg1"/>
                </a:solidFill>
                <a:latin typeface="Helvetica" panose="020B0500000000000000" pitchFamily="34" charset="0"/>
                <a:ea typeface="Roboto"/>
                <a:cs typeface="Roboto"/>
                <a:sym typeface="Roboto"/>
              </a:rPr>
              <a:t>20</a:t>
            </a:r>
            <a:r>
              <a:rPr lang="uk-UA" sz="2000" dirty="0">
                <a:solidFill>
                  <a:schemeClr val="bg1"/>
                </a:solidFill>
                <a:latin typeface="Helvetica" panose="020B0500000000000000" pitchFamily="34" charset="0"/>
                <a:ea typeface="Roboto"/>
                <a:cs typeface="Roboto"/>
                <a:sym typeface="Roboto"/>
              </a:rPr>
              <a:t>2</a:t>
            </a:r>
            <a:r>
              <a:rPr lang="de-DE" sz="2000" dirty="0">
                <a:solidFill>
                  <a:schemeClr val="bg1"/>
                </a:solidFill>
                <a:latin typeface="Helvetica" panose="020B0500000000000000" pitchFamily="34" charset="0"/>
                <a:ea typeface="Roboto"/>
                <a:cs typeface="Roboto"/>
                <a:sym typeface="Roboto"/>
              </a:rPr>
              <a:t>3</a:t>
            </a:r>
            <a:endParaRPr lang="id-ID" sz="2000" dirty="0">
              <a:solidFill>
                <a:schemeClr val="bg1"/>
              </a:solidFill>
              <a:latin typeface="Helvetica" panose="020B0500000000000000" pitchFamily="34" charset="0"/>
              <a:ea typeface="Roboto"/>
              <a:cs typeface="Roboto"/>
              <a:sym typeface="Roboto"/>
            </a:endParaRPr>
          </a:p>
        </p:txBody>
      </p:sp>
      <p:sp>
        <p:nvSpPr>
          <p:cNvPr id="69" name="Shape 616"/>
          <p:cNvSpPr/>
          <p:nvPr/>
        </p:nvSpPr>
        <p:spPr>
          <a:xfrm>
            <a:off x="8263636" y="7446859"/>
            <a:ext cx="3089151" cy="800182"/>
          </a:xfrm>
          <a:prstGeom prst="rect">
            <a:avLst/>
          </a:prstGeom>
          <a:noFill/>
          <a:ln>
            <a:noFill/>
          </a:ln>
        </p:spPr>
        <p:txBody>
          <a:bodyPr lIns="182824" tIns="91400" rIns="182824" bIns="91400" anchor="t" anchorCtr="0">
            <a:noAutofit/>
          </a:bodyPr>
          <a:lstStyle/>
          <a:p>
            <a:pPr algn="r">
              <a:lnSpc>
                <a:spcPct val="130000"/>
              </a:lnSpc>
              <a:buSzPct val="25000"/>
            </a:pPr>
            <a:r>
              <a:rPr lang="de-DE" sz="2000" dirty="0">
                <a:solidFill>
                  <a:schemeClr val="bg1"/>
                </a:solidFill>
                <a:latin typeface="Helvetica" panose="020B0500000000000000" pitchFamily="34" charset="0"/>
                <a:ea typeface="Roboto"/>
                <a:cs typeface="Roboto"/>
                <a:sym typeface="Roboto"/>
              </a:rPr>
              <a:t>20</a:t>
            </a:r>
            <a:r>
              <a:rPr lang="uk-UA" sz="2000" dirty="0">
                <a:solidFill>
                  <a:schemeClr val="bg1"/>
                </a:solidFill>
                <a:latin typeface="Helvetica" panose="020B0500000000000000" pitchFamily="34" charset="0"/>
                <a:ea typeface="Roboto"/>
                <a:cs typeface="Roboto"/>
                <a:sym typeface="Roboto"/>
              </a:rPr>
              <a:t>2</a:t>
            </a:r>
            <a:r>
              <a:rPr lang="de-DE" sz="2000" dirty="0">
                <a:solidFill>
                  <a:schemeClr val="bg1"/>
                </a:solidFill>
                <a:latin typeface="Helvetica" panose="020B0500000000000000" pitchFamily="34" charset="0"/>
                <a:ea typeface="Roboto"/>
                <a:cs typeface="Roboto"/>
                <a:sym typeface="Roboto"/>
              </a:rPr>
              <a:t>4</a:t>
            </a:r>
            <a:endParaRPr lang="id-ID" sz="2000" dirty="0">
              <a:solidFill>
                <a:schemeClr val="bg1"/>
              </a:solidFill>
              <a:latin typeface="Helvetica" panose="020B0500000000000000" pitchFamily="34" charset="0"/>
              <a:ea typeface="Roboto"/>
              <a:cs typeface="Roboto"/>
              <a:sym typeface="Roboto"/>
            </a:endParaRPr>
          </a:p>
        </p:txBody>
      </p:sp>
      <p:pic>
        <p:nvPicPr>
          <p:cNvPr id="21" name="Graphic 20">
            <a:extLst>
              <a:ext uri="{FF2B5EF4-FFF2-40B4-BE49-F238E27FC236}">
                <a16:creationId xmlns:a16="http://schemas.microsoft.com/office/drawing/2014/main" id="{E09337E8-3ABA-4FFC-9240-9CC7EA2A506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468360" y="10877721"/>
            <a:ext cx="892516" cy="892516"/>
          </a:xfrm>
          <a:prstGeom prst="rect">
            <a:avLst/>
          </a:prstGeom>
        </p:spPr>
      </p:pic>
      <p:pic>
        <p:nvPicPr>
          <p:cNvPr id="22" name="Graphic 21">
            <a:extLst>
              <a:ext uri="{FF2B5EF4-FFF2-40B4-BE49-F238E27FC236}">
                <a16:creationId xmlns:a16="http://schemas.microsoft.com/office/drawing/2014/main" id="{098C302A-6B5C-47D9-8CF6-DF6C08F381A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695218" y="5188964"/>
            <a:ext cx="363859" cy="363859"/>
          </a:xfrm>
          <a:prstGeom prst="rect">
            <a:avLst/>
          </a:prstGeom>
        </p:spPr>
      </p:pic>
      <p:pic>
        <p:nvPicPr>
          <p:cNvPr id="23" name="Graphic 22">
            <a:extLst>
              <a:ext uri="{FF2B5EF4-FFF2-40B4-BE49-F238E27FC236}">
                <a16:creationId xmlns:a16="http://schemas.microsoft.com/office/drawing/2014/main" id="{84BFCF15-1364-4EC9-882E-520482B1D53D}"/>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1695217" y="7511974"/>
            <a:ext cx="363859" cy="363859"/>
          </a:xfrm>
          <a:prstGeom prst="rect">
            <a:avLst/>
          </a:prstGeom>
        </p:spPr>
      </p:pic>
      <p:pic>
        <p:nvPicPr>
          <p:cNvPr id="25" name="Graphic 24">
            <a:extLst>
              <a:ext uri="{FF2B5EF4-FFF2-40B4-BE49-F238E27FC236}">
                <a16:creationId xmlns:a16="http://schemas.microsoft.com/office/drawing/2014/main" id="{415ACDA8-BCA5-43BF-8795-E28AFAC3CE77}"/>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1677023" y="2749675"/>
            <a:ext cx="400245" cy="400245"/>
          </a:xfrm>
          <a:prstGeom prst="rect">
            <a:avLst/>
          </a:prstGeom>
        </p:spPr>
      </p:pic>
    </p:spTree>
    <p:extLst>
      <p:ext uri="{BB962C8B-B14F-4D97-AF65-F5344CB8AC3E}">
        <p14:creationId xmlns:p14="http://schemas.microsoft.com/office/powerpoint/2010/main" val="2719381905"/>
      </p:ext>
    </p:extLst>
  </p:cSld>
  <p:clrMapOvr>
    <a:masterClrMapping/>
  </p:clrMapOvr>
  <p:transition spd="slow">
    <p:push/>
  </p:transition>
</p:sld>
</file>

<file path=ppt/slides/slide9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7" name="Rechteck 36"/>
          <p:cNvSpPr/>
          <p:nvPr/>
        </p:nvSpPr>
        <p:spPr>
          <a:xfrm>
            <a:off x="12093677" y="5374"/>
            <a:ext cx="7757651" cy="13710626"/>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de-DE"/>
          </a:p>
        </p:txBody>
      </p:sp>
      <p:sp>
        <p:nvSpPr>
          <p:cNvPr id="39" name="Ellipse 38"/>
          <p:cNvSpPr/>
          <p:nvPr/>
        </p:nvSpPr>
        <p:spPr>
          <a:xfrm>
            <a:off x="17798708" y="1164715"/>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51" name="Textfeld 50"/>
          <p:cNvSpPr txBox="1"/>
          <p:nvPr/>
        </p:nvSpPr>
        <p:spPr>
          <a:xfrm>
            <a:off x="12772195" y="7670860"/>
            <a:ext cx="4649561" cy="4247317"/>
          </a:xfrm>
          <a:prstGeom prst="rect">
            <a:avLst/>
          </a:prstGeom>
          <a:noFill/>
        </p:spPr>
        <p:txBody>
          <a:bodyPr wrap="square" rtlCol="0">
            <a:spAutoFit/>
          </a:bodyPr>
          <a:lstStyle/>
          <a:p>
            <a:r>
              <a:rPr lang="de-DE" sz="5400" dirty="0">
                <a:solidFill>
                  <a:schemeClr val="bg1"/>
                </a:solidFill>
                <a:latin typeface="Helvetica" panose="020B0500000000000000" pitchFamily="34" charset="0"/>
              </a:rPr>
              <a:t>Genau der richtige Platz für ein </a:t>
            </a:r>
            <a:r>
              <a:rPr lang="de-DE" sz="5400" b="1" dirty="0">
                <a:solidFill>
                  <a:schemeClr val="bg1"/>
                </a:solidFill>
                <a:latin typeface="Helvetica" panose="020B0500000000000000" pitchFamily="34" charset="0"/>
              </a:rPr>
              <a:t>Zitat</a:t>
            </a:r>
            <a:r>
              <a:rPr lang="de-DE" sz="5400" dirty="0">
                <a:solidFill>
                  <a:schemeClr val="bg1"/>
                </a:solidFill>
                <a:latin typeface="Helvetica" panose="020B0500000000000000" pitchFamily="34" charset="0"/>
              </a:rPr>
              <a:t> oder eine Kernaussage</a:t>
            </a:r>
          </a:p>
        </p:txBody>
      </p:sp>
      <p:sp>
        <p:nvSpPr>
          <p:cNvPr id="7" name="Textfeld 6"/>
          <p:cNvSpPr txBox="1"/>
          <p:nvPr/>
        </p:nvSpPr>
        <p:spPr>
          <a:xfrm>
            <a:off x="12821608" y="1515277"/>
            <a:ext cx="4764828" cy="553870"/>
          </a:xfrm>
          <a:prstGeom prst="rect">
            <a:avLst/>
          </a:prstGeom>
          <a:noFill/>
        </p:spPr>
        <p:txBody>
          <a:bodyPr wrap="square" rtlCol="0">
            <a:spAutoFit/>
          </a:bodyPr>
          <a:lstStyle/>
          <a:p>
            <a:pPr algn="r"/>
            <a:r>
              <a:rPr lang="de-DE" sz="2999" dirty="0">
                <a:solidFill>
                  <a:schemeClr val="bg1"/>
                </a:solidFill>
                <a:latin typeface="Helvetica" panose="020B0500000000000000" pitchFamily="34" charset="0"/>
              </a:rPr>
              <a:t>Thema des Abschnitts</a:t>
            </a:r>
          </a:p>
        </p:txBody>
      </p:sp>
      <p:pic>
        <p:nvPicPr>
          <p:cNvPr id="8" name="Graphic 7">
            <a:extLst>
              <a:ext uri="{FF2B5EF4-FFF2-40B4-BE49-F238E27FC236}">
                <a16:creationId xmlns:a16="http://schemas.microsoft.com/office/drawing/2014/main" id="{87206411-EFD2-4CA6-96C9-21FB03F38FE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8131233" y="1479419"/>
            <a:ext cx="609600" cy="609600"/>
          </a:xfrm>
          <a:prstGeom prst="rect">
            <a:avLst/>
          </a:prstGeom>
        </p:spPr>
      </p:pic>
      <p:pic>
        <p:nvPicPr>
          <p:cNvPr id="9" name="Graphic 8">
            <a:extLst>
              <a:ext uri="{FF2B5EF4-FFF2-40B4-BE49-F238E27FC236}">
                <a16:creationId xmlns:a16="http://schemas.microsoft.com/office/drawing/2014/main" id="{903F2721-2EC5-4A40-B34B-C4402CBC33C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303038" y="4376058"/>
            <a:ext cx="4963884" cy="4963884"/>
          </a:xfrm>
          <a:prstGeom prst="rect">
            <a:avLst/>
          </a:prstGeom>
        </p:spPr>
      </p:pic>
    </p:spTree>
    <p:extLst>
      <p:ext uri="{BB962C8B-B14F-4D97-AF65-F5344CB8AC3E}">
        <p14:creationId xmlns:p14="http://schemas.microsoft.com/office/powerpoint/2010/main" val="3163901335"/>
      </p:ext>
    </p:extLst>
  </p:cSld>
  <p:clrMapOvr>
    <a:masterClrMapping/>
  </p:clrMapOvr>
  <p:transition spd="slow">
    <p:push/>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hteck 36"/>
          <p:cNvSpPr/>
          <p:nvPr/>
        </p:nvSpPr>
        <p:spPr>
          <a:xfrm>
            <a:off x="4748981" y="5374"/>
            <a:ext cx="7757651" cy="137106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de-DE"/>
          </a:p>
        </p:txBody>
      </p:sp>
      <p:sp>
        <p:nvSpPr>
          <p:cNvPr id="31" name="Textfeld 30"/>
          <p:cNvSpPr txBox="1"/>
          <p:nvPr/>
        </p:nvSpPr>
        <p:spPr>
          <a:xfrm>
            <a:off x="13704515" y="3917028"/>
            <a:ext cx="5231189" cy="553870"/>
          </a:xfrm>
          <a:prstGeom prst="rect">
            <a:avLst/>
          </a:prstGeom>
          <a:noFill/>
        </p:spPr>
        <p:txBody>
          <a:bodyPr wrap="square" rtlCol="0">
            <a:spAutoFit/>
          </a:bodyPr>
          <a:lstStyle/>
          <a:p>
            <a:r>
              <a:rPr lang="de-DE" sz="2999" dirty="0">
                <a:solidFill>
                  <a:schemeClr val="bg1"/>
                </a:solidFill>
                <a:latin typeface="Century Gothic" panose="020B0502020202020204" pitchFamily="34" charset="0"/>
              </a:rPr>
              <a:t>Untertitel</a:t>
            </a:r>
          </a:p>
        </p:txBody>
      </p:sp>
      <p:sp>
        <p:nvSpPr>
          <p:cNvPr id="32" name="Ellipse 31"/>
          <p:cNvSpPr/>
          <p:nvPr/>
        </p:nvSpPr>
        <p:spPr>
          <a:xfrm>
            <a:off x="13812364" y="7810259"/>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33" name="Ellipse 32"/>
          <p:cNvSpPr/>
          <p:nvPr/>
        </p:nvSpPr>
        <p:spPr>
          <a:xfrm>
            <a:off x="13813976" y="8275938"/>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35" name="Ellipse 34"/>
          <p:cNvSpPr/>
          <p:nvPr/>
        </p:nvSpPr>
        <p:spPr>
          <a:xfrm>
            <a:off x="13813976" y="8794621"/>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36" name="Ellipse 35"/>
          <p:cNvSpPr/>
          <p:nvPr/>
        </p:nvSpPr>
        <p:spPr>
          <a:xfrm>
            <a:off x="13813976" y="9313305"/>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38" name="Ellipse 37"/>
          <p:cNvSpPr/>
          <p:nvPr/>
        </p:nvSpPr>
        <p:spPr>
          <a:xfrm>
            <a:off x="13813976" y="9831986"/>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40" name="Ellipse 39"/>
          <p:cNvSpPr/>
          <p:nvPr/>
        </p:nvSpPr>
        <p:spPr>
          <a:xfrm>
            <a:off x="13813976" y="10350668"/>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41" name="Textfeld 40"/>
          <p:cNvSpPr txBox="1"/>
          <p:nvPr/>
        </p:nvSpPr>
        <p:spPr>
          <a:xfrm>
            <a:off x="14118534" y="7709134"/>
            <a:ext cx="3354365"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1</a:t>
            </a:r>
          </a:p>
        </p:txBody>
      </p:sp>
      <p:sp>
        <p:nvSpPr>
          <p:cNvPr id="43" name="Textfeld 42"/>
          <p:cNvSpPr txBox="1"/>
          <p:nvPr/>
        </p:nvSpPr>
        <p:spPr>
          <a:xfrm>
            <a:off x="14118534" y="8219713"/>
            <a:ext cx="4331861"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2</a:t>
            </a:r>
          </a:p>
        </p:txBody>
      </p:sp>
      <p:sp>
        <p:nvSpPr>
          <p:cNvPr id="44" name="Textfeld 43"/>
          <p:cNvSpPr txBox="1"/>
          <p:nvPr/>
        </p:nvSpPr>
        <p:spPr>
          <a:xfrm>
            <a:off x="14118534" y="8730288"/>
            <a:ext cx="3354365"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3</a:t>
            </a:r>
          </a:p>
        </p:txBody>
      </p:sp>
      <p:sp>
        <p:nvSpPr>
          <p:cNvPr id="45" name="Textfeld 44"/>
          <p:cNvSpPr txBox="1"/>
          <p:nvPr/>
        </p:nvSpPr>
        <p:spPr>
          <a:xfrm>
            <a:off x="14118534" y="9751442"/>
            <a:ext cx="3354365"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5</a:t>
            </a:r>
          </a:p>
        </p:txBody>
      </p:sp>
      <p:sp>
        <p:nvSpPr>
          <p:cNvPr id="46" name="Textfeld 45"/>
          <p:cNvSpPr txBox="1"/>
          <p:nvPr/>
        </p:nvSpPr>
        <p:spPr>
          <a:xfrm>
            <a:off x="14118534" y="9240867"/>
            <a:ext cx="3354365"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4</a:t>
            </a:r>
          </a:p>
        </p:txBody>
      </p:sp>
      <p:pic>
        <p:nvPicPr>
          <p:cNvPr id="3" name="Graphic 2">
            <a:extLst>
              <a:ext uri="{FF2B5EF4-FFF2-40B4-BE49-F238E27FC236}">
                <a16:creationId xmlns:a16="http://schemas.microsoft.com/office/drawing/2014/main" id="{9DDF342F-77EC-486B-86AE-3565CEDD0D8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356753" y="5035496"/>
            <a:ext cx="4249650" cy="4249650"/>
          </a:xfrm>
          <a:prstGeom prst="rect">
            <a:avLst/>
          </a:prstGeom>
        </p:spPr>
      </p:pic>
      <p:sp>
        <p:nvSpPr>
          <p:cNvPr id="47" name="Textfeld 46"/>
          <p:cNvSpPr txBox="1"/>
          <p:nvPr/>
        </p:nvSpPr>
        <p:spPr>
          <a:xfrm>
            <a:off x="14118534" y="10262018"/>
            <a:ext cx="3354365"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6</a:t>
            </a:r>
          </a:p>
        </p:txBody>
      </p:sp>
      <p:sp>
        <p:nvSpPr>
          <p:cNvPr id="48" name="Textfeld 47"/>
          <p:cNvSpPr txBox="1"/>
          <p:nvPr/>
        </p:nvSpPr>
        <p:spPr>
          <a:xfrm>
            <a:off x="13704512" y="5721185"/>
            <a:ext cx="7761548" cy="1285993"/>
          </a:xfrm>
          <a:prstGeom prst="rect">
            <a:avLst/>
          </a:prstGeom>
          <a:noFill/>
        </p:spPr>
        <p:txBody>
          <a:bodyPr wrap="square" rtlCol="0">
            <a:spAutoFit/>
          </a:bodyPr>
          <a:lstStyle/>
          <a:p>
            <a:pPr>
              <a:lnSpc>
                <a:spcPct val="150000"/>
              </a:lnSpc>
            </a:pPr>
            <a:r>
              <a:rPr lang="de-DE" b="1" dirty="0">
                <a:solidFill>
                  <a:schemeClr val="bg1"/>
                </a:solidFill>
                <a:latin typeface="Century Gothic" panose="020B0502020202020204" pitchFamily="34" charset="0"/>
              </a:rPr>
              <a:t>Hier eigenen Text einfügen … </a:t>
            </a:r>
            <a:r>
              <a:rPr lang="de-DE" b="1" dirty="0" err="1">
                <a:solidFill>
                  <a:schemeClr val="bg1"/>
                </a:solidFill>
                <a:latin typeface="Century Gothic" panose="020B0502020202020204" pitchFamily="34" charset="0"/>
              </a:rPr>
              <a:t>consetetur</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sadipscing</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elitr</a:t>
            </a:r>
            <a:r>
              <a:rPr lang="de-DE" b="1" dirty="0">
                <a:solidFill>
                  <a:schemeClr val="bg1"/>
                </a:solidFill>
                <a:latin typeface="Century Gothic" panose="020B0502020202020204" pitchFamily="34" charset="0"/>
              </a:rPr>
              <a:t>, sed </a:t>
            </a:r>
            <a:r>
              <a:rPr lang="de-DE" b="1" dirty="0" err="1">
                <a:solidFill>
                  <a:schemeClr val="bg1"/>
                </a:solidFill>
                <a:latin typeface="Century Gothic" panose="020B0502020202020204" pitchFamily="34" charset="0"/>
              </a:rPr>
              <a:t>diam</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nonumy</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eirmod</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tempor</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invidunt</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ut</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labore</a:t>
            </a:r>
            <a:r>
              <a:rPr lang="de-DE" b="1" dirty="0">
                <a:solidFill>
                  <a:schemeClr val="bg1"/>
                </a:solidFill>
                <a:latin typeface="Century Gothic" panose="020B0502020202020204" pitchFamily="34" charset="0"/>
              </a:rPr>
              <a:t> et </a:t>
            </a:r>
            <a:r>
              <a:rPr lang="de-DE" b="1" dirty="0" err="1">
                <a:solidFill>
                  <a:schemeClr val="bg1"/>
                </a:solidFill>
                <a:latin typeface="Century Gothic" panose="020B0502020202020204" pitchFamily="34" charset="0"/>
              </a:rPr>
              <a:t>dolore</a:t>
            </a:r>
            <a:r>
              <a:rPr lang="de-DE" b="1" dirty="0">
                <a:solidFill>
                  <a:schemeClr val="bg1"/>
                </a:solidFill>
                <a:latin typeface="Century Gothic" panose="020B0502020202020204" pitchFamily="34" charset="0"/>
              </a:rPr>
              <a:t> magna </a:t>
            </a:r>
            <a:r>
              <a:rPr lang="de-DE" b="1" dirty="0" err="1">
                <a:solidFill>
                  <a:schemeClr val="bg1"/>
                </a:solidFill>
                <a:latin typeface="Century Gothic" panose="020B0502020202020204" pitchFamily="34" charset="0"/>
              </a:rPr>
              <a:t>aliquyam</a:t>
            </a:r>
            <a:r>
              <a:rPr lang="de-DE" b="1" dirty="0">
                <a:solidFill>
                  <a:schemeClr val="bg1"/>
                </a:solidFill>
                <a:latin typeface="Century Gothic" panose="020B0502020202020204" pitchFamily="34" charset="0"/>
              </a:rPr>
              <a:t> erat, sed </a:t>
            </a:r>
            <a:r>
              <a:rPr lang="de-DE" b="1" dirty="0" err="1">
                <a:solidFill>
                  <a:schemeClr val="bg1"/>
                </a:solidFill>
                <a:latin typeface="Century Gothic" panose="020B0502020202020204" pitchFamily="34" charset="0"/>
              </a:rPr>
              <a:t>diam</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voluptua</a:t>
            </a:r>
            <a:r>
              <a:rPr lang="de-DE" b="1" dirty="0">
                <a:solidFill>
                  <a:schemeClr val="bg1"/>
                </a:solidFill>
                <a:latin typeface="Century Gothic" panose="020B0502020202020204" pitchFamily="34" charset="0"/>
              </a:rPr>
              <a:t>.</a:t>
            </a:r>
            <a:endParaRPr lang="de-DE" dirty="0">
              <a:solidFill>
                <a:schemeClr val="bg1"/>
              </a:solidFill>
              <a:latin typeface="Century Gothic" panose="020B0502020202020204" pitchFamily="34" charset="0"/>
            </a:endParaRPr>
          </a:p>
        </p:txBody>
      </p:sp>
      <p:sp>
        <p:nvSpPr>
          <p:cNvPr id="49" name="Textfeld 48"/>
          <p:cNvSpPr txBox="1"/>
          <p:nvPr/>
        </p:nvSpPr>
        <p:spPr>
          <a:xfrm>
            <a:off x="13645518" y="4454182"/>
            <a:ext cx="9202995" cy="861774"/>
          </a:xfrm>
          <a:prstGeom prst="rect">
            <a:avLst/>
          </a:prstGeom>
          <a:noFill/>
        </p:spPr>
        <p:txBody>
          <a:bodyPr wrap="square" rtlCol="0">
            <a:spAutoFit/>
          </a:bodyPr>
          <a:lstStyle/>
          <a:p>
            <a:r>
              <a:rPr lang="de-DE" sz="5000" dirty="0">
                <a:solidFill>
                  <a:schemeClr val="bg1"/>
                </a:solidFill>
                <a:latin typeface="Century Gothic" panose="020B0502020202020204" pitchFamily="34" charset="0"/>
              </a:rPr>
              <a:t>Deutschland</a:t>
            </a:r>
          </a:p>
        </p:txBody>
      </p:sp>
      <p:cxnSp>
        <p:nvCxnSpPr>
          <p:cNvPr id="50" name="Gerader Verbinder 49"/>
          <p:cNvCxnSpPr/>
          <p:nvPr/>
        </p:nvCxnSpPr>
        <p:spPr>
          <a:xfrm flipH="1">
            <a:off x="8481578" y="7486535"/>
            <a:ext cx="332417" cy="2160008"/>
          </a:xfrm>
          <a:prstGeom prst="line">
            <a:avLst/>
          </a:prstGeom>
          <a:ln>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2" name="Gerader Verbinder 51"/>
          <p:cNvCxnSpPr/>
          <p:nvPr/>
        </p:nvCxnSpPr>
        <p:spPr>
          <a:xfrm flipH="1">
            <a:off x="7974888" y="4954223"/>
            <a:ext cx="332417" cy="2160008"/>
          </a:xfrm>
          <a:prstGeom prst="line">
            <a:avLst/>
          </a:prstGeom>
          <a:ln>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3" name="Textfeld 52"/>
          <p:cNvSpPr txBox="1"/>
          <p:nvPr/>
        </p:nvSpPr>
        <p:spPr>
          <a:xfrm>
            <a:off x="7084751" y="4454182"/>
            <a:ext cx="2445111" cy="400110"/>
          </a:xfrm>
          <a:prstGeom prst="rect">
            <a:avLst/>
          </a:prstGeom>
          <a:noFill/>
        </p:spPr>
        <p:txBody>
          <a:bodyPr wrap="square" rtlCol="0">
            <a:spAutoFit/>
          </a:bodyPr>
          <a:lstStyle/>
          <a:p>
            <a:pPr algn="ctr"/>
            <a:r>
              <a:rPr lang="de-DE" sz="2000" dirty="0">
                <a:solidFill>
                  <a:schemeClr val="tx1">
                    <a:lumMod val="75000"/>
                    <a:lumOff val="25000"/>
                  </a:schemeClr>
                </a:solidFill>
                <a:latin typeface="Calibri Light" panose="020F0302020204030204" pitchFamily="34" charset="0"/>
              </a:rPr>
              <a:t>seit 20</a:t>
            </a:r>
            <a:r>
              <a:rPr lang="uk-UA" sz="2000" dirty="0">
                <a:solidFill>
                  <a:schemeClr val="tx1">
                    <a:lumMod val="75000"/>
                    <a:lumOff val="25000"/>
                  </a:schemeClr>
                </a:solidFill>
                <a:latin typeface="Calibri Light" panose="020F0302020204030204" pitchFamily="34" charset="0"/>
              </a:rPr>
              <a:t>2</a:t>
            </a:r>
            <a:r>
              <a:rPr lang="de-DE" sz="2000" dirty="0">
                <a:solidFill>
                  <a:schemeClr val="tx1">
                    <a:lumMod val="75000"/>
                    <a:lumOff val="25000"/>
                  </a:schemeClr>
                </a:solidFill>
                <a:latin typeface="Calibri Light" panose="020F0302020204030204" pitchFamily="34" charset="0"/>
              </a:rPr>
              <a:t>1</a:t>
            </a:r>
            <a:endParaRPr lang="de-DE" sz="2000" b="1" dirty="0">
              <a:solidFill>
                <a:schemeClr val="tx1">
                  <a:lumMod val="75000"/>
                  <a:lumOff val="25000"/>
                </a:schemeClr>
              </a:solidFill>
              <a:latin typeface="Calibri Light" panose="020F0302020204030204" pitchFamily="34" charset="0"/>
            </a:endParaRPr>
          </a:p>
        </p:txBody>
      </p:sp>
      <p:sp>
        <p:nvSpPr>
          <p:cNvPr id="54" name="Ellipse 53"/>
          <p:cNvSpPr>
            <a:spLocks noChangeAspect="1"/>
          </p:cNvSpPr>
          <p:nvPr/>
        </p:nvSpPr>
        <p:spPr>
          <a:xfrm>
            <a:off x="8758069" y="7486537"/>
            <a:ext cx="100924" cy="10092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tx1">
                  <a:lumMod val="75000"/>
                  <a:lumOff val="25000"/>
                </a:schemeClr>
              </a:solidFill>
              <a:latin typeface="+mj-lt"/>
            </a:endParaRPr>
          </a:p>
        </p:txBody>
      </p:sp>
      <p:sp>
        <p:nvSpPr>
          <p:cNvPr id="55" name="Textfeld 54"/>
          <p:cNvSpPr txBox="1"/>
          <p:nvPr/>
        </p:nvSpPr>
        <p:spPr>
          <a:xfrm>
            <a:off x="7287598" y="9655830"/>
            <a:ext cx="2445111" cy="400110"/>
          </a:xfrm>
          <a:prstGeom prst="rect">
            <a:avLst/>
          </a:prstGeom>
          <a:noFill/>
        </p:spPr>
        <p:txBody>
          <a:bodyPr wrap="square" rtlCol="0">
            <a:spAutoFit/>
          </a:bodyPr>
          <a:lstStyle/>
          <a:p>
            <a:pPr algn="ctr"/>
            <a:r>
              <a:rPr lang="de-DE" sz="2000" dirty="0">
                <a:solidFill>
                  <a:schemeClr val="tx1">
                    <a:lumMod val="75000"/>
                    <a:lumOff val="25000"/>
                  </a:schemeClr>
                </a:solidFill>
                <a:latin typeface="Calibri Light" panose="020F0302020204030204" pitchFamily="34" charset="0"/>
              </a:rPr>
              <a:t>seit 20</a:t>
            </a:r>
            <a:r>
              <a:rPr lang="uk-UA" sz="2000" dirty="0">
                <a:solidFill>
                  <a:schemeClr val="tx1">
                    <a:lumMod val="75000"/>
                    <a:lumOff val="25000"/>
                  </a:schemeClr>
                </a:solidFill>
                <a:latin typeface="Calibri Light" panose="020F0302020204030204" pitchFamily="34" charset="0"/>
              </a:rPr>
              <a:t>22</a:t>
            </a:r>
            <a:endParaRPr lang="de-DE" sz="2000" b="1" dirty="0">
              <a:solidFill>
                <a:schemeClr val="tx1">
                  <a:lumMod val="75000"/>
                  <a:lumOff val="25000"/>
                </a:schemeClr>
              </a:solidFill>
              <a:latin typeface="Calibri Light" panose="020F0302020204030204" pitchFamily="34" charset="0"/>
            </a:endParaRPr>
          </a:p>
        </p:txBody>
      </p:sp>
      <p:sp>
        <p:nvSpPr>
          <p:cNvPr id="56" name="Ellipse 55"/>
          <p:cNvSpPr>
            <a:spLocks noChangeAspect="1"/>
          </p:cNvSpPr>
          <p:nvPr/>
        </p:nvSpPr>
        <p:spPr>
          <a:xfrm>
            <a:off x="7922350" y="7076549"/>
            <a:ext cx="100924" cy="10092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tx1">
                  <a:lumMod val="75000"/>
                  <a:lumOff val="25000"/>
                </a:schemeClr>
              </a:solidFill>
              <a:latin typeface="+mj-lt"/>
            </a:endParaRPr>
          </a:p>
        </p:txBody>
      </p:sp>
    </p:spTree>
    <p:extLst>
      <p:ext uri="{BB962C8B-B14F-4D97-AF65-F5344CB8AC3E}">
        <p14:creationId xmlns:p14="http://schemas.microsoft.com/office/powerpoint/2010/main" val="1816367191"/>
      </p:ext>
    </p:extLst>
  </p:cSld>
  <p:clrMapOvr>
    <a:masterClrMapping/>
  </p:clrMapOvr>
  <p:transition spd="slow">
    <p:push/>
  </p:transition>
</p:sld>
</file>

<file path=ppt/slides/slide97.xml><?xml version="1.0" encoding="utf-8"?>
<p:sld xmlns:a="http://schemas.openxmlformats.org/drawingml/2006/main" xmlns:r="http://schemas.openxmlformats.org/officeDocument/2006/relationships" xmlns:p="http://schemas.openxmlformats.org/presentationml/2006/main">
  <p:cSld>
    <p:bg>
      <p:bgPr>
        <a:solidFill>
          <a:schemeClr val="accent1">
            <a:alpha val="90000"/>
          </a:schemeClr>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3DC770D-83B3-4741-AD92-BD6FDED59A3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991918" y="3075948"/>
            <a:ext cx="4762500" cy="4762500"/>
          </a:xfrm>
          <a:prstGeom prst="rect">
            <a:avLst/>
          </a:prstGeom>
        </p:spPr>
      </p:pic>
      <p:sp>
        <p:nvSpPr>
          <p:cNvPr id="13" name="Textfeld 12"/>
          <p:cNvSpPr txBox="1"/>
          <p:nvPr/>
        </p:nvSpPr>
        <p:spPr>
          <a:xfrm>
            <a:off x="13704515" y="3917028"/>
            <a:ext cx="5231189" cy="553870"/>
          </a:xfrm>
          <a:prstGeom prst="rect">
            <a:avLst/>
          </a:prstGeom>
          <a:noFill/>
        </p:spPr>
        <p:txBody>
          <a:bodyPr wrap="square" rtlCol="0">
            <a:spAutoFit/>
          </a:bodyPr>
          <a:lstStyle/>
          <a:p>
            <a:r>
              <a:rPr lang="de-DE" sz="2999" dirty="0">
                <a:solidFill>
                  <a:schemeClr val="bg1"/>
                </a:solidFill>
                <a:latin typeface="Century Gothic" panose="020B0502020202020204" pitchFamily="34" charset="0"/>
              </a:rPr>
              <a:t>Untertitel</a:t>
            </a:r>
          </a:p>
        </p:txBody>
      </p:sp>
      <p:sp>
        <p:nvSpPr>
          <p:cNvPr id="14" name="Ellipse 13"/>
          <p:cNvSpPr/>
          <p:nvPr/>
        </p:nvSpPr>
        <p:spPr>
          <a:xfrm>
            <a:off x="13812364" y="7810259"/>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15" name="Ellipse 14"/>
          <p:cNvSpPr/>
          <p:nvPr/>
        </p:nvSpPr>
        <p:spPr>
          <a:xfrm>
            <a:off x="13813976" y="8275938"/>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16" name="Ellipse 15"/>
          <p:cNvSpPr/>
          <p:nvPr/>
        </p:nvSpPr>
        <p:spPr>
          <a:xfrm>
            <a:off x="13813976" y="8794621"/>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17" name="Ellipse 16"/>
          <p:cNvSpPr/>
          <p:nvPr/>
        </p:nvSpPr>
        <p:spPr>
          <a:xfrm>
            <a:off x="13813976" y="9313305"/>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18" name="Ellipse 17"/>
          <p:cNvSpPr/>
          <p:nvPr/>
        </p:nvSpPr>
        <p:spPr>
          <a:xfrm>
            <a:off x="13813976" y="9831986"/>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19" name="Ellipse 18"/>
          <p:cNvSpPr/>
          <p:nvPr/>
        </p:nvSpPr>
        <p:spPr>
          <a:xfrm>
            <a:off x="13813976" y="10350668"/>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20" name="Textfeld 19"/>
          <p:cNvSpPr txBox="1"/>
          <p:nvPr/>
        </p:nvSpPr>
        <p:spPr>
          <a:xfrm>
            <a:off x="14118534" y="7709134"/>
            <a:ext cx="3354365"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1</a:t>
            </a:r>
          </a:p>
        </p:txBody>
      </p:sp>
      <p:sp>
        <p:nvSpPr>
          <p:cNvPr id="21" name="Textfeld 20"/>
          <p:cNvSpPr txBox="1"/>
          <p:nvPr/>
        </p:nvSpPr>
        <p:spPr>
          <a:xfrm>
            <a:off x="14118534" y="8219713"/>
            <a:ext cx="4331861"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2</a:t>
            </a:r>
          </a:p>
        </p:txBody>
      </p:sp>
      <p:sp>
        <p:nvSpPr>
          <p:cNvPr id="22" name="Textfeld 21"/>
          <p:cNvSpPr txBox="1"/>
          <p:nvPr/>
        </p:nvSpPr>
        <p:spPr>
          <a:xfrm>
            <a:off x="14118534" y="8730288"/>
            <a:ext cx="3354365"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3</a:t>
            </a:r>
          </a:p>
        </p:txBody>
      </p:sp>
      <p:sp>
        <p:nvSpPr>
          <p:cNvPr id="23" name="Textfeld 22"/>
          <p:cNvSpPr txBox="1"/>
          <p:nvPr/>
        </p:nvSpPr>
        <p:spPr>
          <a:xfrm>
            <a:off x="14118534" y="9751442"/>
            <a:ext cx="3354365"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5</a:t>
            </a:r>
          </a:p>
        </p:txBody>
      </p:sp>
      <p:sp>
        <p:nvSpPr>
          <p:cNvPr id="24" name="Textfeld 23"/>
          <p:cNvSpPr txBox="1"/>
          <p:nvPr/>
        </p:nvSpPr>
        <p:spPr>
          <a:xfrm>
            <a:off x="14118534" y="9240867"/>
            <a:ext cx="3354365"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4</a:t>
            </a:r>
          </a:p>
        </p:txBody>
      </p:sp>
      <p:sp>
        <p:nvSpPr>
          <p:cNvPr id="25" name="Textfeld 24"/>
          <p:cNvSpPr txBox="1"/>
          <p:nvPr/>
        </p:nvSpPr>
        <p:spPr>
          <a:xfrm>
            <a:off x="14118534" y="10262018"/>
            <a:ext cx="3354365"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6</a:t>
            </a:r>
          </a:p>
        </p:txBody>
      </p:sp>
      <p:sp>
        <p:nvSpPr>
          <p:cNvPr id="26" name="Textfeld 25"/>
          <p:cNvSpPr txBox="1"/>
          <p:nvPr/>
        </p:nvSpPr>
        <p:spPr>
          <a:xfrm>
            <a:off x="13704512" y="5721185"/>
            <a:ext cx="7761548" cy="1285993"/>
          </a:xfrm>
          <a:prstGeom prst="rect">
            <a:avLst/>
          </a:prstGeom>
          <a:noFill/>
        </p:spPr>
        <p:txBody>
          <a:bodyPr wrap="square" rtlCol="0">
            <a:spAutoFit/>
          </a:bodyPr>
          <a:lstStyle/>
          <a:p>
            <a:pPr>
              <a:lnSpc>
                <a:spcPct val="150000"/>
              </a:lnSpc>
            </a:pPr>
            <a:r>
              <a:rPr lang="de-DE" b="1" dirty="0">
                <a:solidFill>
                  <a:schemeClr val="bg1"/>
                </a:solidFill>
                <a:latin typeface="Century Gothic" panose="020B0502020202020204" pitchFamily="34" charset="0"/>
              </a:rPr>
              <a:t>Hier eigenen Text einfügen … </a:t>
            </a:r>
            <a:r>
              <a:rPr lang="de-DE" b="1" dirty="0" err="1">
                <a:solidFill>
                  <a:schemeClr val="bg1"/>
                </a:solidFill>
                <a:latin typeface="Century Gothic" panose="020B0502020202020204" pitchFamily="34" charset="0"/>
              </a:rPr>
              <a:t>consetetur</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sadipscing</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elitr</a:t>
            </a:r>
            <a:r>
              <a:rPr lang="de-DE" b="1" dirty="0">
                <a:solidFill>
                  <a:schemeClr val="bg1"/>
                </a:solidFill>
                <a:latin typeface="Century Gothic" panose="020B0502020202020204" pitchFamily="34" charset="0"/>
              </a:rPr>
              <a:t>, sed </a:t>
            </a:r>
            <a:r>
              <a:rPr lang="de-DE" b="1" dirty="0" err="1">
                <a:solidFill>
                  <a:schemeClr val="bg1"/>
                </a:solidFill>
                <a:latin typeface="Century Gothic" panose="020B0502020202020204" pitchFamily="34" charset="0"/>
              </a:rPr>
              <a:t>diam</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nonumy</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eirmod</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tempor</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invidunt</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ut</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labore</a:t>
            </a:r>
            <a:r>
              <a:rPr lang="de-DE" b="1" dirty="0">
                <a:solidFill>
                  <a:schemeClr val="bg1"/>
                </a:solidFill>
                <a:latin typeface="Century Gothic" panose="020B0502020202020204" pitchFamily="34" charset="0"/>
              </a:rPr>
              <a:t> et </a:t>
            </a:r>
            <a:r>
              <a:rPr lang="de-DE" b="1" dirty="0" err="1">
                <a:solidFill>
                  <a:schemeClr val="bg1"/>
                </a:solidFill>
                <a:latin typeface="Century Gothic" panose="020B0502020202020204" pitchFamily="34" charset="0"/>
              </a:rPr>
              <a:t>dolore</a:t>
            </a:r>
            <a:r>
              <a:rPr lang="de-DE" b="1" dirty="0">
                <a:solidFill>
                  <a:schemeClr val="bg1"/>
                </a:solidFill>
                <a:latin typeface="Century Gothic" panose="020B0502020202020204" pitchFamily="34" charset="0"/>
              </a:rPr>
              <a:t> magna </a:t>
            </a:r>
            <a:r>
              <a:rPr lang="de-DE" b="1" dirty="0" err="1">
                <a:solidFill>
                  <a:schemeClr val="bg1"/>
                </a:solidFill>
                <a:latin typeface="Century Gothic" panose="020B0502020202020204" pitchFamily="34" charset="0"/>
              </a:rPr>
              <a:t>aliquyam</a:t>
            </a:r>
            <a:r>
              <a:rPr lang="de-DE" b="1" dirty="0">
                <a:solidFill>
                  <a:schemeClr val="bg1"/>
                </a:solidFill>
                <a:latin typeface="Century Gothic" panose="020B0502020202020204" pitchFamily="34" charset="0"/>
              </a:rPr>
              <a:t> erat, sed </a:t>
            </a:r>
            <a:r>
              <a:rPr lang="de-DE" b="1" dirty="0" err="1">
                <a:solidFill>
                  <a:schemeClr val="bg1"/>
                </a:solidFill>
                <a:latin typeface="Century Gothic" panose="020B0502020202020204" pitchFamily="34" charset="0"/>
              </a:rPr>
              <a:t>diam</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voluptua</a:t>
            </a:r>
            <a:r>
              <a:rPr lang="de-DE" b="1" dirty="0">
                <a:solidFill>
                  <a:schemeClr val="bg1"/>
                </a:solidFill>
                <a:latin typeface="Century Gothic" panose="020B0502020202020204" pitchFamily="34" charset="0"/>
              </a:rPr>
              <a:t>.</a:t>
            </a:r>
            <a:endParaRPr lang="de-DE" dirty="0">
              <a:solidFill>
                <a:schemeClr val="bg1"/>
              </a:solidFill>
              <a:latin typeface="Century Gothic" panose="020B0502020202020204" pitchFamily="34" charset="0"/>
            </a:endParaRPr>
          </a:p>
        </p:txBody>
      </p:sp>
      <p:sp>
        <p:nvSpPr>
          <p:cNvPr id="27" name="Textfeld 26"/>
          <p:cNvSpPr txBox="1"/>
          <p:nvPr/>
        </p:nvSpPr>
        <p:spPr>
          <a:xfrm>
            <a:off x="13645518" y="4454182"/>
            <a:ext cx="9202995" cy="861774"/>
          </a:xfrm>
          <a:prstGeom prst="rect">
            <a:avLst/>
          </a:prstGeom>
          <a:noFill/>
        </p:spPr>
        <p:txBody>
          <a:bodyPr wrap="square" rtlCol="0">
            <a:spAutoFit/>
          </a:bodyPr>
          <a:lstStyle/>
          <a:p>
            <a:r>
              <a:rPr lang="de-DE" sz="5000" dirty="0">
                <a:solidFill>
                  <a:schemeClr val="bg1"/>
                </a:solidFill>
                <a:latin typeface="Century Gothic" panose="020B0502020202020204" pitchFamily="34" charset="0"/>
              </a:rPr>
              <a:t>Europa</a:t>
            </a:r>
          </a:p>
        </p:txBody>
      </p:sp>
      <p:sp>
        <p:nvSpPr>
          <p:cNvPr id="39" name="Textfeld 38"/>
          <p:cNvSpPr txBox="1"/>
          <p:nvPr/>
        </p:nvSpPr>
        <p:spPr>
          <a:xfrm>
            <a:off x="5759137" y="9610898"/>
            <a:ext cx="4764828" cy="553870"/>
          </a:xfrm>
          <a:prstGeom prst="rect">
            <a:avLst/>
          </a:prstGeom>
          <a:noFill/>
        </p:spPr>
        <p:txBody>
          <a:bodyPr wrap="square" rtlCol="0">
            <a:spAutoFit/>
          </a:bodyPr>
          <a:lstStyle/>
          <a:p>
            <a:r>
              <a:rPr lang="de-DE" sz="2999" dirty="0">
                <a:solidFill>
                  <a:schemeClr val="bg1"/>
                </a:solidFill>
                <a:latin typeface="Helvetica" panose="020B0500000000000000" pitchFamily="34" charset="0"/>
              </a:rPr>
              <a:t>Aspekt</a:t>
            </a:r>
          </a:p>
        </p:txBody>
      </p:sp>
      <p:sp>
        <p:nvSpPr>
          <p:cNvPr id="40" name="Textfeld 39"/>
          <p:cNvSpPr txBox="1"/>
          <p:nvPr/>
        </p:nvSpPr>
        <p:spPr>
          <a:xfrm>
            <a:off x="5788637" y="10029241"/>
            <a:ext cx="3658408" cy="455189"/>
          </a:xfrm>
          <a:prstGeom prst="rect">
            <a:avLst/>
          </a:prstGeom>
          <a:noFill/>
        </p:spPr>
        <p:txBody>
          <a:bodyPr wrap="square" rtlCol="0">
            <a:spAutoFit/>
          </a:bodyPr>
          <a:lstStyle/>
          <a:p>
            <a:pPr>
              <a:lnSpc>
                <a:spcPct val="150000"/>
              </a:lnSpc>
            </a:pPr>
            <a:r>
              <a:rPr lang="de-DE" dirty="0">
                <a:solidFill>
                  <a:schemeClr val="bg1"/>
                </a:solidFill>
                <a:latin typeface="Century Gothic" panose="020B0502020202020204" pitchFamily="34" charset="0"/>
              </a:rPr>
              <a:t>Eigenen Text einfügen</a:t>
            </a:r>
          </a:p>
        </p:txBody>
      </p:sp>
      <p:sp>
        <p:nvSpPr>
          <p:cNvPr id="41" name="Ellipse 40"/>
          <p:cNvSpPr/>
          <p:nvPr/>
        </p:nvSpPr>
        <p:spPr>
          <a:xfrm>
            <a:off x="4100189" y="9401744"/>
            <a:ext cx="1254994" cy="1254994"/>
          </a:xfrm>
          <a:prstGeom prst="ellipse">
            <a:avLst/>
          </a:prstGeom>
          <a:no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cxnSp>
        <p:nvCxnSpPr>
          <p:cNvPr id="49" name="Gerader Verbinder 48"/>
          <p:cNvCxnSpPr/>
          <p:nvPr/>
        </p:nvCxnSpPr>
        <p:spPr>
          <a:xfrm flipH="1">
            <a:off x="6975918" y="5977196"/>
            <a:ext cx="332417" cy="2160008"/>
          </a:xfrm>
          <a:prstGeom prst="line">
            <a:avLst/>
          </a:prstGeom>
          <a:ln>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0" name="Gerader Verbinder 49"/>
          <p:cNvCxnSpPr/>
          <p:nvPr/>
        </p:nvCxnSpPr>
        <p:spPr>
          <a:xfrm flipH="1">
            <a:off x="6469228" y="3444884"/>
            <a:ext cx="332417" cy="2160008"/>
          </a:xfrm>
          <a:prstGeom prst="line">
            <a:avLst/>
          </a:prstGeom>
          <a:ln>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1" name="Textfeld 50"/>
          <p:cNvSpPr txBox="1"/>
          <p:nvPr/>
        </p:nvSpPr>
        <p:spPr>
          <a:xfrm>
            <a:off x="5579091" y="2944843"/>
            <a:ext cx="2445111" cy="400110"/>
          </a:xfrm>
          <a:prstGeom prst="rect">
            <a:avLst/>
          </a:prstGeom>
          <a:noFill/>
        </p:spPr>
        <p:txBody>
          <a:bodyPr wrap="square" rtlCol="0">
            <a:spAutoFit/>
          </a:bodyPr>
          <a:lstStyle/>
          <a:p>
            <a:pPr algn="ctr"/>
            <a:r>
              <a:rPr lang="de-DE" sz="2000" dirty="0">
                <a:solidFill>
                  <a:schemeClr val="bg1"/>
                </a:solidFill>
                <a:latin typeface="Calibri Light" panose="020F0302020204030204" pitchFamily="34" charset="0"/>
              </a:rPr>
              <a:t>seit 20</a:t>
            </a:r>
            <a:r>
              <a:rPr lang="uk-UA" sz="2000" dirty="0">
                <a:solidFill>
                  <a:schemeClr val="bg1"/>
                </a:solidFill>
                <a:latin typeface="Calibri Light" panose="020F0302020204030204" pitchFamily="34" charset="0"/>
              </a:rPr>
              <a:t>2</a:t>
            </a:r>
            <a:r>
              <a:rPr lang="de-DE" sz="2000" dirty="0">
                <a:solidFill>
                  <a:schemeClr val="bg1"/>
                </a:solidFill>
                <a:latin typeface="Calibri Light" panose="020F0302020204030204" pitchFamily="34" charset="0"/>
              </a:rPr>
              <a:t>1</a:t>
            </a:r>
            <a:endParaRPr lang="de-DE" sz="2000" b="1" dirty="0">
              <a:solidFill>
                <a:schemeClr val="bg1"/>
              </a:solidFill>
              <a:latin typeface="Calibri Light" panose="020F0302020204030204" pitchFamily="34" charset="0"/>
            </a:endParaRPr>
          </a:p>
        </p:txBody>
      </p:sp>
      <p:sp>
        <p:nvSpPr>
          <p:cNvPr id="55" name="Ellipse 54"/>
          <p:cNvSpPr>
            <a:spLocks noChangeAspect="1"/>
          </p:cNvSpPr>
          <p:nvPr/>
        </p:nvSpPr>
        <p:spPr>
          <a:xfrm>
            <a:off x="7252409" y="5977198"/>
            <a:ext cx="100924" cy="10092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mj-lt"/>
            </a:endParaRPr>
          </a:p>
        </p:txBody>
      </p:sp>
      <p:sp>
        <p:nvSpPr>
          <p:cNvPr id="56" name="Textfeld 55"/>
          <p:cNvSpPr txBox="1"/>
          <p:nvPr/>
        </p:nvSpPr>
        <p:spPr>
          <a:xfrm>
            <a:off x="5753362" y="8163031"/>
            <a:ext cx="2445111" cy="400110"/>
          </a:xfrm>
          <a:prstGeom prst="rect">
            <a:avLst/>
          </a:prstGeom>
          <a:noFill/>
        </p:spPr>
        <p:txBody>
          <a:bodyPr wrap="square" rtlCol="0">
            <a:spAutoFit/>
          </a:bodyPr>
          <a:lstStyle/>
          <a:p>
            <a:pPr algn="ctr"/>
            <a:r>
              <a:rPr lang="de-DE" sz="2000" dirty="0">
                <a:solidFill>
                  <a:schemeClr val="bg1"/>
                </a:solidFill>
                <a:latin typeface="Calibri Light" panose="020F0302020204030204" pitchFamily="34" charset="0"/>
              </a:rPr>
              <a:t>seit 20</a:t>
            </a:r>
            <a:r>
              <a:rPr lang="uk-UA" sz="2000" dirty="0">
                <a:solidFill>
                  <a:schemeClr val="bg1"/>
                </a:solidFill>
                <a:latin typeface="Calibri Light" panose="020F0302020204030204" pitchFamily="34" charset="0"/>
              </a:rPr>
              <a:t>22</a:t>
            </a:r>
            <a:endParaRPr lang="de-DE" sz="2000" b="1" dirty="0">
              <a:solidFill>
                <a:schemeClr val="bg1"/>
              </a:solidFill>
              <a:latin typeface="Calibri Light" panose="020F0302020204030204" pitchFamily="34" charset="0"/>
            </a:endParaRPr>
          </a:p>
        </p:txBody>
      </p:sp>
      <p:sp>
        <p:nvSpPr>
          <p:cNvPr id="57" name="Ellipse 56"/>
          <p:cNvSpPr>
            <a:spLocks noChangeAspect="1"/>
          </p:cNvSpPr>
          <p:nvPr/>
        </p:nvSpPr>
        <p:spPr>
          <a:xfrm>
            <a:off x="6416690" y="5567210"/>
            <a:ext cx="100924" cy="10092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mj-lt"/>
            </a:endParaRPr>
          </a:p>
        </p:txBody>
      </p:sp>
      <p:pic>
        <p:nvPicPr>
          <p:cNvPr id="29" name="Graphic 28">
            <a:extLst>
              <a:ext uri="{FF2B5EF4-FFF2-40B4-BE49-F238E27FC236}">
                <a16:creationId xmlns:a16="http://schemas.microsoft.com/office/drawing/2014/main" id="{33D6E613-612B-4A22-9AA4-F5C4C67FEC6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424846" y="9736984"/>
            <a:ext cx="609600" cy="609600"/>
          </a:xfrm>
          <a:prstGeom prst="rect">
            <a:avLst/>
          </a:prstGeom>
        </p:spPr>
      </p:pic>
    </p:spTree>
    <p:extLst>
      <p:ext uri="{BB962C8B-B14F-4D97-AF65-F5344CB8AC3E}">
        <p14:creationId xmlns:p14="http://schemas.microsoft.com/office/powerpoint/2010/main" val="3744626623"/>
      </p:ext>
    </p:extLst>
  </p:cSld>
  <p:clrMapOvr>
    <a:masterClrMapping/>
  </p:clrMapOvr>
  <p:transition spd="slow">
    <p:push/>
  </p:transition>
</p:sld>
</file>

<file path=ppt/slides/slide9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16F8EC82-40DB-455C-8E70-34AC66DB4B9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4751294" y="5538469"/>
            <a:ext cx="5496904" cy="2814415"/>
          </a:xfrm>
          <a:prstGeom prst="rect">
            <a:avLst/>
          </a:prstGeom>
        </p:spPr>
      </p:pic>
      <p:sp>
        <p:nvSpPr>
          <p:cNvPr id="39" name="Rechteck 38"/>
          <p:cNvSpPr/>
          <p:nvPr/>
        </p:nvSpPr>
        <p:spPr>
          <a:xfrm>
            <a:off x="1" y="5374"/>
            <a:ext cx="12506632" cy="13710626"/>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de-DE"/>
          </a:p>
        </p:txBody>
      </p:sp>
      <p:sp>
        <p:nvSpPr>
          <p:cNvPr id="34" name="Ellipse 33"/>
          <p:cNvSpPr/>
          <p:nvPr/>
        </p:nvSpPr>
        <p:spPr>
          <a:xfrm>
            <a:off x="10454012" y="2757537"/>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37" name="Ellipse 36"/>
          <p:cNvSpPr/>
          <p:nvPr/>
        </p:nvSpPr>
        <p:spPr>
          <a:xfrm>
            <a:off x="10454012" y="6318180"/>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40" name="Ellipse 39"/>
          <p:cNvSpPr/>
          <p:nvPr/>
        </p:nvSpPr>
        <p:spPr>
          <a:xfrm>
            <a:off x="10454012" y="9785714"/>
            <a:ext cx="1254994" cy="1254994"/>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bg1"/>
              </a:solidFill>
            </a:endParaRPr>
          </a:p>
        </p:txBody>
      </p:sp>
      <p:sp>
        <p:nvSpPr>
          <p:cNvPr id="41" name="Shape 612"/>
          <p:cNvSpPr/>
          <p:nvPr/>
        </p:nvSpPr>
        <p:spPr>
          <a:xfrm>
            <a:off x="7559035" y="9293757"/>
            <a:ext cx="2235152" cy="800182"/>
          </a:xfrm>
          <a:prstGeom prst="rect">
            <a:avLst/>
          </a:prstGeom>
          <a:noFill/>
          <a:ln>
            <a:noFill/>
          </a:ln>
        </p:spPr>
        <p:txBody>
          <a:bodyPr lIns="182824" tIns="91400" rIns="182824" bIns="91400" anchor="t" anchorCtr="0">
            <a:noAutofit/>
          </a:bodyPr>
          <a:lstStyle/>
          <a:p>
            <a:pPr algn="r">
              <a:lnSpc>
                <a:spcPct val="130000"/>
              </a:lnSpc>
              <a:buSzPct val="25000"/>
            </a:pPr>
            <a:r>
              <a:rPr lang="de-DE" sz="3001" dirty="0">
                <a:solidFill>
                  <a:schemeClr val="bg1"/>
                </a:solidFill>
                <a:latin typeface="Helvetica" panose="020B0500000000000000" pitchFamily="34" charset="0"/>
                <a:ea typeface="Roboto"/>
                <a:cs typeface="Roboto"/>
                <a:sym typeface="Roboto"/>
              </a:rPr>
              <a:t>Thema C</a:t>
            </a:r>
            <a:endParaRPr lang="id-ID" sz="3001" dirty="0">
              <a:solidFill>
                <a:schemeClr val="bg1"/>
              </a:solidFill>
              <a:latin typeface="Helvetica" panose="020B0500000000000000" pitchFamily="34" charset="0"/>
              <a:ea typeface="Roboto"/>
              <a:cs typeface="Roboto"/>
              <a:sym typeface="Roboto"/>
            </a:endParaRPr>
          </a:p>
        </p:txBody>
      </p:sp>
      <p:sp>
        <p:nvSpPr>
          <p:cNvPr id="42" name="Shape 614"/>
          <p:cNvSpPr/>
          <p:nvPr/>
        </p:nvSpPr>
        <p:spPr>
          <a:xfrm>
            <a:off x="7748337" y="2289348"/>
            <a:ext cx="2045850" cy="800182"/>
          </a:xfrm>
          <a:prstGeom prst="rect">
            <a:avLst/>
          </a:prstGeom>
          <a:noFill/>
          <a:ln>
            <a:noFill/>
          </a:ln>
        </p:spPr>
        <p:txBody>
          <a:bodyPr lIns="182824" tIns="91400" rIns="182824" bIns="91400" anchor="t" anchorCtr="0">
            <a:noAutofit/>
          </a:bodyPr>
          <a:lstStyle/>
          <a:p>
            <a:pPr algn="r">
              <a:lnSpc>
                <a:spcPct val="130000"/>
              </a:lnSpc>
              <a:buSzPct val="25000"/>
            </a:pPr>
            <a:r>
              <a:rPr lang="de-DE" sz="3001" dirty="0">
                <a:solidFill>
                  <a:schemeClr val="bg1"/>
                </a:solidFill>
                <a:latin typeface="Helvetica" panose="020B0500000000000000" pitchFamily="34" charset="0"/>
                <a:ea typeface="Roboto"/>
                <a:cs typeface="Roboto"/>
                <a:sym typeface="Roboto"/>
              </a:rPr>
              <a:t>Thema A</a:t>
            </a:r>
            <a:endParaRPr lang="id-ID" sz="3001" dirty="0">
              <a:solidFill>
                <a:schemeClr val="bg1"/>
              </a:solidFill>
              <a:latin typeface="Helvetica" panose="020B0500000000000000" pitchFamily="34" charset="0"/>
              <a:ea typeface="Roboto"/>
              <a:cs typeface="Roboto"/>
              <a:sym typeface="Roboto"/>
            </a:endParaRPr>
          </a:p>
        </p:txBody>
      </p:sp>
      <p:sp>
        <p:nvSpPr>
          <p:cNvPr id="49" name="Shape 616"/>
          <p:cNvSpPr/>
          <p:nvPr/>
        </p:nvSpPr>
        <p:spPr>
          <a:xfrm>
            <a:off x="4495241" y="9761613"/>
            <a:ext cx="5298946" cy="1288701"/>
          </a:xfrm>
          <a:prstGeom prst="rect">
            <a:avLst/>
          </a:prstGeom>
          <a:noFill/>
          <a:ln>
            <a:noFill/>
          </a:ln>
        </p:spPr>
        <p:txBody>
          <a:bodyPr lIns="182824" tIns="91400" rIns="182824" bIns="91400" anchor="t" anchorCtr="0">
            <a:noAutofit/>
          </a:bodyPr>
          <a:lstStyle/>
          <a:p>
            <a:pPr algn="r">
              <a:lnSpc>
                <a:spcPct val="130000"/>
              </a:lnSpc>
              <a:buSzPct val="25000"/>
            </a:pPr>
            <a:r>
              <a:rPr lang="de-DE" sz="6000">
                <a:solidFill>
                  <a:schemeClr val="bg1"/>
                </a:solidFill>
                <a:latin typeface="Helvetica" panose="020B0500000000000000" pitchFamily="34" charset="0"/>
                <a:ea typeface="Roboto"/>
                <a:cs typeface="Roboto"/>
                <a:sym typeface="Roboto"/>
              </a:rPr>
              <a:t>1.346 | 51 %</a:t>
            </a:r>
          </a:p>
        </p:txBody>
      </p:sp>
      <p:sp>
        <p:nvSpPr>
          <p:cNvPr id="50" name="Shape 616"/>
          <p:cNvSpPr/>
          <p:nvPr/>
        </p:nvSpPr>
        <p:spPr>
          <a:xfrm>
            <a:off x="4304217" y="2757204"/>
            <a:ext cx="5489970" cy="1288701"/>
          </a:xfrm>
          <a:prstGeom prst="rect">
            <a:avLst/>
          </a:prstGeom>
          <a:noFill/>
          <a:ln>
            <a:noFill/>
          </a:ln>
        </p:spPr>
        <p:txBody>
          <a:bodyPr lIns="182824" tIns="91400" rIns="182824" bIns="91400" anchor="t" anchorCtr="0">
            <a:noAutofit/>
          </a:bodyPr>
          <a:lstStyle/>
          <a:p>
            <a:pPr algn="r">
              <a:lnSpc>
                <a:spcPct val="130000"/>
              </a:lnSpc>
              <a:buSzPct val="25000"/>
            </a:pPr>
            <a:r>
              <a:rPr lang="de-DE" sz="6000">
                <a:solidFill>
                  <a:schemeClr val="bg1"/>
                </a:solidFill>
                <a:latin typeface="Helvetica" panose="020B0500000000000000" pitchFamily="34" charset="0"/>
                <a:ea typeface="Roboto"/>
                <a:cs typeface="Roboto"/>
                <a:sym typeface="Roboto"/>
              </a:rPr>
              <a:t>6.214 | 83 %</a:t>
            </a:r>
          </a:p>
        </p:txBody>
      </p:sp>
      <p:sp>
        <p:nvSpPr>
          <p:cNvPr id="51" name="Textfeld 50"/>
          <p:cNvSpPr txBox="1"/>
          <p:nvPr/>
        </p:nvSpPr>
        <p:spPr>
          <a:xfrm>
            <a:off x="1327355" y="11052059"/>
            <a:ext cx="8466832" cy="455189"/>
          </a:xfrm>
          <a:prstGeom prst="rect">
            <a:avLst/>
          </a:prstGeom>
          <a:noFill/>
        </p:spPr>
        <p:txBody>
          <a:bodyPr wrap="square" rtlCol="0">
            <a:spAutoFit/>
          </a:bodyPr>
          <a:lstStyle/>
          <a:p>
            <a:pPr algn="r">
              <a:lnSpc>
                <a:spcPct val="150000"/>
              </a:lnSpc>
            </a:pPr>
            <a:r>
              <a:rPr lang="de-DE" dirty="0">
                <a:solidFill>
                  <a:schemeClr val="bg1"/>
                </a:solidFill>
                <a:latin typeface="Century Gothic" panose="020B0502020202020204" pitchFamily="34" charset="0"/>
              </a:rPr>
              <a:t>Hier einfach deinen eigenen Text einfügen</a:t>
            </a:r>
          </a:p>
        </p:txBody>
      </p:sp>
      <p:sp>
        <p:nvSpPr>
          <p:cNvPr id="52" name="Textfeld 51"/>
          <p:cNvSpPr txBox="1"/>
          <p:nvPr/>
        </p:nvSpPr>
        <p:spPr>
          <a:xfrm>
            <a:off x="1327355" y="4047650"/>
            <a:ext cx="8466832" cy="455189"/>
          </a:xfrm>
          <a:prstGeom prst="rect">
            <a:avLst/>
          </a:prstGeom>
          <a:noFill/>
        </p:spPr>
        <p:txBody>
          <a:bodyPr wrap="square" rtlCol="0">
            <a:spAutoFit/>
          </a:bodyPr>
          <a:lstStyle/>
          <a:p>
            <a:pPr algn="r">
              <a:lnSpc>
                <a:spcPct val="150000"/>
              </a:lnSpc>
            </a:pPr>
            <a:r>
              <a:rPr lang="de-DE" dirty="0">
                <a:solidFill>
                  <a:schemeClr val="bg1"/>
                </a:solidFill>
                <a:latin typeface="Century Gothic" panose="020B0502020202020204" pitchFamily="34" charset="0"/>
              </a:rPr>
              <a:t>Hier einfach deinen eigenen Text einfügen</a:t>
            </a:r>
          </a:p>
        </p:txBody>
      </p:sp>
      <p:sp>
        <p:nvSpPr>
          <p:cNvPr id="53" name="Shape 612"/>
          <p:cNvSpPr/>
          <p:nvPr/>
        </p:nvSpPr>
        <p:spPr>
          <a:xfrm>
            <a:off x="7559035" y="5754839"/>
            <a:ext cx="2235152" cy="800182"/>
          </a:xfrm>
          <a:prstGeom prst="rect">
            <a:avLst/>
          </a:prstGeom>
          <a:noFill/>
          <a:ln>
            <a:noFill/>
          </a:ln>
        </p:spPr>
        <p:txBody>
          <a:bodyPr lIns="182824" tIns="91400" rIns="182824" bIns="91400" anchor="t" anchorCtr="0">
            <a:noAutofit/>
          </a:bodyPr>
          <a:lstStyle/>
          <a:p>
            <a:pPr algn="r">
              <a:lnSpc>
                <a:spcPct val="130000"/>
              </a:lnSpc>
              <a:buSzPct val="25000"/>
            </a:pPr>
            <a:r>
              <a:rPr lang="de-DE" sz="3001" dirty="0">
                <a:solidFill>
                  <a:schemeClr val="bg1"/>
                </a:solidFill>
                <a:latin typeface="Helvetica" panose="020B0500000000000000" pitchFamily="34" charset="0"/>
                <a:ea typeface="Roboto"/>
                <a:cs typeface="Roboto"/>
                <a:sym typeface="Roboto"/>
              </a:rPr>
              <a:t>Thema B</a:t>
            </a:r>
            <a:endParaRPr lang="id-ID" sz="3001" dirty="0">
              <a:solidFill>
                <a:schemeClr val="bg1"/>
              </a:solidFill>
              <a:latin typeface="Helvetica" panose="020B0500000000000000" pitchFamily="34" charset="0"/>
              <a:ea typeface="Roboto"/>
              <a:cs typeface="Roboto"/>
              <a:sym typeface="Roboto"/>
            </a:endParaRPr>
          </a:p>
        </p:txBody>
      </p:sp>
      <p:sp>
        <p:nvSpPr>
          <p:cNvPr id="55" name="Shape 616"/>
          <p:cNvSpPr/>
          <p:nvPr/>
        </p:nvSpPr>
        <p:spPr>
          <a:xfrm>
            <a:off x="4495241" y="6222695"/>
            <a:ext cx="5298946" cy="1288701"/>
          </a:xfrm>
          <a:prstGeom prst="rect">
            <a:avLst/>
          </a:prstGeom>
          <a:noFill/>
          <a:ln>
            <a:noFill/>
          </a:ln>
        </p:spPr>
        <p:txBody>
          <a:bodyPr lIns="182824" tIns="91400" rIns="182824" bIns="91400" anchor="t" anchorCtr="0">
            <a:noAutofit/>
          </a:bodyPr>
          <a:lstStyle/>
          <a:p>
            <a:pPr algn="r">
              <a:lnSpc>
                <a:spcPct val="130000"/>
              </a:lnSpc>
              <a:buSzPct val="25000"/>
            </a:pPr>
            <a:r>
              <a:rPr lang="de-DE" sz="6000">
                <a:solidFill>
                  <a:schemeClr val="bg1"/>
                </a:solidFill>
                <a:latin typeface="Helvetica" panose="020B0500000000000000" pitchFamily="34" charset="0"/>
                <a:ea typeface="Roboto"/>
                <a:cs typeface="Roboto"/>
                <a:sym typeface="Roboto"/>
              </a:rPr>
              <a:t>1.346 | 51 %</a:t>
            </a:r>
          </a:p>
        </p:txBody>
      </p:sp>
      <p:sp>
        <p:nvSpPr>
          <p:cNvPr id="56" name="Textfeld 55"/>
          <p:cNvSpPr txBox="1"/>
          <p:nvPr/>
        </p:nvSpPr>
        <p:spPr>
          <a:xfrm>
            <a:off x="1327355" y="7513141"/>
            <a:ext cx="8466832" cy="455189"/>
          </a:xfrm>
          <a:prstGeom prst="rect">
            <a:avLst/>
          </a:prstGeom>
          <a:noFill/>
        </p:spPr>
        <p:txBody>
          <a:bodyPr wrap="square" rtlCol="0">
            <a:spAutoFit/>
          </a:bodyPr>
          <a:lstStyle/>
          <a:p>
            <a:pPr algn="r">
              <a:lnSpc>
                <a:spcPct val="150000"/>
              </a:lnSpc>
            </a:pPr>
            <a:r>
              <a:rPr lang="de-DE" dirty="0">
                <a:solidFill>
                  <a:schemeClr val="bg1"/>
                </a:solidFill>
                <a:latin typeface="Century Gothic" panose="020B0502020202020204" pitchFamily="34" charset="0"/>
              </a:rPr>
              <a:t>Hier einfach deinen eigenen Text einfügen</a:t>
            </a:r>
          </a:p>
        </p:txBody>
      </p:sp>
      <p:cxnSp>
        <p:nvCxnSpPr>
          <p:cNvPr id="61" name="Gerader Verbinder 60"/>
          <p:cNvCxnSpPr/>
          <p:nvPr/>
        </p:nvCxnSpPr>
        <p:spPr>
          <a:xfrm flipH="1">
            <a:off x="18398700" y="7360295"/>
            <a:ext cx="332417" cy="2160008"/>
          </a:xfrm>
          <a:prstGeom prst="line">
            <a:avLst/>
          </a:prstGeom>
          <a:ln>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62" name="Gerader Verbinder 61"/>
          <p:cNvCxnSpPr/>
          <p:nvPr/>
        </p:nvCxnSpPr>
        <p:spPr>
          <a:xfrm flipH="1">
            <a:off x="17892010" y="4827983"/>
            <a:ext cx="332417" cy="2160008"/>
          </a:xfrm>
          <a:prstGeom prst="line">
            <a:avLst/>
          </a:prstGeom>
          <a:ln>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63" name="Textfeld 62"/>
          <p:cNvSpPr txBox="1"/>
          <p:nvPr/>
        </p:nvSpPr>
        <p:spPr>
          <a:xfrm>
            <a:off x="17001873" y="4327942"/>
            <a:ext cx="2445111" cy="400110"/>
          </a:xfrm>
          <a:prstGeom prst="rect">
            <a:avLst/>
          </a:prstGeom>
          <a:noFill/>
        </p:spPr>
        <p:txBody>
          <a:bodyPr wrap="square" rtlCol="0">
            <a:spAutoFit/>
          </a:bodyPr>
          <a:lstStyle/>
          <a:p>
            <a:pPr algn="ctr"/>
            <a:r>
              <a:rPr lang="de-DE" sz="2000" dirty="0">
                <a:solidFill>
                  <a:schemeClr val="tx1">
                    <a:lumMod val="75000"/>
                    <a:lumOff val="25000"/>
                  </a:schemeClr>
                </a:solidFill>
                <a:latin typeface="Calibri Light" panose="020F0302020204030204" pitchFamily="34" charset="0"/>
              </a:rPr>
              <a:t>seit 20</a:t>
            </a:r>
            <a:r>
              <a:rPr lang="uk-UA" sz="2000" dirty="0">
                <a:solidFill>
                  <a:schemeClr val="tx1">
                    <a:lumMod val="75000"/>
                    <a:lumOff val="25000"/>
                  </a:schemeClr>
                </a:solidFill>
                <a:latin typeface="Calibri Light" panose="020F0302020204030204" pitchFamily="34" charset="0"/>
              </a:rPr>
              <a:t>2</a:t>
            </a:r>
            <a:r>
              <a:rPr lang="de-DE" sz="2000" dirty="0">
                <a:solidFill>
                  <a:schemeClr val="tx1">
                    <a:lumMod val="75000"/>
                    <a:lumOff val="25000"/>
                  </a:schemeClr>
                </a:solidFill>
                <a:latin typeface="Calibri Light" panose="020F0302020204030204" pitchFamily="34" charset="0"/>
              </a:rPr>
              <a:t>1</a:t>
            </a:r>
            <a:endParaRPr lang="de-DE" sz="2000" b="1" dirty="0">
              <a:solidFill>
                <a:schemeClr val="tx1">
                  <a:lumMod val="75000"/>
                  <a:lumOff val="25000"/>
                </a:schemeClr>
              </a:solidFill>
              <a:latin typeface="Calibri Light" panose="020F0302020204030204" pitchFamily="34" charset="0"/>
            </a:endParaRPr>
          </a:p>
        </p:txBody>
      </p:sp>
      <p:sp>
        <p:nvSpPr>
          <p:cNvPr id="64" name="Ellipse 63"/>
          <p:cNvSpPr>
            <a:spLocks noChangeAspect="1"/>
          </p:cNvSpPr>
          <p:nvPr/>
        </p:nvSpPr>
        <p:spPr>
          <a:xfrm>
            <a:off x="18675191" y="7360297"/>
            <a:ext cx="100924" cy="10092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tx1">
                  <a:lumMod val="75000"/>
                  <a:lumOff val="25000"/>
                </a:schemeClr>
              </a:solidFill>
              <a:latin typeface="+mj-lt"/>
            </a:endParaRPr>
          </a:p>
        </p:txBody>
      </p:sp>
      <p:sp>
        <p:nvSpPr>
          <p:cNvPr id="65" name="Textfeld 64"/>
          <p:cNvSpPr txBox="1"/>
          <p:nvPr/>
        </p:nvSpPr>
        <p:spPr>
          <a:xfrm>
            <a:off x="17204720" y="9529590"/>
            <a:ext cx="2445111" cy="400110"/>
          </a:xfrm>
          <a:prstGeom prst="rect">
            <a:avLst/>
          </a:prstGeom>
          <a:noFill/>
        </p:spPr>
        <p:txBody>
          <a:bodyPr wrap="square" rtlCol="0">
            <a:spAutoFit/>
          </a:bodyPr>
          <a:lstStyle/>
          <a:p>
            <a:pPr algn="ctr"/>
            <a:r>
              <a:rPr lang="de-DE" sz="2000" dirty="0">
                <a:solidFill>
                  <a:schemeClr val="tx1">
                    <a:lumMod val="75000"/>
                    <a:lumOff val="25000"/>
                  </a:schemeClr>
                </a:solidFill>
                <a:latin typeface="Calibri Light" panose="020F0302020204030204" pitchFamily="34" charset="0"/>
              </a:rPr>
              <a:t>seit 20</a:t>
            </a:r>
            <a:r>
              <a:rPr lang="uk-UA" sz="2000" dirty="0">
                <a:solidFill>
                  <a:schemeClr val="tx1">
                    <a:lumMod val="75000"/>
                    <a:lumOff val="25000"/>
                  </a:schemeClr>
                </a:solidFill>
                <a:latin typeface="Calibri Light" panose="020F0302020204030204" pitchFamily="34" charset="0"/>
              </a:rPr>
              <a:t>22</a:t>
            </a:r>
            <a:endParaRPr lang="de-DE" sz="2000" b="1" dirty="0">
              <a:solidFill>
                <a:schemeClr val="tx1">
                  <a:lumMod val="75000"/>
                  <a:lumOff val="25000"/>
                </a:schemeClr>
              </a:solidFill>
              <a:latin typeface="Calibri Light" panose="020F0302020204030204" pitchFamily="34" charset="0"/>
            </a:endParaRPr>
          </a:p>
        </p:txBody>
      </p:sp>
      <p:sp>
        <p:nvSpPr>
          <p:cNvPr id="67" name="Ellipse 66"/>
          <p:cNvSpPr>
            <a:spLocks noChangeAspect="1"/>
          </p:cNvSpPr>
          <p:nvPr/>
        </p:nvSpPr>
        <p:spPr>
          <a:xfrm>
            <a:off x="17839472" y="6950309"/>
            <a:ext cx="100924" cy="10092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tx1">
                  <a:lumMod val="75000"/>
                  <a:lumOff val="25000"/>
                </a:schemeClr>
              </a:solidFill>
              <a:latin typeface="+mj-lt"/>
            </a:endParaRPr>
          </a:p>
        </p:txBody>
      </p:sp>
      <p:pic>
        <p:nvPicPr>
          <p:cNvPr id="25" name="Graphic 24">
            <a:extLst>
              <a:ext uri="{FF2B5EF4-FFF2-40B4-BE49-F238E27FC236}">
                <a16:creationId xmlns:a16="http://schemas.microsoft.com/office/drawing/2014/main" id="{0BA2CFD2-3338-46DF-AA2F-FD4347BF465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776709" y="6640877"/>
            <a:ext cx="609600" cy="609600"/>
          </a:xfrm>
          <a:prstGeom prst="rect">
            <a:avLst/>
          </a:prstGeom>
        </p:spPr>
      </p:pic>
      <p:pic>
        <p:nvPicPr>
          <p:cNvPr id="26" name="Graphic 25">
            <a:extLst>
              <a:ext uri="{FF2B5EF4-FFF2-40B4-BE49-F238E27FC236}">
                <a16:creationId xmlns:a16="http://schemas.microsoft.com/office/drawing/2014/main" id="{9004EAAC-103C-4FEB-B62A-8F8DF1944193}"/>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792820" y="3075546"/>
            <a:ext cx="609600" cy="609600"/>
          </a:xfrm>
          <a:prstGeom prst="rect">
            <a:avLst/>
          </a:prstGeom>
        </p:spPr>
      </p:pic>
      <p:pic>
        <p:nvPicPr>
          <p:cNvPr id="27" name="Graphic 26">
            <a:extLst>
              <a:ext uri="{FF2B5EF4-FFF2-40B4-BE49-F238E27FC236}">
                <a16:creationId xmlns:a16="http://schemas.microsoft.com/office/drawing/2014/main" id="{EC173D13-6273-4A53-8C16-B3F7E46C28AB}"/>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0792820" y="10149772"/>
            <a:ext cx="609600" cy="609600"/>
          </a:xfrm>
          <a:prstGeom prst="rect">
            <a:avLst/>
          </a:prstGeom>
        </p:spPr>
      </p:pic>
    </p:spTree>
    <p:extLst>
      <p:ext uri="{BB962C8B-B14F-4D97-AF65-F5344CB8AC3E}">
        <p14:creationId xmlns:p14="http://schemas.microsoft.com/office/powerpoint/2010/main" val="3275130418"/>
      </p:ext>
    </p:extLst>
  </p:cSld>
  <p:clrMapOvr>
    <a:masterClrMapping/>
  </p:clrMapOvr>
  <p:transition spd="slow">
    <p:push/>
  </p:transition>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hteck 36"/>
          <p:cNvSpPr/>
          <p:nvPr/>
        </p:nvSpPr>
        <p:spPr>
          <a:xfrm>
            <a:off x="4748981" y="5374"/>
            <a:ext cx="7757651" cy="137106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de-DE"/>
          </a:p>
        </p:txBody>
      </p:sp>
      <p:pic>
        <p:nvPicPr>
          <p:cNvPr id="3" name="Graphic 2">
            <a:extLst>
              <a:ext uri="{FF2B5EF4-FFF2-40B4-BE49-F238E27FC236}">
                <a16:creationId xmlns:a16="http://schemas.microsoft.com/office/drawing/2014/main" id="{07CEB866-83EC-42CA-AE4C-306A16772E1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540234" y="5903872"/>
            <a:ext cx="5404752" cy="3459041"/>
          </a:xfrm>
          <a:prstGeom prst="rect">
            <a:avLst/>
          </a:prstGeom>
        </p:spPr>
      </p:pic>
      <p:sp>
        <p:nvSpPr>
          <p:cNvPr id="31" name="Textfeld 30"/>
          <p:cNvSpPr txBox="1"/>
          <p:nvPr/>
        </p:nvSpPr>
        <p:spPr>
          <a:xfrm>
            <a:off x="13704515" y="3917028"/>
            <a:ext cx="5231189" cy="553870"/>
          </a:xfrm>
          <a:prstGeom prst="rect">
            <a:avLst/>
          </a:prstGeom>
          <a:noFill/>
        </p:spPr>
        <p:txBody>
          <a:bodyPr wrap="square" rtlCol="0">
            <a:spAutoFit/>
          </a:bodyPr>
          <a:lstStyle/>
          <a:p>
            <a:r>
              <a:rPr lang="de-DE" sz="2999" dirty="0">
                <a:solidFill>
                  <a:schemeClr val="bg1"/>
                </a:solidFill>
                <a:latin typeface="Century Gothic" panose="020B0502020202020204" pitchFamily="34" charset="0"/>
              </a:rPr>
              <a:t>Untertitel</a:t>
            </a:r>
          </a:p>
        </p:txBody>
      </p:sp>
      <p:sp>
        <p:nvSpPr>
          <p:cNvPr id="32" name="Ellipse 31"/>
          <p:cNvSpPr/>
          <p:nvPr/>
        </p:nvSpPr>
        <p:spPr>
          <a:xfrm>
            <a:off x="13812364" y="7810259"/>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33" name="Ellipse 32"/>
          <p:cNvSpPr/>
          <p:nvPr/>
        </p:nvSpPr>
        <p:spPr>
          <a:xfrm>
            <a:off x="13813976" y="8275938"/>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35" name="Ellipse 34"/>
          <p:cNvSpPr/>
          <p:nvPr/>
        </p:nvSpPr>
        <p:spPr>
          <a:xfrm>
            <a:off x="13813976" y="8794621"/>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36" name="Ellipse 35"/>
          <p:cNvSpPr/>
          <p:nvPr/>
        </p:nvSpPr>
        <p:spPr>
          <a:xfrm>
            <a:off x="13813976" y="9313305"/>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38" name="Ellipse 37"/>
          <p:cNvSpPr/>
          <p:nvPr/>
        </p:nvSpPr>
        <p:spPr>
          <a:xfrm>
            <a:off x="13813976" y="9831986"/>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40" name="Ellipse 39"/>
          <p:cNvSpPr/>
          <p:nvPr/>
        </p:nvSpPr>
        <p:spPr>
          <a:xfrm>
            <a:off x="13813976" y="10350668"/>
            <a:ext cx="191869" cy="191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bg1"/>
              </a:solidFill>
              <a:latin typeface="Century Gothic" panose="020B0502020202020204" pitchFamily="34" charset="0"/>
            </a:endParaRPr>
          </a:p>
        </p:txBody>
      </p:sp>
      <p:sp>
        <p:nvSpPr>
          <p:cNvPr id="41" name="Textfeld 40"/>
          <p:cNvSpPr txBox="1"/>
          <p:nvPr/>
        </p:nvSpPr>
        <p:spPr>
          <a:xfrm>
            <a:off x="14118534" y="7709134"/>
            <a:ext cx="3354365"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1</a:t>
            </a:r>
          </a:p>
        </p:txBody>
      </p:sp>
      <p:sp>
        <p:nvSpPr>
          <p:cNvPr id="43" name="Textfeld 42"/>
          <p:cNvSpPr txBox="1"/>
          <p:nvPr/>
        </p:nvSpPr>
        <p:spPr>
          <a:xfrm>
            <a:off x="14118534" y="8219713"/>
            <a:ext cx="4331861"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2</a:t>
            </a:r>
          </a:p>
        </p:txBody>
      </p:sp>
      <p:sp>
        <p:nvSpPr>
          <p:cNvPr id="44" name="Textfeld 43"/>
          <p:cNvSpPr txBox="1"/>
          <p:nvPr/>
        </p:nvSpPr>
        <p:spPr>
          <a:xfrm>
            <a:off x="14118534" y="8730288"/>
            <a:ext cx="3354365"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3</a:t>
            </a:r>
          </a:p>
        </p:txBody>
      </p:sp>
      <p:sp>
        <p:nvSpPr>
          <p:cNvPr id="45" name="Textfeld 44"/>
          <p:cNvSpPr txBox="1"/>
          <p:nvPr/>
        </p:nvSpPr>
        <p:spPr>
          <a:xfrm>
            <a:off x="14118534" y="9751442"/>
            <a:ext cx="3354365"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5</a:t>
            </a:r>
          </a:p>
        </p:txBody>
      </p:sp>
      <p:sp>
        <p:nvSpPr>
          <p:cNvPr id="46" name="Textfeld 45"/>
          <p:cNvSpPr txBox="1"/>
          <p:nvPr/>
        </p:nvSpPr>
        <p:spPr>
          <a:xfrm>
            <a:off x="14118534" y="9240867"/>
            <a:ext cx="3354365"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4</a:t>
            </a:r>
          </a:p>
        </p:txBody>
      </p:sp>
      <p:sp>
        <p:nvSpPr>
          <p:cNvPr id="47" name="Textfeld 46"/>
          <p:cNvSpPr txBox="1"/>
          <p:nvPr/>
        </p:nvSpPr>
        <p:spPr>
          <a:xfrm>
            <a:off x="14118534" y="10262018"/>
            <a:ext cx="3354365" cy="400110"/>
          </a:xfrm>
          <a:prstGeom prst="rect">
            <a:avLst/>
          </a:prstGeom>
          <a:noFill/>
        </p:spPr>
        <p:txBody>
          <a:bodyPr wrap="square" rtlCol="0">
            <a:spAutoFit/>
          </a:bodyPr>
          <a:lstStyle/>
          <a:p>
            <a:r>
              <a:rPr lang="de-DE" sz="2000" dirty="0">
                <a:solidFill>
                  <a:schemeClr val="bg1"/>
                </a:solidFill>
                <a:latin typeface="Century Gothic" panose="020B0502020202020204" pitchFamily="34" charset="0"/>
              </a:rPr>
              <a:t>Aspekt 6</a:t>
            </a:r>
          </a:p>
        </p:txBody>
      </p:sp>
      <p:sp>
        <p:nvSpPr>
          <p:cNvPr id="48" name="Textfeld 47"/>
          <p:cNvSpPr txBox="1"/>
          <p:nvPr/>
        </p:nvSpPr>
        <p:spPr>
          <a:xfrm>
            <a:off x="13704512" y="5721185"/>
            <a:ext cx="7761548" cy="1285993"/>
          </a:xfrm>
          <a:prstGeom prst="rect">
            <a:avLst/>
          </a:prstGeom>
          <a:noFill/>
        </p:spPr>
        <p:txBody>
          <a:bodyPr wrap="square" rtlCol="0">
            <a:spAutoFit/>
          </a:bodyPr>
          <a:lstStyle/>
          <a:p>
            <a:pPr>
              <a:lnSpc>
                <a:spcPct val="150000"/>
              </a:lnSpc>
            </a:pPr>
            <a:r>
              <a:rPr lang="de-DE" b="1" dirty="0">
                <a:solidFill>
                  <a:schemeClr val="bg1"/>
                </a:solidFill>
                <a:latin typeface="Century Gothic" panose="020B0502020202020204" pitchFamily="34" charset="0"/>
              </a:rPr>
              <a:t>Hier eigenen Text einfügen … </a:t>
            </a:r>
            <a:r>
              <a:rPr lang="de-DE" b="1" dirty="0" err="1">
                <a:solidFill>
                  <a:schemeClr val="bg1"/>
                </a:solidFill>
                <a:latin typeface="Century Gothic" panose="020B0502020202020204" pitchFamily="34" charset="0"/>
              </a:rPr>
              <a:t>consetetur</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sadipscing</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elitr</a:t>
            </a:r>
            <a:r>
              <a:rPr lang="de-DE" b="1" dirty="0">
                <a:solidFill>
                  <a:schemeClr val="bg1"/>
                </a:solidFill>
                <a:latin typeface="Century Gothic" panose="020B0502020202020204" pitchFamily="34" charset="0"/>
              </a:rPr>
              <a:t>, sed </a:t>
            </a:r>
            <a:r>
              <a:rPr lang="de-DE" b="1" dirty="0" err="1">
                <a:solidFill>
                  <a:schemeClr val="bg1"/>
                </a:solidFill>
                <a:latin typeface="Century Gothic" panose="020B0502020202020204" pitchFamily="34" charset="0"/>
              </a:rPr>
              <a:t>diam</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nonumy</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eirmod</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tempor</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invidunt</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ut</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labore</a:t>
            </a:r>
            <a:r>
              <a:rPr lang="de-DE" b="1" dirty="0">
                <a:solidFill>
                  <a:schemeClr val="bg1"/>
                </a:solidFill>
                <a:latin typeface="Century Gothic" panose="020B0502020202020204" pitchFamily="34" charset="0"/>
              </a:rPr>
              <a:t> et </a:t>
            </a:r>
            <a:r>
              <a:rPr lang="de-DE" b="1" dirty="0" err="1">
                <a:solidFill>
                  <a:schemeClr val="bg1"/>
                </a:solidFill>
                <a:latin typeface="Century Gothic" panose="020B0502020202020204" pitchFamily="34" charset="0"/>
              </a:rPr>
              <a:t>dolore</a:t>
            </a:r>
            <a:r>
              <a:rPr lang="de-DE" b="1" dirty="0">
                <a:solidFill>
                  <a:schemeClr val="bg1"/>
                </a:solidFill>
                <a:latin typeface="Century Gothic" panose="020B0502020202020204" pitchFamily="34" charset="0"/>
              </a:rPr>
              <a:t> magna </a:t>
            </a:r>
            <a:r>
              <a:rPr lang="de-DE" b="1" dirty="0" err="1">
                <a:solidFill>
                  <a:schemeClr val="bg1"/>
                </a:solidFill>
                <a:latin typeface="Century Gothic" panose="020B0502020202020204" pitchFamily="34" charset="0"/>
              </a:rPr>
              <a:t>aliquyam</a:t>
            </a:r>
            <a:r>
              <a:rPr lang="de-DE" b="1" dirty="0">
                <a:solidFill>
                  <a:schemeClr val="bg1"/>
                </a:solidFill>
                <a:latin typeface="Century Gothic" panose="020B0502020202020204" pitchFamily="34" charset="0"/>
              </a:rPr>
              <a:t> erat, sed </a:t>
            </a:r>
            <a:r>
              <a:rPr lang="de-DE" b="1" dirty="0" err="1">
                <a:solidFill>
                  <a:schemeClr val="bg1"/>
                </a:solidFill>
                <a:latin typeface="Century Gothic" panose="020B0502020202020204" pitchFamily="34" charset="0"/>
              </a:rPr>
              <a:t>diam</a:t>
            </a:r>
            <a:r>
              <a:rPr lang="de-DE" b="1" dirty="0">
                <a:solidFill>
                  <a:schemeClr val="bg1"/>
                </a:solidFill>
                <a:latin typeface="Century Gothic" panose="020B0502020202020204" pitchFamily="34" charset="0"/>
              </a:rPr>
              <a:t> </a:t>
            </a:r>
            <a:r>
              <a:rPr lang="de-DE" b="1" dirty="0" err="1">
                <a:solidFill>
                  <a:schemeClr val="bg1"/>
                </a:solidFill>
                <a:latin typeface="Century Gothic" panose="020B0502020202020204" pitchFamily="34" charset="0"/>
              </a:rPr>
              <a:t>voluptua</a:t>
            </a:r>
            <a:r>
              <a:rPr lang="de-DE" b="1" dirty="0">
                <a:solidFill>
                  <a:schemeClr val="bg1"/>
                </a:solidFill>
                <a:latin typeface="Century Gothic" panose="020B0502020202020204" pitchFamily="34" charset="0"/>
              </a:rPr>
              <a:t>.</a:t>
            </a:r>
            <a:endParaRPr lang="de-DE" dirty="0">
              <a:solidFill>
                <a:schemeClr val="bg1"/>
              </a:solidFill>
              <a:latin typeface="Century Gothic" panose="020B0502020202020204" pitchFamily="34" charset="0"/>
            </a:endParaRPr>
          </a:p>
        </p:txBody>
      </p:sp>
      <p:sp>
        <p:nvSpPr>
          <p:cNvPr id="49" name="Textfeld 48"/>
          <p:cNvSpPr txBox="1"/>
          <p:nvPr/>
        </p:nvSpPr>
        <p:spPr>
          <a:xfrm>
            <a:off x="13645518" y="4454182"/>
            <a:ext cx="9202995" cy="861774"/>
          </a:xfrm>
          <a:prstGeom prst="rect">
            <a:avLst/>
          </a:prstGeom>
          <a:noFill/>
        </p:spPr>
        <p:txBody>
          <a:bodyPr wrap="square" rtlCol="0">
            <a:spAutoFit/>
          </a:bodyPr>
          <a:lstStyle/>
          <a:p>
            <a:r>
              <a:rPr lang="de-DE" sz="5000" dirty="0">
                <a:solidFill>
                  <a:schemeClr val="bg1"/>
                </a:solidFill>
                <a:latin typeface="Century Gothic" panose="020B0502020202020204" pitchFamily="34" charset="0"/>
              </a:rPr>
              <a:t>Schweiz</a:t>
            </a:r>
          </a:p>
        </p:txBody>
      </p:sp>
      <p:cxnSp>
        <p:nvCxnSpPr>
          <p:cNvPr id="50" name="Gerader Verbinder 49"/>
          <p:cNvCxnSpPr/>
          <p:nvPr/>
        </p:nvCxnSpPr>
        <p:spPr>
          <a:xfrm flipH="1">
            <a:off x="8305076" y="8282909"/>
            <a:ext cx="332417" cy="2160008"/>
          </a:xfrm>
          <a:prstGeom prst="line">
            <a:avLst/>
          </a:prstGeom>
          <a:ln>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2" name="Gerader Verbinder 51"/>
          <p:cNvCxnSpPr/>
          <p:nvPr/>
        </p:nvCxnSpPr>
        <p:spPr>
          <a:xfrm flipH="1">
            <a:off x="7473401" y="4540099"/>
            <a:ext cx="332417" cy="2160008"/>
          </a:xfrm>
          <a:prstGeom prst="line">
            <a:avLst/>
          </a:prstGeom>
          <a:ln>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3" name="Textfeld 52"/>
          <p:cNvSpPr txBox="1"/>
          <p:nvPr/>
        </p:nvSpPr>
        <p:spPr>
          <a:xfrm>
            <a:off x="6583264" y="4040058"/>
            <a:ext cx="2445111" cy="400110"/>
          </a:xfrm>
          <a:prstGeom prst="rect">
            <a:avLst/>
          </a:prstGeom>
          <a:noFill/>
        </p:spPr>
        <p:txBody>
          <a:bodyPr wrap="square" rtlCol="0">
            <a:spAutoFit/>
          </a:bodyPr>
          <a:lstStyle/>
          <a:p>
            <a:pPr algn="ctr"/>
            <a:r>
              <a:rPr lang="de-DE" sz="2000" dirty="0">
                <a:solidFill>
                  <a:schemeClr val="tx1">
                    <a:lumMod val="75000"/>
                    <a:lumOff val="25000"/>
                  </a:schemeClr>
                </a:solidFill>
                <a:latin typeface="Calibri Light" panose="020F0302020204030204" pitchFamily="34" charset="0"/>
              </a:rPr>
              <a:t>seit 2</a:t>
            </a:r>
            <a:r>
              <a:rPr lang="uk-UA" sz="2000" dirty="0">
                <a:solidFill>
                  <a:schemeClr val="tx1">
                    <a:lumMod val="75000"/>
                    <a:lumOff val="25000"/>
                  </a:schemeClr>
                </a:solidFill>
                <a:latin typeface="Calibri Light" panose="020F0302020204030204" pitchFamily="34" charset="0"/>
              </a:rPr>
              <a:t>02</a:t>
            </a:r>
            <a:r>
              <a:rPr lang="de-DE" sz="2000" dirty="0">
                <a:solidFill>
                  <a:schemeClr val="tx1">
                    <a:lumMod val="75000"/>
                    <a:lumOff val="25000"/>
                  </a:schemeClr>
                </a:solidFill>
                <a:latin typeface="Calibri Light" panose="020F0302020204030204" pitchFamily="34" charset="0"/>
              </a:rPr>
              <a:t>1</a:t>
            </a:r>
            <a:endParaRPr lang="de-DE" sz="2000" b="1" dirty="0">
              <a:solidFill>
                <a:schemeClr val="tx1">
                  <a:lumMod val="75000"/>
                  <a:lumOff val="25000"/>
                </a:schemeClr>
              </a:solidFill>
              <a:latin typeface="Calibri Light" panose="020F0302020204030204" pitchFamily="34" charset="0"/>
            </a:endParaRPr>
          </a:p>
        </p:txBody>
      </p:sp>
      <p:sp>
        <p:nvSpPr>
          <p:cNvPr id="54" name="Ellipse 53"/>
          <p:cNvSpPr>
            <a:spLocks noChangeAspect="1"/>
          </p:cNvSpPr>
          <p:nvPr/>
        </p:nvSpPr>
        <p:spPr>
          <a:xfrm>
            <a:off x="8581567" y="8282911"/>
            <a:ext cx="100924" cy="10092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tx1">
                  <a:lumMod val="75000"/>
                  <a:lumOff val="25000"/>
                </a:schemeClr>
              </a:solidFill>
              <a:latin typeface="+mj-lt"/>
            </a:endParaRPr>
          </a:p>
        </p:txBody>
      </p:sp>
      <p:sp>
        <p:nvSpPr>
          <p:cNvPr id="55" name="Textfeld 54"/>
          <p:cNvSpPr txBox="1"/>
          <p:nvPr/>
        </p:nvSpPr>
        <p:spPr>
          <a:xfrm>
            <a:off x="7111096" y="10452204"/>
            <a:ext cx="2445111" cy="400110"/>
          </a:xfrm>
          <a:prstGeom prst="rect">
            <a:avLst/>
          </a:prstGeom>
          <a:noFill/>
        </p:spPr>
        <p:txBody>
          <a:bodyPr wrap="square" rtlCol="0">
            <a:spAutoFit/>
          </a:bodyPr>
          <a:lstStyle/>
          <a:p>
            <a:pPr algn="ctr"/>
            <a:r>
              <a:rPr lang="de-DE" sz="2000" dirty="0">
                <a:solidFill>
                  <a:schemeClr val="tx1">
                    <a:lumMod val="75000"/>
                    <a:lumOff val="25000"/>
                  </a:schemeClr>
                </a:solidFill>
                <a:latin typeface="Calibri Light" panose="020F0302020204030204" pitchFamily="34" charset="0"/>
              </a:rPr>
              <a:t>seit 20</a:t>
            </a:r>
            <a:r>
              <a:rPr lang="uk-UA" sz="2000" dirty="0">
                <a:solidFill>
                  <a:schemeClr val="tx1">
                    <a:lumMod val="75000"/>
                    <a:lumOff val="25000"/>
                  </a:schemeClr>
                </a:solidFill>
                <a:latin typeface="Calibri Light" panose="020F0302020204030204" pitchFamily="34" charset="0"/>
              </a:rPr>
              <a:t>22</a:t>
            </a:r>
            <a:endParaRPr lang="de-DE" sz="2000" b="1" dirty="0">
              <a:solidFill>
                <a:schemeClr val="tx1">
                  <a:lumMod val="75000"/>
                  <a:lumOff val="25000"/>
                </a:schemeClr>
              </a:solidFill>
              <a:latin typeface="Calibri Light" panose="020F0302020204030204" pitchFamily="34" charset="0"/>
            </a:endParaRPr>
          </a:p>
        </p:txBody>
      </p:sp>
      <p:sp>
        <p:nvSpPr>
          <p:cNvPr id="56" name="Ellipse 55"/>
          <p:cNvSpPr>
            <a:spLocks noChangeAspect="1"/>
          </p:cNvSpPr>
          <p:nvPr/>
        </p:nvSpPr>
        <p:spPr>
          <a:xfrm>
            <a:off x="7420863" y="6662425"/>
            <a:ext cx="100924" cy="10092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500">
              <a:solidFill>
                <a:schemeClr val="tx1">
                  <a:lumMod val="75000"/>
                  <a:lumOff val="25000"/>
                </a:schemeClr>
              </a:solidFill>
              <a:latin typeface="+mj-lt"/>
            </a:endParaRPr>
          </a:p>
        </p:txBody>
      </p:sp>
    </p:spTree>
    <p:extLst>
      <p:ext uri="{BB962C8B-B14F-4D97-AF65-F5344CB8AC3E}">
        <p14:creationId xmlns:p14="http://schemas.microsoft.com/office/powerpoint/2010/main" val="4079229976"/>
      </p:ext>
    </p:extLst>
  </p:cSld>
  <p:clrMapOvr>
    <a:masterClrMapping/>
  </p:clrMapOvr>
  <p:transition spd="slow">
    <p:push/>
  </p:transition>
</p:sld>
</file>

<file path=ppt/theme/theme1.xml><?xml version="1.0" encoding="utf-8"?>
<a:theme xmlns:a="http://schemas.openxmlformats.org/drawingml/2006/main" name="Office">
  <a:themeElements>
    <a:clrScheme name="Alpha">
      <a:dk1>
        <a:srgbClr val="3B3B3B"/>
      </a:dk1>
      <a:lt1>
        <a:sysClr val="window" lastClr="FFFFFF"/>
      </a:lt1>
      <a:dk2>
        <a:srgbClr val="323F4F"/>
      </a:dk2>
      <a:lt2>
        <a:srgbClr val="D0CECE"/>
      </a:lt2>
      <a:accent1>
        <a:srgbClr val="ED7D31"/>
      </a:accent1>
      <a:accent2>
        <a:srgbClr val="F4B183"/>
      </a:accent2>
      <a:accent3>
        <a:srgbClr val="F7CBAC"/>
      </a:accent3>
      <a:accent4>
        <a:srgbClr val="FFC000"/>
      </a:accent4>
      <a:accent5>
        <a:srgbClr val="262626"/>
      </a:accent5>
      <a:accent6>
        <a:srgbClr val="FFFFFF"/>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146</TotalTime>
  <Words>5836</Words>
  <Application>Microsoft Office PowerPoint</Application>
  <PresentationFormat>Custom</PresentationFormat>
  <Paragraphs>1698</Paragraphs>
  <Slides>130</Slides>
  <Notes>128</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130</vt:i4>
      </vt:variant>
    </vt:vector>
  </HeadingPairs>
  <TitlesOfParts>
    <vt:vector size="139" baseType="lpstr">
      <vt:lpstr>Arial</vt:lpstr>
      <vt:lpstr>Calibri</vt:lpstr>
      <vt:lpstr>Calibri Light</vt:lpstr>
      <vt:lpstr>Century Gothic</vt:lpstr>
      <vt:lpstr>FontAwesome</vt:lpstr>
      <vt:lpstr>Helvetica</vt:lpstr>
      <vt:lpstr>Lato</vt:lpstr>
      <vt:lpstr>Lato Light</vt:lpstr>
      <vt:lpstr>Office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Serkan Elbasan</dc:creator>
  <cp:lastModifiedBy>Пользователь Windows</cp:lastModifiedBy>
  <cp:revision>810</cp:revision>
  <dcterms:created xsi:type="dcterms:W3CDTF">2016-03-24T21:47:09Z</dcterms:created>
  <dcterms:modified xsi:type="dcterms:W3CDTF">2021-04-29T08:46:28Z</dcterms:modified>
</cp:coreProperties>
</file>